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98" r:id="rId4"/>
    <p:sldId id="259" r:id="rId5"/>
    <p:sldId id="378" r:id="rId6"/>
    <p:sldId id="379" r:id="rId7"/>
    <p:sldId id="380" r:id="rId8"/>
    <p:sldId id="381" r:id="rId9"/>
    <p:sldId id="382" r:id="rId10"/>
    <p:sldId id="318"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7" d="100"/>
          <a:sy n="67" d="100"/>
        </p:scale>
        <p:origin x="64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CE204B-33D4-4D92-80EA-576D3FDC5F32}" type="datetimeFigureOut">
              <a:rPr lang="en-US" smtClean="0"/>
              <a:t>11/01/2026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C6ACE6-4E32-4790-800E-CF9672DC1012}" type="slidenum">
              <a:rPr lang="en-US" smtClean="0"/>
              <a:t>‹#›</a:t>
            </a:fld>
            <a:endParaRPr lang="en-US"/>
          </a:p>
        </p:txBody>
      </p:sp>
    </p:spTree>
    <p:extLst>
      <p:ext uri="{BB962C8B-B14F-4D97-AF65-F5344CB8AC3E}">
        <p14:creationId xmlns:p14="http://schemas.microsoft.com/office/powerpoint/2010/main" val="2688439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37F59-90D8-49A3-9FE7-EA015BE545B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499310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37F59-90D8-49A3-9FE7-EA015BE545B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2182548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AF37F59-90D8-49A3-9FE7-EA015BE545B1}" type="slidenum">
              <a:rPr kumimoji="0" lang="zh-CN" altLang="en-US" sz="1200" b="0" i="0" u="none" strike="noStrike" kern="1200" cap="none" spc="0" normalizeH="0" baseline="0" noProof="0" smtClean="0">
                <a:ln>
                  <a:noFill/>
                </a:ln>
                <a:solidFill>
                  <a:prstClr val="black"/>
                </a:solidFill>
                <a:effectLst/>
                <a:uLnTx/>
                <a:uFillTx/>
                <a:latin typeface="Calibri" panose="020F0502020204030204"/>
                <a:ea typeface="宋体" panose="02010600030101010101"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zh-CN" altLang="en-US" sz="120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Tree>
    <p:extLst>
      <p:ext uri="{BB962C8B-B14F-4D97-AF65-F5344CB8AC3E}">
        <p14:creationId xmlns:p14="http://schemas.microsoft.com/office/powerpoint/2010/main" val="3806654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2341763113"/>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1090712640"/>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1504746669"/>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idx="1"/>
          </p:nvPr>
        </p:nvSpPr>
        <p:spPr>
          <a:xfrm>
            <a:off x="838200" y="1825625"/>
            <a:ext cx="10515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1331140438"/>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4000175132"/>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3138827485"/>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8" name="页脚占位符 7"/>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9" name="灯片编号占位符 8"/>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2889364128"/>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4" name="页脚占位符 3"/>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5" name="灯片编号占位符 4"/>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2482234261"/>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3" name="页脚占位符 2"/>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4" name="灯片编号占位符 3"/>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2655675432"/>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1608523626"/>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997B5FA-0921-464F-AAE1-844C04324D75}" type="datetimeFigureOut">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l" defTabSz="914400" rtl="0" eaLnBrk="1" fontAlgn="auto" latinLnBrk="0" hangingPunct="1">
                <a:lnSpc>
                  <a:spcPct val="100000"/>
                </a:lnSpc>
                <a:spcBef>
                  <a:spcPts val="0"/>
                </a:spcBef>
                <a:spcAft>
                  <a:spcPts val="0"/>
                </a:spcAft>
                <a:buClrTx/>
                <a:buSzTx/>
                <a:buFontTx/>
                <a:buNone/>
                <a:tabLst/>
                <a:defRPr/>
              </a:pPr>
              <a:t>2026/1/11</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65CE74E-AB26-4998-AD42-012C4C1AD076}" type="slidenum">
              <a:rPr kumimoji="0" lang="zh-CN" altLang="en-US" sz="1200" b="0" i="0" u="none" strike="noStrike" kern="1200" cap="none" spc="0" normalizeH="0" baseline="0" noProof="0" smtClean="0">
                <a:ln>
                  <a:noFill/>
                </a:ln>
                <a:solidFill>
                  <a:prstClr val="black">
                    <a:tint val="75000"/>
                  </a:prstClr>
                </a:solidFill>
                <a:effectLst/>
                <a:uLnTx/>
                <a:uFillTx/>
                <a:ea typeface="字魂17号-萌趣果冻体" panose="00000500000000000000" pitchFamily="2" charset="-122"/>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zh-CN" altLang="en-US" sz="1200" b="0" i="0" u="none" strike="noStrike" kern="1200" cap="none" spc="0" normalizeH="0" baseline="0" noProof="0">
              <a:ln>
                <a:noFill/>
              </a:ln>
              <a:solidFill>
                <a:prstClr val="black">
                  <a:tint val="75000"/>
                </a:prstClr>
              </a:solidFill>
              <a:effectLst/>
              <a:uLnTx/>
              <a:uFillTx/>
              <a:ea typeface="字魂17号-萌趣果冻体" panose="00000500000000000000" pitchFamily="2" charset="-122"/>
              <a:cs typeface="+mn-cs"/>
            </a:endParaRPr>
          </a:p>
        </p:txBody>
      </p:sp>
    </p:spTree>
    <p:extLst>
      <p:ext uri="{BB962C8B-B14F-4D97-AF65-F5344CB8AC3E}">
        <p14:creationId xmlns:p14="http://schemas.microsoft.com/office/powerpoint/2010/main" val="932807094"/>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3"/>
          <a:stretch>
            <a:fillRect/>
          </a:stretch>
        </a:blipFill>
        <a:effectLst/>
      </p:bgPr>
    </p:bg>
    <p:spTree>
      <p:nvGrpSpPr>
        <p:cNvPr id="1" name=""/>
        <p:cNvGrpSpPr/>
        <p:nvPr/>
      </p:nvGrpSpPr>
      <p:grpSpPr>
        <a:xfrm>
          <a:off x="0" y="0"/>
          <a:ext cx="0" cy="0"/>
          <a:chOff x="0" y="0"/>
          <a:chExt cx="0" cy="0"/>
        </a:xfrm>
      </p:grpSpPr>
      <p:pic>
        <p:nvPicPr>
          <p:cNvPr id="22" name="Picture 21" descr="A white circle with leaves and blue text&#10;&#10;Description automatically generated">
            <a:extLst>
              <a:ext uri="{FF2B5EF4-FFF2-40B4-BE49-F238E27FC236}">
                <a16:creationId xmlns:a16="http://schemas.microsoft.com/office/drawing/2014/main" id="{76A5F865-BEBF-9BFD-2D54-8194E95B2E5F}"/>
              </a:ext>
            </a:extLst>
          </p:cNvPr>
          <p:cNvPicPr>
            <a:picLocks noChangeAspect="1"/>
          </p:cNvPicPr>
          <p:nvPr userDrawn="1"/>
        </p:nvPicPr>
        <p:blipFill>
          <a:blip r:embed="rId14" cstate="hqprint">
            <a:extLst>
              <a:ext uri="{28A0092B-C50C-407E-A947-70E740481C1C}">
                <a14:useLocalDpi xmlns:a14="http://schemas.microsoft.com/office/drawing/2010/main" val="0"/>
              </a:ext>
            </a:extLst>
          </a:blip>
          <a:stretch>
            <a:fillRect/>
          </a:stretch>
        </p:blipFill>
        <p:spPr>
          <a:xfrm>
            <a:off x="12430125" y="76200"/>
            <a:ext cx="1276350" cy="1276350"/>
          </a:xfrm>
          <a:prstGeom prst="rect">
            <a:avLst/>
          </a:prstGeom>
        </p:spPr>
      </p:pic>
    </p:spTree>
    <p:extLst>
      <p:ext uri="{BB962C8B-B14F-4D97-AF65-F5344CB8AC3E}">
        <p14:creationId xmlns:p14="http://schemas.microsoft.com/office/powerpoint/2010/main" val="24170479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字魂17号-萌趣果冻体" panose="00000500000000000000" pitchFamily="2" charset="-122"/>
          <a:ea typeface="字魂17号-萌趣果冻体" panose="00000500000000000000" pitchFamily="2" charset="-122"/>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字魂17号-萌趣果冻体" panose="00000500000000000000" pitchFamily="2" charset="-122"/>
          <a:ea typeface="字魂17号-萌趣果冻体" panose="00000500000000000000" pitchFamily="2"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字魂17号-萌趣果冻体" panose="00000500000000000000" pitchFamily="2" charset="-122"/>
          <a:ea typeface="字魂17号-萌趣果冻体" panose="00000500000000000000" pitchFamily="2"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字魂17号-萌趣果冻体" panose="00000500000000000000" pitchFamily="2" charset="-122"/>
          <a:ea typeface="字魂17号-萌趣果冻体" panose="00000500000000000000" pitchFamily="2"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字魂17号-萌趣果冻体" panose="00000500000000000000" pitchFamily="2" charset="-122"/>
          <a:ea typeface="字魂17号-萌趣果冻体" panose="00000500000000000000" pitchFamily="2"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字魂17号-萌趣果冻体" panose="00000500000000000000" pitchFamily="2" charset="-122"/>
          <a:ea typeface="字魂17号-萌趣果冻体" panose="00000500000000000000" pitchFamily="2"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0.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15"/>
          <p:cNvPicPr>
            <a:picLocks noChangeAspect="1"/>
          </p:cNvPicPr>
          <p:nvPr/>
        </p:nvPicPr>
        <p:blipFill>
          <a:blip r:embed="rId2"/>
          <a:stretch>
            <a:fillRect/>
          </a:stretch>
        </p:blipFill>
        <p:spPr>
          <a:xfrm>
            <a:off x="2729865" y="0"/>
            <a:ext cx="6636385" cy="6858635"/>
          </a:xfrm>
          <a:prstGeom prst="rect">
            <a:avLst/>
          </a:prstGeom>
          <a:effectLst/>
        </p:spPr>
      </p:pic>
      <p:pic>
        <p:nvPicPr>
          <p:cNvPr id="5" name="图片 4" descr="11"/>
          <p:cNvPicPr>
            <a:picLocks noChangeAspect="1"/>
          </p:cNvPicPr>
          <p:nvPr/>
        </p:nvPicPr>
        <p:blipFill>
          <a:blip r:embed="rId3"/>
          <a:stretch>
            <a:fillRect/>
          </a:stretch>
        </p:blipFill>
        <p:spPr>
          <a:xfrm>
            <a:off x="11597640" y="0"/>
            <a:ext cx="67437" cy="6760770"/>
          </a:xfrm>
          <a:prstGeom prst="rect">
            <a:avLst/>
          </a:prstGeom>
        </p:spPr>
      </p:pic>
      <p:pic>
        <p:nvPicPr>
          <p:cNvPr id="6" name="图片 5" descr="12"/>
          <p:cNvPicPr preferRelativeResize="0"/>
          <p:nvPr/>
        </p:nvPicPr>
        <p:blipFill>
          <a:blip r:embed="rId4"/>
          <a:stretch>
            <a:fillRect/>
          </a:stretch>
        </p:blipFill>
        <p:spPr>
          <a:xfrm>
            <a:off x="0" y="478155"/>
            <a:ext cx="4204741" cy="36000"/>
          </a:xfrm>
          <a:prstGeom prst="rect">
            <a:avLst/>
          </a:prstGeom>
        </p:spPr>
      </p:pic>
      <p:sp>
        <p:nvSpPr>
          <p:cNvPr id="8" name="矩形 7"/>
          <p:cNvSpPr/>
          <p:nvPr/>
        </p:nvSpPr>
        <p:spPr>
          <a:xfrm>
            <a:off x="581026" y="1025525"/>
            <a:ext cx="10512832" cy="4958715"/>
          </a:xfrm>
          <a:prstGeom prst="rect">
            <a:avLst/>
          </a:prstGeom>
          <a:solidFill>
            <a:schemeClr val="bg1"/>
          </a:solidFill>
          <a:ln w="38100">
            <a:solidFill>
              <a:schemeClr val="tx1"/>
            </a:solidFill>
          </a:ln>
          <a:effectLst>
            <a:glow rad="63500">
              <a:schemeClr val="accent1">
                <a:satMod val="175000"/>
                <a:alpha val="40000"/>
              </a:schemeClr>
            </a:glow>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cs"/>
            </a:endParaRPr>
          </a:p>
        </p:txBody>
      </p:sp>
      <p:grpSp>
        <p:nvGrpSpPr>
          <p:cNvPr id="14" name="组合 13"/>
          <p:cNvGrpSpPr/>
          <p:nvPr/>
        </p:nvGrpSpPr>
        <p:grpSpPr>
          <a:xfrm>
            <a:off x="1366203" y="4750371"/>
            <a:ext cx="8968740" cy="2146300"/>
            <a:chOff x="2332" y="6262"/>
            <a:chExt cx="14124" cy="3380"/>
          </a:xfrm>
        </p:grpSpPr>
        <p:pic>
          <p:nvPicPr>
            <p:cNvPr id="7" name="图片 6" descr="13"/>
            <p:cNvPicPr>
              <a:picLocks noChangeAspect="1"/>
            </p:cNvPicPr>
            <p:nvPr/>
          </p:nvPicPr>
          <p:blipFill>
            <a:blip r:embed="rId5"/>
            <a:stretch>
              <a:fillRect/>
            </a:stretch>
          </p:blipFill>
          <p:spPr>
            <a:xfrm>
              <a:off x="2332" y="6262"/>
              <a:ext cx="5008" cy="3380"/>
            </a:xfrm>
            <a:prstGeom prst="rect">
              <a:avLst/>
            </a:prstGeom>
          </p:spPr>
        </p:pic>
        <p:pic>
          <p:nvPicPr>
            <p:cNvPr id="9" name="图片 8" descr="13"/>
            <p:cNvPicPr>
              <a:picLocks noChangeAspect="1"/>
            </p:cNvPicPr>
            <p:nvPr/>
          </p:nvPicPr>
          <p:blipFill>
            <a:blip r:embed="rId5"/>
            <a:stretch>
              <a:fillRect/>
            </a:stretch>
          </p:blipFill>
          <p:spPr>
            <a:xfrm>
              <a:off x="7096" y="6262"/>
              <a:ext cx="5008" cy="3380"/>
            </a:xfrm>
            <a:prstGeom prst="rect">
              <a:avLst/>
            </a:prstGeom>
          </p:spPr>
        </p:pic>
        <p:pic>
          <p:nvPicPr>
            <p:cNvPr id="13" name="图片 12" descr="13"/>
            <p:cNvPicPr>
              <a:picLocks noChangeAspect="1"/>
            </p:cNvPicPr>
            <p:nvPr/>
          </p:nvPicPr>
          <p:blipFill>
            <a:blip r:embed="rId5"/>
            <a:stretch>
              <a:fillRect/>
            </a:stretch>
          </p:blipFill>
          <p:spPr>
            <a:xfrm>
              <a:off x="11448" y="6262"/>
              <a:ext cx="5008" cy="3380"/>
            </a:xfrm>
            <a:prstGeom prst="rect">
              <a:avLst/>
            </a:prstGeom>
          </p:spPr>
        </p:pic>
      </p:grpSp>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63983" y="1034855"/>
            <a:ext cx="1562100" cy="1562100"/>
          </a:xfrm>
          <a:prstGeom prst="rect">
            <a:avLst/>
          </a:prstGeom>
        </p:spPr>
      </p:pic>
      <p:pic>
        <p:nvPicPr>
          <p:cNvPr id="10" name="Picture 9">
            <a:extLst>
              <a:ext uri="{FF2B5EF4-FFF2-40B4-BE49-F238E27FC236}">
                <a16:creationId xmlns:a16="http://schemas.microsoft.com/office/drawing/2014/main" id="{05CB96B0-1A75-0424-3446-742E2ADFFCF6}"/>
              </a:ext>
            </a:extLst>
          </p:cNvPr>
          <p:cNvPicPr>
            <a:picLocks noChangeAspect="1"/>
          </p:cNvPicPr>
          <p:nvPr/>
        </p:nvPicPr>
        <p:blipFill>
          <a:blip r:embed="rId7"/>
          <a:stretch>
            <a:fillRect/>
          </a:stretch>
        </p:blipFill>
        <p:spPr>
          <a:xfrm>
            <a:off x="1724429" y="2585004"/>
            <a:ext cx="8266892" cy="1859441"/>
          </a:xfrm>
          <a:prstGeom prst="rect">
            <a:avLst/>
          </a:prstGeom>
        </p:spPr>
      </p:pic>
      <p:pic>
        <p:nvPicPr>
          <p:cNvPr id="11" name="Picture 10">
            <a:extLst>
              <a:ext uri="{FF2B5EF4-FFF2-40B4-BE49-F238E27FC236}">
                <a16:creationId xmlns:a16="http://schemas.microsoft.com/office/drawing/2014/main" id="{22E612C3-8CA1-8794-26B0-A7499E4E8D67}"/>
              </a:ext>
            </a:extLst>
          </p:cNvPr>
          <p:cNvPicPr>
            <a:picLocks noChangeAspect="1"/>
          </p:cNvPicPr>
          <p:nvPr/>
        </p:nvPicPr>
        <p:blipFill>
          <a:blip r:embed="rId8">
            <a:duotone>
              <a:prstClr val="black"/>
              <a:schemeClr val="accent5">
                <a:tint val="45000"/>
                <a:satMod val="400000"/>
              </a:schemeClr>
            </a:duotone>
          </a:blip>
          <a:stretch>
            <a:fillRect/>
          </a:stretch>
        </p:blipFill>
        <p:spPr>
          <a:xfrm>
            <a:off x="3023763" y="1177870"/>
            <a:ext cx="5401524" cy="1518036"/>
          </a:xfrm>
          <a:prstGeom prst="rect">
            <a:avLst/>
          </a:prstGeom>
        </p:spPr>
      </p:pic>
    </p:spTree>
    <p:extLst>
      <p:ext uri="{BB962C8B-B14F-4D97-AF65-F5344CB8AC3E}">
        <p14:creationId xmlns:p14="http://schemas.microsoft.com/office/powerpoint/2010/main" val="155324861"/>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fade">
                                      <p:cBhvr>
                                        <p:cTn id="12" dur="1000"/>
                                        <p:tgtEl>
                                          <p:spTgt spid="14"/>
                                        </p:tgtEl>
                                      </p:cBhvr>
                                    </p:animEffect>
                                    <p:anim calcmode="lin" valueType="num">
                                      <p:cBhvr>
                                        <p:cTn id="13" dur="1000" fill="hold"/>
                                        <p:tgtEl>
                                          <p:spTgt spid="14"/>
                                        </p:tgtEl>
                                        <p:attrNameLst>
                                          <p:attrName>ppt_x</p:attrName>
                                        </p:attrNameLst>
                                      </p:cBhvr>
                                      <p:tavLst>
                                        <p:tav tm="0">
                                          <p:val>
                                            <p:strVal val="#ppt_x"/>
                                          </p:val>
                                        </p:tav>
                                        <p:tav tm="100000">
                                          <p:val>
                                            <p:strVal val="#ppt_x"/>
                                          </p:val>
                                        </p:tav>
                                      </p:tavLst>
                                    </p:anim>
                                    <p:anim calcmode="lin" valueType="num">
                                      <p:cBhvr>
                                        <p:cTn id="14" dur="1000" fill="hold"/>
                                        <p:tgtEl>
                                          <p:spTgt spid="14"/>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1000"/>
                                        <p:tgtEl>
                                          <p:spTgt spid="15"/>
                                        </p:tgtEl>
                                      </p:cBhvr>
                                    </p:animEffect>
                                    <p:anim calcmode="lin" valueType="num">
                                      <p:cBhvr>
                                        <p:cTn id="18" dur="1000" fill="hold"/>
                                        <p:tgtEl>
                                          <p:spTgt spid="15"/>
                                        </p:tgtEl>
                                        <p:attrNameLst>
                                          <p:attrName>ppt_x</p:attrName>
                                        </p:attrNameLst>
                                      </p:cBhvr>
                                      <p:tavLst>
                                        <p:tav tm="0">
                                          <p:val>
                                            <p:strVal val="#ppt_x"/>
                                          </p:val>
                                        </p:tav>
                                        <p:tav tm="100000">
                                          <p:val>
                                            <p:strVal val="#ppt_x"/>
                                          </p:val>
                                        </p:tav>
                                      </p:tavLst>
                                    </p:anim>
                                    <p:anim calcmode="lin" valueType="num">
                                      <p:cBhvr>
                                        <p:cTn id="19"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barn(inVertical)">
                                      <p:cBhvr>
                                        <p:cTn id="2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descr="15"/>
          <p:cNvPicPr>
            <a:picLocks noChangeAspect="1"/>
          </p:cNvPicPr>
          <p:nvPr/>
        </p:nvPicPr>
        <p:blipFill>
          <a:blip r:embed="rId2"/>
          <a:stretch>
            <a:fillRect/>
          </a:stretch>
        </p:blipFill>
        <p:spPr>
          <a:xfrm>
            <a:off x="2729865" y="0"/>
            <a:ext cx="6636385" cy="6858635"/>
          </a:xfrm>
          <a:prstGeom prst="rect">
            <a:avLst/>
          </a:prstGeom>
          <a:effectLst/>
        </p:spPr>
      </p:pic>
      <p:pic>
        <p:nvPicPr>
          <p:cNvPr id="5" name="图片 4" descr="11"/>
          <p:cNvPicPr>
            <a:picLocks noChangeAspect="1"/>
          </p:cNvPicPr>
          <p:nvPr/>
        </p:nvPicPr>
        <p:blipFill>
          <a:blip r:embed="rId3"/>
          <a:stretch>
            <a:fillRect/>
          </a:stretch>
        </p:blipFill>
        <p:spPr>
          <a:xfrm>
            <a:off x="11597640" y="0"/>
            <a:ext cx="67437" cy="6760770"/>
          </a:xfrm>
          <a:prstGeom prst="rect">
            <a:avLst/>
          </a:prstGeom>
        </p:spPr>
      </p:pic>
      <p:pic>
        <p:nvPicPr>
          <p:cNvPr id="6" name="图片 5" descr="12"/>
          <p:cNvPicPr preferRelativeResize="0"/>
          <p:nvPr/>
        </p:nvPicPr>
        <p:blipFill>
          <a:blip r:embed="rId4"/>
          <a:stretch>
            <a:fillRect/>
          </a:stretch>
        </p:blipFill>
        <p:spPr>
          <a:xfrm>
            <a:off x="0" y="478155"/>
            <a:ext cx="4204741" cy="36000"/>
          </a:xfrm>
          <a:prstGeom prst="rect">
            <a:avLst/>
          </a:prstGeom>
        </p:spPr>
      </p:pic>
      <p:sp>
        <p:nvSpPr>
          <p:cNvPr id="8" name="矩形 7"/>
          <p:cNvSpPr/>
          <p:nvPr/>
        </p:nvSpPr>
        <p:spPr>
          <a:xfrm>
            <a:off x="581026" y="1025525"/>
            <a:ext cx="10512832" cy="4958715"/>
          </a:xfrm>
          <a:prstGeom prst="rect">
            <a:avLst/>
          </a:prstGeom>
          <a:solidFill>
            <a:schemeClr val="bg1"/>
          </a:solidFill>
          <a:ln w="38100">
            <a:solidFill>
              <a:schemeClr val="tx1"/>
            </a:solidFill>
          </a:ln>
          <a:effectLst>
            <a:glow rad="63500">
              <a:schemeClr val="accent1">
                <a:satMod val="175000"/>
                <a:alpha val="40000"/>
              </a:schemeClr>
            </a:glow>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cs"/>
            </a:endParaRPr>
          </a:p>
        </p:txBody>
      </p:sp>
      <p:grpSp>
        <p:nvGrpSpPr>
          <p:cNvPr id="14" name="组合 13"/>
          <p:cNvGrpSpPr/>
          <p:nvPr/>
        </p:nvGrpSpPr>
        <p:grpSpPr>
          <a:xfrm>
            <a:off x="1366203" y="4750371"/>
            <a:ext cx="8968740" cy="2146300"/>
            <a:chOff x="2332" y="6262"/>
            <a:chExt cx="14124" cy="3380"/>
          </a:xfrm>
        </p:grpSpPr>
        <p:pic>
          <p:nvPicPr>
            <p:cNvPr id="7" name="图片 6" descr="13"/>
            <p:cNvPicPr>
              <a:picLocks noChangeAspect="1"/>
            </p:cNvPicPr>
            <p:nvPr/>
          </p:nvPicPr>
          <p:blipFill>
            <a:blip r:embed="rId5"/>
            <a:stretch>
              <a:fillRect/>
            </a:stretch>
          </p:blipFill>
          <p:spPr>
            <a:xfrm>
              <a:off x="2332" y="6262"/>
              <a:ext cx="5008" cy="3380"/>
            </a:xfrm>
            <a:prstGeom prst="rect">
              <a:avLst/>
            </a:prstGeom>
          </p:spPr>
        </p:pic>
        <p:pic>
          <p:nvPicPr>
            <p:cNvPr id="9" name="图片 8" descr="13"/>
            <p:cNvPicPr>
              <a:picLocks noChangeAspect="1"/>
            </p:cNvPicPr>
            <p:nvPr/>
          </p:nvPicPr>
          <p:blipFill>
            <a:blip r:embed="rId5"/>
            <a:stretch>
              <a:fillRect/>
            </a:stretch>
          </p:blipFill>
          <p:spPr>
            <a:xfrm>
              <a:off x="7096" y="6262"/>
              <a:ext cx="5008" cy="3380"/>
            </a:xfrm>
            <a:prstGeom prst="rect">
              <a:avLst/>
            </a:prstGeom>
          </p:spPr>
        </p:pic>
        <p:pic>
          <p:nvPicPr>
            <p:cNvPr id="13" name="图片 12" descr="13"/>
            <p:cNvPicPr>
              <a:picLocks noChangeAspect="1"/>
            </p:cNvPicPr>
            <p:nvPr/>
          </p:nvPicPr>
          <p:blipFill>
            <a:blip r:embed="rId5"/>
            <a:stretch>
              <a:fillRect/>
            </a:stretch>
          </p:blipFill>
          <p:spPr>
            <a:xfrm>
              <a:off x="11448" y="6262"/>
              <a:ext cx="5008" cy="3380"/>
            </a:xfrm>
            <a:prstGeom prst="rect">
              <a:avLst/>
            </a:prstGeom>
          </p:spPr>
        </p:pic>
      </p:grpSp>
      <p:sp>
        <p:nvSpPr>
          <p:cNvPr id="17" name="矩形 6">
            <a:extLst>
              <a:ext uri="{FF2B5EF4-FFF2-40B4-BE49-F238E27FC236}">
                <a16:creationId xmlns:a16="http://schemas.microsoft.com/office/drawing/2014/main" id="{AF038A5A-7482-490A-872F-8D39DA9242CB}"/>
              </a:ext>
            </a:extLst>
          </p:cNvPr>
          <p:cNvSpPr/>
          <p:nvPr/>
        </p:nvSpPr>
        <p:spPr>
          <a:xfrm>
            <a:off x="-1492628" y="1967218"/>
            <a:ext cx="14660139" cy="221599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13800" b="1" i="0" u="none" strike="noStrike" kern="1200" cap="none" spc="0" normalizeH="0" baseline="0" noProof="0" dirty="0" err="1">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Tạm</a:t>
            </a:r>
            <a:r>
              <a:rPr kumimoji="0" lang="en-US" altLang="zh-CN" sz="13800" b="1" i="0" u="none" strike="noStrike" kern="1200" cap="none" spc="0" normalizeH="0" baseline="0" noProof="0" dirty="0">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 </a:t>
            </a:r>
            <a:r>
              <a:rPr kumimoji="0" lang="en-US" altLang="zh-CN" sz="13800" b="1" i="0" u="none" strike="noStrike" kern="1200" cap="none" spc="0" normalizeH="0" baseline="0" noProof="0" dirty="0" err="1">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biệt</a:t>
            </a:r>
            <a:r>
              <a:rPr kumimoji="0" lang="en-US" altLang="zh-CN" sz="13800" b="1" i="0" u="none" strike="noStrike" kern="1200" cap="none" spc="0" normalizeH="0" baseline="0" noProof="0" dirty="0">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 </a:t>
            </a:r>
            <a:r>
              <a:rPr kumimoji="0" lang="en-US" altLang="zh-CN" sz="13800" b="1" i="0" u="none" strike="noStrike" kern="1200" cap="none" spc="0" normalizeH="0" baseline="0" noProof="0" dirty="0" err="1">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nhé</a:t>
            </a:r>
            <a:r>
              <a:rPr kumimoji="0" lang="en-US" altLang="zh-CN" sz="13800" b="1" i="0" u="none" strike="noStrike" kern="1200" cap="none" spc="0" normalizeH="0" baseline="0" noProof="0" dirty="0">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rPr>
              <a:t>!</a:t>
            </a:r>
            <a:endParaRPr kumimoji="0" lang="zh-CN" altLang="en-US" sz="13800" b="1" i="0" u="none" strike="noStrike" kern="1200" cap="none" spc="0" normalizeH="0" baseline="0" noProof="0" dirty="0">
              <a:ln w="38100">
                <a:solidFill>
                  <a:srgbClr val="450016"/>
                </a:solidFill>
              </a:ln>
              <a:solidFill>
                <a:srgbClr val="00B0F0"/>
              </a:solidFill>
              <a:effectLst>
                <a:outerShdw blurRad="38100" dist="38100" dir="2700000" algn="tl">
                  <a:srgbClr val="000000">
                    <a:alpha val="43137"/>
                  </a:srgbClr>
                </a:outerShdw>
              </a:effectLst>
              <a:uLnTx/>
              <a:uFillTx/>
              <a:latin typeface="#9Slide07 IcielSoup of Justice" pitchFamily="2" charset="0"/>
              <a:ea typeface="字魂151号-联盟综艺体" panose="00000500000000000000" pitchFamily="2" charset="-122"/>
              <a:cs typeface="等线" panose="020B0604020202020204" charset="-122"/>
              <a:sym typeface="字魂58号-创中黑" panose="00000500000000000000" pitchFamily="2" charset="-122"/>
            </a:endParaRPr>
          </a:p>
        </p:txBody>
      </p:sp>
    </p:spTree>
    <p:extLst>
      <p:ext uri="{BB962C8B-B14F-4D97-AF65-F5344CB8AC3E}">
        <p14:creationId xmlns:p14="http://schemas.microsoft.com/office/powerpoint/2010/main" val="1697585954"/>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left)">
                                      <p:cBhvr>
                                        <p:cTn id="21" dur="500"/>
                                        <p:tgtEl>
                                          <p:spTgt spid="6"/>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1000"/>
                                        <p:tgtEl>
                                          <p:spTgt spid="5"/>
                                        </p:tgtEl>
                                      </p:cBhvr>
                                    </p:animEffect>
                                    <p:anim calcmode="lin" valueType="num">
                                      <p:cBhvr>
                                        <p:cTn id="27" dur="1000" fill="hold"/>
                                        <p:tgtEl>
                                          <p:spTgt spid="5"/>
                                        </p:tgtEl>
                                        <p:attrNameLst>
                                          <p:attrName>ppt_x</p:attrName>
                                        </p:attrNameLst>
                                      </p:cBhvr>
                                      <p:tavLst>
                                        <p:tav tm="0">
                                          <p:val>
                                            <p:strVal val="#ppt_x"/>
                                          </p:val>
                                        </p:tav>
                                        <p:tav tm="100000">
                                          <p:val>
                                            <p:strVal val="#ppt_x"/>
                                          </p:val>
                                        </p:tav>
                                      </p:tavLst>
                                    </p:anim>
                                    <p:anim calcmode="lin" valueType="num">
                                      <p:cBhvr>
                                        <p:cTn id="2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blinds(horizontal)">
                                      <p:cBhvr>
                                        <p:cTn id="33" dur="500"/>
                                        <p:tgtEl>
                                          <p:spTgt spid="14"/>
                                        </p:tgtEl>
                                      </p:cBhvr>
                                    </p:animEffect>
                                  </p:childTnLst>
                                </p:cTn>
                              </p:par>
                              <p:par>
                                <p:cTn id="34" presetID="2" presetClass="entr" presetSubtype="4" fill="hold" grpId="0" nodeType="with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additive="base">
                                        <p:cTn id="36" dur="500" fill="hold"/>
                                        <p:tgtEl>
                                          <p:spTgt spid="17"/>
                                        </p:tgtEl>
                                        <p:attrNameLst>
                                          <p:attrName>ppt_x</p:attrName>
                                        </p:attrNameLst>
                                      </p:cBhvr>
                                      <p:tavLst>
                                        <p:tav tm="0">
                                          <p:val>
                                            <p:strVal val="#ppt_x"/>
                                          </p:val>
                                        </p:tav>
                                        <p:tav tm="100000">
                                          <p:val>
                                            <p:strVal val="#ppt_x"/>
                                          </p:val>
                                        </p:tav>
                                      </p:tavLst>
                                    </p:anim>
                                    <p:anim calcmode="lin" valueType="num">
                                      <p:cBhvr additive="base">
                                        <p:cTn id="37"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777613" y="0"/>
            <a:ext cx="6636775" cy="68580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8" name="矩形 7"/>
          <p:cNvSpPr/>
          <p:nvPr/>
        </p:nvSpPr>
        <p:spPr>
          <a:xfrm rot="10800000" flipV="1">
            <a:off x="1095307" y="1236926"/>
            <a:ext cx="7668985" cy="3398292"/>
          </a:xfrm>
          <a:prstGeom prst="rect">
            <a:avLst/>
          </a:prstGeom>
          <a:solidFill>
            <a:srgbClr val="0A848B"/>
          </a:solidFill>
          <a:ln>
            <a:noFill/>
          </a:ln>
          <a:effectLst>
            <a:outerShdw blurRad="152400" dist="762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21" name="矩形 20"/>
          <p:cNvSpPr/>
          <p:nvPr/>
        </p:nvSpPr>
        <p:spPr>
          <a:xfrm>
            <a:off x="3014525" y="2099940"/>
            <a:ext cx="7712598" cy="3251653"/>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pic>
        <p:nvPicPr>
          <p:cNvPr id="9" name="图片 8" descr="C:\Users\Am'be'r\Desktop\13.png13"/>
          <p:cNvPicPr>
            <a:picLocks noChangeAspect="1"/>
          </p:cNvPicPr>
          <p:nvPr/>
        </p:nvPicPr>
        <p:blipFill>
          <a:blip r:embed="rId3"/>
          <a:srcRect/>
          <a:stretch>
            <a:fillRect/>
          </a:stretch>
        </p:blipFill>
        <p:spPr>
          <a:xfrm>
            <a:off x="1898459" y="2291737"/>
            <a:ext cx="3986530" cy="2689607"/>
          </a:xfrm>
          <a:prstGeom prst="rect">
            <a:avLst/>
          </a:prstGeom>
        </p:spPr>
      </p:pic>
      <p:pic>
        <p:nvPicPr>
          <p:cNvPr id="2" name="Picture 1"/>
          <p:cNvPicPr>
            <a:picLocks noChangeAspect="1"/>
          </p:cNvPicPr>
          <p:nvPr/>
        </p:nvPicPr>
        <p:blipFill>
          <a:blip r:embed="rId4"/>
          <a:stretch>
            <a:fillRect/>
          </a:stretch>
        </p:blipFill>
        <p:spPr>
          <a:xfrm>
            <a:off x="5398672" y="2291737"/>
            <a:ext cx="5047926" cy="3359187"/>
          </a:xfrm>
          <a:prstGeom prst="rect">
            <a:avLst/>
          </a:prstGeom>
        </p:spPr>
      </p:pic>
    </p:spTree>
    <p:extLst>
      <p:ext uri="{BB962C8B-B14F-4D97-AF65-F5344CB8AC3E}">
        <p14:creationId xmlns:p14="http://schemas.microsoft.com/office/powerpoint/2010/main" val="1959292249"/>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0-#ppt_w/2"/>
                                          </p:val>
                                        </p:tav>
                                        <p:tav tm="100000">
                                          <p:val>
                                            <p:strVal val="#ppt_x"/>
                                          </p:val>
                                        </p:tav>
                                      </p:tavLst>
                                    </p:anim>
                                    <p:anim calcmode="lin" valueType="num">
                                      <p:cBhvr additive="base">
                                        <p:cTn id="12" dur="500" fill="hold"/>
                                        <p:tgtEl>
                                          <p:spTgt spid="8"/>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0-#ppt_w/2"/>
                                          </p:val>
                                        </p:tav>
                                        <p:tav tm="100000">
                                          <p:val>
                                            <p:strVal val="#ppt_x"/>
                                          </p:val>
                                        </p:tav>
                                      </p:tavLst>
                                    </p:anim>
                                    <p:anim calcmode="lin" valueType="num">
                                      <p:cBhvr additive="base">
                                        <p:cTn id="16" dur="500" fill="hold"/>
                                        <p:tgtEl>
                                          <p:spTgt spid="21"/>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fade">
                                      <p:cBhvr>
                                        <p:cTn id="25" dur="1000"/>
                                        <p:tgtEl>
                                          <p:spTgt spid="2"/>
                                        </p:tgtEl>
                                      </p:cBhvr>
                                    </p:animEffect>
                                    <p:anim calcmode="lin" valueType="num">
                                      <p:cBhvr>
                                        <p:cTn id="26" dur="1000" fill="hold"/>
                                        <p:tgtEl>
                                          <p:spTgt spid="2"/>
                                        </p:tgtEl>
                                        <p:attrNameLst>
                                          <p:attrName>ppt_x</p:attrName>
                                        </p:attrNameLst>
                                      </p:cBhvr>
                                      <p:tavLst>
                                        <p:tav tm="0">
                                          <p:val>
                                            <p:strVal val="#ppt_x"/>
                                          </p:val>
                                        </p:tav>
                                        <p:tav tm="100000">
                                          <p:val>
                                            <p:strVal val="#ppt_x"/>
                                          </p:val>
                                        </p:tav>
                                      </p:tavLst>
                                    </p:anim>
                                    <p:anim calcmode="lin" valueType="num">
                                      <p:cBhvr>
                                        <p:cTn id="27"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P spid="21"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777613" y="0"/>
            <a:ext cx="6636775" cy="68580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8" name="矩形 7"/>
          <p:cNvSpPr/>
          <p:nvPr/>
        </p:nvSpPr>
        <p:spPr>
          <a:xfrm rot="10800000" flipV="1">
            <a:off x="1095307" y="1236926"/>
            <a:ext cx="7668985" cy="3398292"/>
          </a:xfrm>
          <a:prstGeom prst="rect">
            <a:avLst/>
          </a:prstGeom>
          <a:solidFill>
            <a:srgbClr val="0A848B"/>
          </a:solidFill>
          <a:ln>
            <a:noFill/>
          </a:ln>
          <a:effectLst>
            <a:outerShdw blurRad="152400" dist="762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21" name="矩形 20"/>
          <p:cNvSpPr/>
          <p:nvPr/>
        </p:nvSpPr>
        <p:spPr>
          <a:xfrm>
            <a:off x="3014525" y="2099940"/>
            <a:ext cx="7712598" cy="3251653"/>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pic>
        <p:nvPicPr>
          <p:cNvPr id="9" name="图片 8" descr="C:\Users\Am'be'r\Desktop\13.png13"/>
          <p:cNvPicPr>
            <a:picLocks noChangeAspect="1"/>
          </p:cNvPicPr>
          <p:nvPr/>
        </p:nvPicPr>
        <p:blipFill>
          <a:blip r:embed="rId3"/>
          <a:srcRect/>
          <a:stretch>
            <a:fillRect/>
          </a:stretch>
        </p:blipFill>
        <p:spPr>
          <a:xfrm>
            <a:off x="1898459" y="2291737"/>
            <a:ext cx="3986530" cy="2689607"/>
          </a:xfrm>
          <a:prstGeom prst="rect">
            <a:avLst/>
          </a:prstGeom>
        </p:spPr>
      </p:pic>
      <p:pic>
        <p:nvPicPr>
          <p:cNvPr id="2" name="Picture 1"/>
          <p:cNvPicPr>
            <a:picLocks noChangeAspect="1"/>
          </p:cNvPicPr>
          <p:nvPr/>
        </p:nvPicPr>
        <p:blipFill>
          <a:blip r:embed="rId4"/>
          <a:stretch>
            <a:fillRect/>
          </a:stretch>
        </p:blipFill>
        <p:spPr>
          <a:xfrm>
            <a:off x="5435336" y="2291737"/>
            <a:ext cx="5291787" cy="3359187"/>
          </a:xfrm>
          <a:prstGeom prst="rect">
            <a:avLst/>
          </a:prstGeom>
        </p:spPr>
      </p:pic>
    </p:spTree>
    <p:extLst>
      <p:ext uri="{BB962C8B-B14F-4D97-AF65-F5344CB8AC3E}">
        <p14:creationId xmlns:p14="http://schemas.microsoft.com/office/powerpoint/2010/main" val="2009688960"/>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 calcmode="lin" valueType="num">
                                      <p:cBhvr additive="base">
                                        <p:cTn id="11" dur="500" fill="hold"/>
                                        <p:tgtEl>
                                          <p:spTgt spid="8"/>
                                        </p:tgtEl>
                                        <p:attrNameLst>
                                          <p:attrName>ppt_x</p:attrName>
                                        </p:attrNameLst>
                                      </p:cBhvr>
                                      <p:tavLst>
                                        <p:tav tm="0">
                                          <p:val>
                                            <p:strVal val="0-#ppt_w/2"/>
                                          </p:val>
                                        </p:tav>
                                        <p:tav tm="100000">
                                          <p:val>
                                            <p:strVal val="#ppt_x"/>
                                          </p:val>
                                        </p:tav>
                                      </p:tavLst>
                                    </p:anim>
                                    <p:anim calcmode="lin" valueType="num">
                                      <p:cBhvr additive="base">
                                        <p:cTn id="12" dur="500" fill="hold"/>
                                        <p:tgtEl>
                                          <p:spTgt spid="8"/>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21"/>
                                        </p:tgtEl>
                                        <p:attrNameLst>
                                          <p:attrName>style.visibility</p:attrName>
                                        </p:attrNameLst>
                                      </p:cBhvr>
                                      <p:to>
                                        <p:strVal val="visible"/>
                                      </p:to>
                                    </p:set>
                                    <p:anim calcmode="lin" valueType="num">
                                      <p:cBhvr additive="base">
                                        <p:cTn id="15" dur="500" fill="hold"/>
                                        <p:tgtEl>
                                          <p:spTgt spid="21"/>
                                        </p:tgtEl>
                                        <p:attrNameLst>
                                          <p:attrName>ppt_x</p:attrName>
                                        </p:attrNameLst>
                                      </p:cBhvr>
                                      <p:tavLst>
                                        <p:tav tm="0">
                                          <p:val>
                                            <p:strVal val="0-#ppt_w/2"/>
                                          </p:val>
                                        </p:tav>
                                        <p:tav tm="100000">
                                          <p:val>
                                            <p:strVal val="#ppt_x"/>
                                          </p:val>
                                        </p:tav>
                                      </p:tavLst>
                                    </p:anim>
                                    <p:anim calcmode="lin" valueType="num">
                                      <p:cBhvr additive="base">
                                        <p:cTn id="16" dur="500" fill="hold"/>
                                        <p:tgtEl>
                                          <p:spTgt spid="21"/>
                                        </p:tgtEl>
                                        <p:attrNameLst>
                                          <p:attrName>ppt_y</p:attrName>
                                        </p:attrNameLst>
                                      </p:cBhvr>
                                      <p:tavLst>
                                        <p:tav tm="0">
                                          <p:val>
                                            <p:strVal val="#ppt_y"/>
                                          </p:val>
                                        </p:tav>
                                        <p:tav tm="100000">
                                          <p:val>
                                            <p:strVal val="#ppt_y"/>
                                          </p:val>
                                        </p:tav>
                                      </p:tavLst>
                                    </p:anim>
                                  </p:childTnLst>
                                </p:cTn>
                              </p:par>
                              <p:par>
                                <p:cTn id="17" presetID="2" presetClass="entr" presetSubtype="8" fill="hold" nodeType="with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0-#ppt_w/2"/>
                                          </p:val>
                                        </p:tav>
                                        <p:tav tm="100000">
                                          <p:val>
                                            <p:strVal val="#ppt_x"/>
                                          </p:val>
                                        </p:tav>
                                      </p:tavLst>
                                    </p:anim>
                                    <p:anim calcmode="lin" valueType="num">
                                      <p:cBhvr additive="base">
                                        <p:cTn id="20" dur="500" fill="hold"/>
                                        <p:tgtEl>
                                          <p:spTgt spid="9"/>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randombar(horizontal)">
                                      <p:cBhvr>
                                        <p:cTn id="2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8" grpId="0" bldLvl="0" animBg="1"/>
      <p:bldP spid="21"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sp>
        <p:nvSpPr>
          <p:cNvPr id="9" name="文本框 8"/>
          <p:cNvSpPr txBox="1"/>
          <p:nvPr/>
        </p:nvSpPr>
        <p:spPr>
          <a:xfrm>
            <a:off x="919607" y="542948"/>
            <a:ext cx="10528681" cy="1200329"/>
          </a:xfrm>
          <a:prstGeom prst="rect">
            <a:avLst/>
          </a:prstGeom>
          <a:solidFill>
            <a:schemeClr val="bg1"/>
          </a:solidFill>
          <a:ln w="12700" cmpd="sng">
            <a:noFill/>
            <a:prstDash val="solid"/>
          </a:ln>
        </p:spPr>
        <p:txBody>
          <a:bodyPr wrap="square" rtlCol="0">
            <a:spAutoFit/>
          </a:bodyPr>
          <a:lstStyle/>
          <a:p>
            <a:pPr lvl="0">
              <a:defRPr/>
            </a:pP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1. </a:t>
            </a:r>
            <a:r>
              <a:rPr lang="vi-VN"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Mỗi nhóm từ dưới đây chứa 1 từ không cùng loại. Tìm các từ đó.</a:t>
            </a:r>
            <a:endParaRPr kumimoji="0" lang="en-US" altLang="zh-CN" sz="3600" b="1" i="0" u="none" strike="noStrike" kern="1200" cap="none" spc="0" normalizeH="0" baseline="0" noProof="0" dirty="0">
              <a:ln>
                <a:noFill/>
              </a:ln>
              <a:solidFill>
                <a:srgbClr val="ED7D31">
                  <a:lumMod val="50000"/>
                </a:srgbClr>
              </a:solidFill>
              <a:effectLst/>
              <a:uLnTx/>
              <a:uFillTx/>
              <a:latin typeface="Cambria" panose="02040503050406030204" pitchFamily="18" charset="0"/>
              <a:ea typeface="Cambria" panose="02040503050406030204" pitchFamily="18" charset="0"/>
              <a:cs typeface="字魂100号-方方先锋体" panose="00000500000000000000" charset="-122"/>
            </a:endParaRPr>
          </a:p>
        </p:txBody>
      </p:sp>
      <p:sp>
        <p:nvSpPr>
          <p:cNvPr id="3" name="Rectangle: Rounded Corners 8">
            <a:extLst>
              <a:ext uri="{FF2B5EF4-FFF2-40B4-BE49-F238E27FC236}">
                <a16:creationId xmlns:a16="http://schemas.microsoft.com/office/drawing/2014/main" id="{F34BBA06-E043-D514-E97C-4E31FE6E6042}"/>
              </a:ext>
            </a:extLst>
          </p:cNvPr>
          <p:cNvSpPr/>
          <p:nvPr/>
        </p:nvSpPr>
        <p:spPr>
          <a:xfrm>
            <a:off x="511715" y="2179902"/>
            <a:ext cx="3822160" cy="1572947"/>
          </a:xfrm>
          <a:prstGeom prst="roundRect">
            <a:avLst/>
          </a:prstGeom>
          <a:solidFill>
            <a:schemeClr val="bg1"/>
          </a:solidFill>
          <a:ln w="57150">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Danh </a:t>
            </a:r>
            <a:r>
              <a:rPr kumimoji="0" lang="en-US" sz="3200" b="1"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từ</a:t>
            </a:r>
            <a:endPar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hạt</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mùa</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đông</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biến</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máy</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bay,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biển</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mầm</a:t>
            </a:r>
            <a:endPar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p:txBody>
      </p:sp>
      <p:sp>
        <p:nvSpPr>
          <p:cNvPr id="6" name="Rectangle: Rounded Corners 8">
            <a:extLst>
              <a:ext uri="{FF2B5EF4-FFF2-40B4-BE49-F238E27FC236}">
                <a16:creationId xmlns:a16="http://schemas.microsoft.com/office/drawing/2014/main" id="{61B81DA6-EF5C-8710-E54E-154FD5EA8DCC}"/>
              </a:ext>
            </a:extLst>
          </p:cNvPr>
          <p:cNvSpPr/>
          <p:nvPr/>
        </p:nvSpPr>
        <p:spPr>
          <a:xfrm>
            <a:off x="4750340" y="2170378"/>
            <a:ext cx="3469735" cy="1563422"/>
          </a:xfrm>
          <a:prstGeom prst="roundRect">
            <a:avLst/>
          </a:prstGeom>
          <a:solidFill>
            <a:schemeClr val="bg1"/>
          </a:solidFill>
          <a:ln w="57150">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err="1">
                <a:solidFill>
                  <a:prstClr val="black"/>
                </a:solidFill>
                <a:latin typeface="Cambria" panose="02040503050406030204" pitchFamily="18" charset="0"/>
                <a:ea typeface="Cambria" panose="02040503050406030204" pitchFamily="18" charset="0"/>
                <a:cs typeface="Arial-Rounded" panose="020B0500000000000000" pitchFamily="34" charset="0"/>
              </a:rPr>
              <a:t>Động</a:t>
            </a:r>
            <a:r>
              <a:rPr lang="en-US" sz="3200" b="1"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b="1" dirty="0" err="1">
                <a:solidFill>
                  <a:prstClr val="black"/>
                </a:solidFill>
                <a:latin typeface="Cambria" panose="02040503050406030204" pitchFamily="18" charset="0"/>
                <a:ea typeface="Cambria" panose="02040503050406030204" pitchFamily="18" charset="0"/>
                <a:cs typeface="Arial-Rounded" panose="020B0500000000000000" pitchFamily="34" charset="0"/>
              </a:rPr>
              <a:t>từ</a:t>
            </a:r>
            <a:endPar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chớp</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mắt</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hái</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đúc</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lái</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quả</a:t>
            </a:r>
            <a:endPar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p:txBody>
      </p:sp>
      <p:sp>
        <p:nvSpPr>
          <p:cNvPr id="8" name="Rectangle: Rounded Corners 8">
            <a:extLst>
              <a:ext uri="{FF2B5EF4-FFF2-40B4-BE49-F238E27FC236}">
                <a16:creationId xmlns:a16="http://schemas.microsoft.com/office/drawing/2014/main" id="{3F382B13-5C71-CF6B-F833-59E31671580F}"/>
              </a:ext>
            </a:extLst>
          </p:cNvPr>
          <p:cNvSpPr/>
          <p:nvPr/>
        </p:nvSpPr>
        <p:spPr>
          <a:xfrm>
            <a:off x="8569865" y="2141803"/>
            <a:ext cx="3441160" cy="1563422"/>
          </a:xfrm>
          <a:prstGeom prst="roundRect">
            <a:avLst/>
          </a:prstGeom>
          <a:solidFill>
            <a:schemeClr val="bg1"/>
          </a:solidFill>
          <a:ln w="57150">
            <a:solidFill>
              <a:srgbClr val="00B0F0"/>
            </a:solid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200" b="1" dirty="0" err="1">
                <a:solidFill>
                  <a:prstClr val="black"/>
                </a:solidFill>
                <a:latin typeface="Cambria" panose="02040503050406030204" pitchFamily="18" charset="0"/>
                <a:ea typeface="Cambria" panose="02040503050406030204" pitchFamily="18" charset="0"/>
                <a:cs typeface="Arial-Rounded" panose="020B0500000000000000" pitchFamily="34" charset="0"/>
              </a:rPr>
              <a:t>Tính</a:t>
            </a:r>
            <a:r>
              <a:rPr lang="en-US" sz="3200" b="1"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b="1" dirty="0" err="1">
                <a:solidFill>
                  <a:prstClr val="black"/>
                </a:solidFill>
                <a:latin typeface="Cambria" panose="02040503050406030204" pitchFamily="18" charset="0"/>
                <a:ea typeface="Cambria" panose="02040503050406030204" pitchFamily="18" charset="0"/>
                <a:cs typeface="Arial-Rounded" panose="020B0500000000000000" pitchFamily="34" charset="0"/>
              </a:rPr>
              <a:t>từ</a:t>
            </a:r>
            <a:endParaRPr kumimoji="0" lang="en-US" sz="32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nhanh</a:t>
            </a:r>
            <a:r>
              <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 </a:t>
            </a:r>
            <a:r>
              <a:rPr kumimoji="0" lang="en-US" sz="3200" b="0"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rPr>
              <a:t>mới</a:t>
            </a:r>
            <a:r>
              <a:rPr lang="en-US" sz="3200"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dirty="0" err="1">
                <a:solidFill>
                  <a:prstClr val="black"/>
                </a:solidFill>
                <a:latin typeface="Cambria" panose="02040503050406030204" pitchFamily="18" charset="0"/>
                <a:ea typeface="Cambria" panose="02040503050406030204" pitchFamily="18" charset="0"/>
                <a:cs typeface="Arial-Rounded" panose="020B0500000000000000" pitchFamily="34" charset="0"/>
              </a:rPr>
              <a:t>lớn</a:t>
            </a:r>
            <a:r>
              <a:rPr lang="en-US" sz="3200"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dirty="0" err="1">
                <a:solidFill>
                  <a:prstClr val="black"/>
                </a:solidFill>
                <a:latin typeface="Cambria" panose="02040503050406030204" pitchFamily="18" charset="0"/>
                <a:ea typeface="Cambria" panose="02040503050406030204" pitchFamily="18" charset="0"/>
                <a:cs typeface="Arial-Rounded" panose="020B0500000000000000" pitchFamily="34" charset="0"/>
              </a:rPr>
              <a:t>ngon</a:t>
            </a:r>
            <a:r>
              <a:rPr lang="en-US" sz="3200"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dirty="0" err="1">
                <a:solidFill>
                  <a:prstClr val="black"/>
                </a:solidFill>
                <a:latin typeface="Cambria" panose="02040503050406030204" pitchFamily="18" charset="0"/>
                <a:ea typeface="Cambria" panose="02040503050406030204" pitchFamily="18" charset="0"/>
                <a:cs typeface="Arial-Rounded" panose="020B0500000000000000" pitchFamily="34" charset="0"/>
              </a:rPr>
              <a:t>bom</a:t>
            </a:r>
            <a:r>
              <a:rPr lang="en-US" sz="3200" dirty="0">
                <a:solidFill>
                  <a:prstClr val="black"/>
                </a:solidFill>
                <a:latin typeface="Cambria" panose="02040503050406030204" pitchFamily="18" charset="0"/>
                <a:ea typeface="Cambria" panose="02040503050406030204" pitchFamily="18" charset="0"/>
                <a:cs typeface="Arial-Rounded" panose="020B0500000000000000" pitchFamily="34" charset="0"/>
              </a:rPr>
              <a:t>, </a:t>
            </a:r>
            <a:r>
              <a:rPr lang="en-US" sz="3200" dirty="0" err="1">
                <a:solidFill>
                  <a:prstClr val="black"/>
                </a:solidFill>
                <a:latin typeface="Cambria" panose="02040503050406030204" pitchFamily="18" charset="0"/>
                <a:ea typeface="Cambria" panose="02040503050406030204" pitchFamily="18" charset="0"/>
                <a:cs typeface="Arial-Rounded" panose="020B0500000000000000" pitchFamily="34" charset="0"/>
              </a:rPr>
              <a:t>lạ</a:t>
            </a:r>
            <a:endParaRPr kumimoji="0" lang="en-US" sz="32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Arial-Rounded" panose="020B0500000000000000" pitchFamily="34" charset="0"/>
            </a:endParaRPr>
          </a:p>
        </p:txBody>
      </p:sp>
      <p:sp>
        <p:nvSpPr>
          <p:cNvPr id="10" name="Oval 9">
            <a:extLst>
              <a:ext uri="{FF2B5EF4-FFF2-40B4-BE49-F238E27FC236}">
                <a16:creationId xmlns:a16="http://schemas.microsoft.com/office/drawing/2014/main" id="{564D182B-18F5-9ACB-3D0F-66F8E985A1E1}"/>
              </a:ext>
            </a:extLst>
          </p:cNvPr>
          <p:cNvSpPr/>
          <p:nvPr/>
        </p:nvSpPr>
        <p:spPr>
          <a:xfrm>
            <a:off x="3219450" y="2657475"/>
            <a:ext cx="962025" cy="6000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C8993C4D-8C90-7667-DE40-BBF76F6FA1E0}"/>
              </a:ext>
            </a:extLst>
          </p:cNvPr>
          <p:cNvSpPr/>
          <p:nvPr/>
        </p:nvSpPr>
        <p:spPr>
          <a:xfrm>
            <a:off x="6781801" y="3162300"/>
            <a:ext cx="800100" cy="6000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2594410A-EF01-2368-4561-D4131B28C5D8}"/>
              </a:ext>
            </a:extLst>
          </p:cNvPr>
          <p:cNvSpPr/>
          <p:nvPr/>
        </p:nvSpPr>
        <p:spPr>
          <a:xfrm>
            <a:off x="10106025" y="3124200"/>
            <a:ext cx="876299" cy="600075"/>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2054984"/>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1000"/>
                                        <p:tgtEl>
                                          <p:spTgt spid="8"/>
                                        </p:tgtEl>
                                      </p:cBhvr>
                                    </p:animEffect>
                                    <p:anim calcmode="lin" valueType="num">
                                      <p:cBhvr>
                                        <p:cTn id="23" dur="1000" fill="hold"/>
                                        <p:tgtEl>
                                          <p:spTgt spid="8"/>
                                        </p:tgtEl>
                                        <p:attrNameLst>
                                          <p:attrName>ppt_x</p:attrName>
                                        </p:attrNameLst>
                                      </p:cBhvr>
                                      <p:tavLst>
                                        <p:tav tm="0">
                                          <p:val>
                                            <p:strVal val="#ppt_x"/>
                                          </p:val>
                                        </p:tav>
                                        <p:tav tm="100000">
                                          <p:val>
                                            <p:strVal val="#ppt_x"/>
                                          </p:val>
                                        </p:tav>
                                      </p:tavLst>
                                    </p:anim>
                                    <p:anim calcmode="lin" valueType="num">
                                      <p:cBhvr>
                                        <p:cTn id="2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wipe(down)">
                                      <p:cBhvr>
                                        <p:cTn id="29" dur="500"/>
                                        <p:tgtEl>
                                          <p:spTgt spid="10"/>
                                        </p:tgtEl>
                                      </p:cBhvr>
                                    </p:animEffect>
                                  </p:childTnLst>
                                  <p:subTnLst>
                                    <p:audio>
                                      <p:cMediaNode>
                                        <p:cTn display="0" masterRel="sameClick">
                                          <p:stCondLst>
                                            <p:cond evt="begin" delay="0">
                                              <p:tn val="27"/>
                                            </p:cond>
                                          </p:stCondLst>
                                          <p:endCondLst>
                                            <p:cond evt="onStopAudio" delay="0">
                                              <p:tgtEl>
                                                <p:sldTgt/>
                                              </p:tgtEl>
                                            </p:cond>
                                          </p:endCondLst>
                                        </p:cTn>
                                        <p:tgtEl>
                                          <p:sndTgt r:embed="rId2" name="cashreg.wav"/>
                                        </p:tgtEl>
                                      </p:cMediaNode>
                                    </p:audio>
                                  </p:sub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wipe(down)">
                                      <p:cBhvr>
                                        <p:cTn id="34" dur="500"/>
                                        <p:tgtEl>
                                          <p:spTgt spid="11"/>
                                        </p:tgtEl>
                                      </p:cBhvr>
                                    </p:animEffect>
                                  </p:childTnLst>
                                  <p:subTnLst>
                                    <p:audio>
                                      <p:cMediaNode>
                                        <p:cTn display="0" masterRel="sameClick">
                                          <p:stCondLst>
                                            <p:cond evt="begin" delay="0">
                                              <p:tn val="32"/>
                                            </p:cond>
                                          </p:stCondLst>
                                          <p:endCondLst>
                                            <p:cond evt="onStopAudio" delay="0">
                                              <p:tgtEl>
                                                <p:sldTgt/>
                                              </p:tgtEl>
                                            </p:cond>
                                          </p:endCondLst>
                                        </p:cTn>
                                        <p:tgtEl>
                                          <p:sndTgt r:embed="rId2" name="cashreg.wav"/>
                                        </p:tgtEl>
                                      </p:cMediaNode>
                                    </p:audio>
                                  </p:subTnLst>
                                </p:cTn>
                              </p:par>
                            </p:childTnLst>
                          </p:cTn>
                        </p:par>
                      </p:childTnLst>
                    </p:cTn>
                  </p:par>
                  <p:par>
                    <p:cTn id="35" fill="hold">
                      <p:stCondLst>
                        <p:cond delay="indefinite"/>
                      </p:stCondLst>
                      <p:childTnLst>
                        <p:par>
                          <p:cTn id="36" fill="hold">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animEffect transition="in" filter="wipe(down)">
                                      <p:cBhvr>
                                        <p:cTn id="39" dur="500"/>
                                        <p:tgtEl>
                                          <p:spTgt spid="12"/>
                                        </p:tgtEl>
                                      </p:cBhvr>
                                    </p:animEffect>
                                  </p:childTnLst>
                                  <p:subTnLst>
                                    <p:audio>
                                      <p:cMediaNode>
                                        <p:cTn display="0" masterRel="sameClick">
                                          <p:stCondLst>
                                            <p:cond evt="begin" delay="0">
                                              <p:tn val="37"/>
                                            </p:cond>
                                          </p:stCondLst>
                                          <p:endCondLst>
                                            <p:cond evt="onStopAudio" delay="0">
                                              <p:tgtEl>
                                                <p:sldTgt/>
                                              </p:tgtEl>
                                            </p:cond>
                                          </p:endCondLst>
                                        </p:cTn>
                                        <p:tgtEl>
                                          <p:sndTgt r:embed="rId2" name="cashreg.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 grpId="0" animBg="1"/>
      <p:bldP spid="6" grpId="0" animBg="1"/>
      <p:bldP spid="8" grpId="0" animBg="1"/>
      <p:bldP spid="10" grpId="0" animBg="1"/>
      <p:bldP spid="11"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sp>
        <p:nvSpPr>
          <p:cNvPr id="9" name="文本框 8"/>
          <p:cNvSpPr txBox="1"/>
          <p:nvPr/>
        </p:nvSpPr>
        <p:spPr>
          <a:xfrm>
            <a:off x="919607" y="542948"/>
            <a:ext cx="10528681" cy="1200329"/>
          </a:xfrm>
          <a:prstGeom prst="rect">
            <a:avLst/>
          </a:prstGeom>
          <a:solidFill>
            <a:schemeClr val="bg1"/>
          </a:solidFill>
          <a:ln w="12700" cmpd="sng">
            <a:noFill/>
            <a:prstDash val="solid"/>
          </a:ln>
        </p:spPr>
        <p:txBody>
          <a:bodyPr wrap="square" rtlCol="0">
            <a:spAutoFit/>
          </a:bodyPr>
          <a:lstStyle/>
          <a:p>
            <a:pPr lvl="0" algn="just">
              <a:defRPr/>
            </a:pP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2. </a:t>
            </a:r>
            <a:r>
              <a:rPr lang="vi-VN"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Từ nào dưới đây có thể thay cho bông hoa trong mỗi đoạn văn?</a:t>
            </a:r>
            <a:endParaRPr kumimoji="0" lang="en-US" altLang="zh-CN" sz="3600" b="1" i="0" u="none" strike="noStrike" kern="1200" cap="none" spc="0" normalizeH="0" baseline="0" noProof="0" dirty="0">
              <a:ln>
                <a:noFill/>
              </a:ln>
              <a:solidFill>
                <a:srgbClr val="ED7D31">
                  <a:lumMod val="50000"/>
                </a:srgbClr>
              </a:solidFill>
              <a:effectLst/>
              <a:uLnTx/>
              <a:uFillTx/>
              <a:latin typeface="Cambria" panose="02040503050406030204" pitchFamily="18" charset="0"/>
              <a:ea typeface="Cambria" panose="02040503050406030204" pitchFamily="18" charset="0"/>
              <a:cs typeface="字魂100号-方方先锋体" panose="00000500000000000000" charset="-122"/>
            </a:endParaRPr>
          </a:p>
        </p:txBody>
      </p:sp>
      <p:sp>
        <p:nvSpPr>
          <p:cNvPr id="2" name="TextBox 1">
            <a:extLst>
              <a:ext uri="{FF2B5EF4-FFF2-40B4-BE49-F238E27FC236}">
                <a16:creationId xmlns:a16="http://schemas.microsoft.com/office/drawing/2014/main" id="{3D343BC1-8541-7179-8AF8-A33B0532A809}"/>
              </a:ext>
            </a:extLst>
          </p:cNvPr>
          <p:cNvSpPr txBox="1"/>
          <p:nvPr/>
        </p:nvSpPr>
        <p:spPr>
          <a:xfrm>
            <a:off x="888928" y="1809180"/>
            <a:ext cx="10483922" cy="2862322"/>
          </a:xfrm>
          <a:prstGeom prst="rect">
            <a:avLst/>
          </a:prstGeom>
          <a:noFill/>
        </p:spPr>
        <p:txBody>
          <a:bodyPr wrap="square">
            <a:spAutoFit/>
          </a:bodyPr>
          <a:lstStyle/>
          <a:p>
            <a:pPr algn="just"/>
            <a:r>
              <a:rPr lang="vi-VN" sz="3600" dirty="0">
                <a:latin typeface="Cambria" panose="02040503050406030204" pitchFamily="18" charset="0"/>
              </a:rPr>
              <a:t>Tôi sinh ra và lớn lên trong một gia đ</a:t>
            </a:r>
            <a:r>
              <a:rPr lang="en-US" sz="3600" dirty="0">
                <a:latin typeface="Cambria" panose="02040503050406030204" pitchFamily="18" charset="0"/>
              </a:rPr>
              <a:t>ì</a:t>
            </a:r>
            <a:r>
              <a:rPr lang="vi-VN" sz="3600" dirty="0">
                <a:latin typeface="Cambria" panose="02040503050406030204" pitchFamily="18" charset="0"/>
              </a:rPr>
              <a:t>nh kiến đỏ </a:t>
            </a:r>
            <a:r>
              <a:rPr lang="vi-VN" sz="3600" b="1" dirty="0">
                <a:solidFill>
                  <a:srgbClr val="FF0000"/>
                </a:solidFill>
                <a:latin typeface="Cambria" panose="02040503050406030204" pitchFamily="18" charset="0"/>
              </a:rPr>
              <a:t>đông đúc</a:t>
            </a:r>
            <a:r>
              <a:rPr lang="vi-VN" sz="3600" dirty="0">
                <a:latin typeface="Cambria" panose="02040503050406030204" pitchFamily="18" charset="0"/>
              </a:rPr>
              <a:t>. Gia đình tôi có hàng nghìn miệng ăn, tuy không thật </a:t>
            </a:r>
            <a:r>
              <a:rPr lang="vi-VN" sz="3600" b="1" dirty="0">
                <a:solidFill>
                  <a:srgbClr val="FF0000"/>
                </a:solidFill>
                <a:latin typeface="Cambria" panose="02040503050406030204" pitchFamily="18" charset="0"/>
              </a:rPr>
              <a:t>sung túc </a:t>
            </a:r>
            <a:r>
              <a:rPr lang="vi-VN" sz="3600" dirty="0">
                <a:latin typeface="Cambria" panose="02040503050406030204" pitchFamily="18" charset="0"/>
              </a:rPr>
              <a:t>nh</a:t>
            </a:r>
            <a:r>
              <a:rPr lang="en-US" sz="3600" dirty="0">
                <a:latin typeface="Cambria" panose="02040503050406030204" pitchFamily="18" charset="0"/>
              </a:rPr>
              <a:t>ư</a:t>
            </a:r>
            <a:r>
              <a:rPr lang="vi-VN" sz="3600" dirty="0">
                <a:latin typeface="Cambria" panose="02040503050406030204" pitchFamily="18" charset="0"/>
              </a:rPr>
              <a:t>ng ai cũng được no đủ quanh năm. Tất cả ch</a:t>
            </a:r>
            <a:r>
              <a:rPr lang="en-US" sz="3600" dirty="0">
                <a:latin typeface="Cambria" panose="02040503050406030204" pitchFamily="18" charset="0"/>
              </a:rPr>
              <a:t>ị</a:t>
            </a:r>
            <a:r>
              <a:rPr lang="vi-VN" sz="3600" dirty="0">
                <a:latin typeface="Cambria" panose="02040503050406030204" pitchFamily="18" charset="0"/>
              </a:rPr>
              <a:t> em chúng tôi sống </a:t>
            </a:r>
            <a:r>
              <a:rPr lang="vi-VN" sz="3600" b="1" dirty="0">
                <a:solidFill>
                  <a:srgbClr val="FF0000"/>
                </a:solidFill>
                <a:latin typeface="Cambria" panose="02040503050406030204" pitchFamily="18" charset="0"/>
              </a:rPr>
              <a:t>quây quần </a:t>
            </a:r>
            <a:r>
              <a:rPr lang="vi-VN" sz="3600" dirty="0">
                <a:latin typeface="Cambria" panose="02040503050406030204" pitchFamily="18" charset="0"/>
              </a:rPr>
              <a:t>bên nhau, dưới một mái nhà ấm cúng, </a:t>
            </a:r>
            <a:r>
              <a:rPr lang="vi-VN" sz="3600" b="1" dirty="0">
                <a:solidFill>
                  <a:srgbClr val="FF0000"/>
                </a:solidFill>
                <a:latin typeface="Cambria" panose="02040503050406030204" pitchFamily="18" charset="0"/>
              </a:rPr>
              <a:t>yên vui</a:t>
            </a:r>
            <a:r>
              <a:rPr lang="en-US" sz="3600" dirty="0">
                <a:latin typeface="Cambria" panose="02040503050406030204" pitchFamily="18" charset="0"/>
              </a:rPr>
              <a:t>.</a:t>
            </a:r>
          </a:p>
        </p:txBody>
      </p:sp>
      <p:sp>
        <p:nvSpPr>
          <p:cNvPr id="29" name="矩形: 圆角 7">
            <a:extLst>
              <a:ext uri="{FF2B5EF4-FFF2-40B4-BE49-F238E27FC236}">
                <a16:creationId xmlns:a16="http://schemas.microsoft.com/office/drawing/2014/main" id="{A6E6C1CF-4327-8F99-7E74-BE3D0890C9C5}"/>
              </a:ext>
            </a:extLst>
          </p:cNvPr>
          <p:cNvSpPr/>
          <p:nvPr/>
        </p:nvSpPr>
        <p:spPr>
          <a:xfrm>
            <a:off x="524630" y="5322992"/>
            <a:ext cx="2294770"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rPr>
              <a:t>yên</a:t>
            </a:r>
            <a:r>
              <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rPr>
              <a:t> </a:t>
            </a: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rPr>
              <a:t>vui</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endParaRPr>
          </a:p>
        </p:txBody>
      </p:sp>
      <p:sp>
        <p:nvSpPr>
          <p:cNvPr id="37" name="矩形: 圆角 7">
            <a:extLst>
              <a:ext uri="{FF2B5EF4-FFF2-40B4-BE49-F238E27FC236}">
                <a16:creationId xmlns:a16="http://schemas.microsoft.com/office/drawing/2014/main" id="{57157825-40EF-ADF9-1C28-3E27C5B9BC72}"/>
              </a:ext>
            </a:extLst>
          </p:cNvPr>
          <p:cNvSpPr/>
          <p:nvPr/>
        </p:nvSpPr>
        <p:spPr>
          <a:xfrm>
            <a:off x="3286879" y="5313467"/>
            <a:ext cx="2494795"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rPr>
              <a:t>quây</a:t>
            </a:r>
            <a:r>
              <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rPr>
              <a:t> </a:t>
            </a: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rPr>
              <a:t>quần</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endParaRPr>
          </a:p>
        </p:txBody>
      </p:sp>
      <p:sp>
        <p:nvSpPr>
          <p:cNvPr id="38" name="矩形: 圆角 7">
            <a:extLst>
              <a:ext uri="{FF2B5EF4-FFF2-40B4-BE49-F238E27FC236}">
                <a16:creationId xmlns:a16="http://schemas.microsoft.com/office/drawing/2014/main" id="{D1C9E7D2-A5B1-93AE-42DB-9C965A6B8FB1}"/>
              </a:ext>
            </a:extLst>
          </p:cNvPr>
          <p:cNvSpPr/>
          <p:nvPr/>
        </p:nvSpPr>
        <p:spPr>
          <a:xfrm>
            <a:off x="6192004" y="5322992"/>
            <a:ext cx="2494795"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3600" b="1" dirty="0">
                <a:solidFill>
                  <a:srgbClr val="FD840B"/>
                </a:solidFill>
                <a:latin typeface="Cambria" panose="02040503050406030204" pitchFamily="18" charset="0"/>
                <a:ea typeface="Cambria" panose="02040503050406030204" pitchFamily="18" charset="0"/>
              </a:rPr>
              <a:t>sung </a:t>
            </a:r>
            <a:r>
              <a:rPr lang="en-US" altLang="zh-CN" sz="3600" b="1" dirty="0" err="1">
                <a:solidFill>
                  <a:srgbClr val="FD840B"/>
                </a:solidFill>
                <a:latin typeface="Cambria" panose="02040503050406030204" pitchFamily="18" charset="0"/>
                <a:ea typeface="Cambria" panose="02040503050406030204" pitchFamily="18" charset="0"/>
              </a:rPr>
              <a:t>túc</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endParaRPr>
          </a:p>
        </p:txBody>
      </p:sp>
      <p:sp>
        <p:nvSpPr>
          <p:cNvPr id="39" name="矩形: 圆角 7">
            <a:extLst>
              <a:ext uri="{FF2B5EF4-FFF2-40B4-BE49-F238E27FC236}">
                <a16:creationId xmlns:a16="http://schemas.microsoft.com/office/drawing/2014/main" id="{2201570D-A960-E246-BA95-B3DEA35609BA}"/>
              </a:ext>
            </a:extLst>
          </p:cNvPr>
          <p:cNvSpPr/>
          <p:nvPr/>
        </p:nvSpPr>
        <p:spPr>
          <a:xfrm>
            <a:off x="8982829" y="5313467"/>
            <a:ext cx="2494795"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3600" b="1" dirty="0" err="1">
                <a:solidFill>
                  <a:srgbClr val="FD840B"/>
                </a:solidFill>
                <a:latin typeface="Cambria" panose="02040503050406030204" pitchFamily="18" charset="0"/>
                <a:ea typeface="Cambria" panose="02040503050406030204" pitchFamily="18" charset="0"/>
              </a:rPr>
              <a:t>đông</a:t>
            </a:r>
            <a:r>
              <a:rPr lang="en-US" altLang="zh-CN" sz="3600" b="1" dirty="0">
                <a:solidFill>
                  <a:srgbClr val="FD840B"/>
                </a:solidFill>
                <a:latin typeface="Cambria" panose="02040503050406030204" pitchFamily="18" charset="0"/>
                <a:ea typeface="Cambria" panose="02040503050406030204" pitchFamily="18" charset="0"/>
              </a:rPr>
              <a:t> </a:t>
            </a:r>
            <a:r>
              <a:rPr lang="en-US" altLang="zh-CN" sz="3600" b="1" dirty="0" err="1">
                <a:solidFill>
                  <a:srgbClr val="FD840B"/>
                </a:solidFill>
                <a:latin typeface="Cambria" panose="02040503050406030204" pitchFamily="18" charset="0"/>
                <a:ea typeface="Cambria" panose="02040503050406030204" pitchFamily="18" charset="0"/>
              </a:rPr>
              <a:t>đúc</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endParaRPr>
          </a:p>
        </p:txBody>
      </p:sp>
      <p:pic>
        <p:nvPicPr>
          <p:cNvPr id="41" name="Picture 40">
            <a:extLst>
              <a:ext uri="{FF2B5EF4-FFF2-40B4-BE49-F238E27FC236}">
                <a16:creationId xmlns:a16="http://schemas.microsoft.com/office/drawing/2014/main" id="{690C3AFE-6AD6-F474-5139-5EDE05F3A38D}"/>
              </a:ext>
            </a:extLst>
          </p:cNvPr>
          <p:cNvPicPr>
            <a:picLocks noChangeAspect="1"/>
          </p:cNvPicPr>
          <p:nvPr/>
        </p:nvPicPr>
        <p:blipFill>
          <a:blip r:embed="rId2"/>
          <a:stretch>
            <a:fillRect/>
          </a:stretch>
        </p:blipFill>
        <p:spPr>
          <a:xfrm>
            <a:off x="871537" y="2390775"/>
            <a:ext cx="2071688" cy="609600"/>
          </a:xfrm>
          <a:prstGeom prst="rect">
            <a:avLst/>
          </a:prstGeom>
        </p:spPr>
      </p:pic>
      <p:pic>
        <p:nvPicPr>
          <p:cNvPr id="42" name="Picture 41">
            <a:extLst>
              <a:ext uri="{FF2B5EF4-FFF2-40B4-BE49-F238E27FC236}">
                <a16:creationId xmlns:a16="http://schemas.microsoft.com/office/drawing/2014/main" id="{FB23A432-4AC9-5A04-4706-BF0BC1DA459E}"/>
              </a:ext>
            </a:extLst>
          </p:cNvPr>
          <p:cNvPicPr>
            <a:picLocks noChangeAspect="1"/>
          </p:cNvPicPr>
          <p:nvPr/>
        </p:nvPicPr>
        <p:blipFill>
          <a:blip r:embed="rId2"/>
          <a:stretch>
            <a:fillRect/>
          </a:stretch>
        </p:blipFill>
        <p:spPr>
          <a:xfrm>
            <a:off x="3452812" y="2924175"/>
            <a:ext cx="2071688" cy="609600"/>
          </a:xfrm>
          <a:prstGeom prst="rect">
            <a:avLst/>
          </a:prstGeom>
        </p:spPr>
      </p:pic>
      <p:pic>
        <p:nvPicPr>
          <p:cNvPr id="43" name="Picture 42">
            <a:extLst>
              <a:ext uri="{FF2B5EF4-FFF2-40B4-BE49-F238E27FC236}">
                <a16:creationId xmlns:a16="http://schemas.microsoft.com/office/drawing/2014/main" id="{E815A884-E3BB-9717-1B68-89A90CCF7B1D}"/>
              </a:ext>
            </a:extLst>
          </p:cNvPr>
          <p:cNvPicPr>
            <a:picLocks noChangeAspect="1"/>
          </p:cNvPicPr>
          <p:nvPr/>
        </p:nvPicPr>
        <p:blipFill>
          <a:blip r:embed="rId2"/>
          <a:stretch>
            <a:fillRect/>
          </a:stretch>
        </p:blipFill>
        <p:spPr>
          <a:xfrm>
            <a:off x="9091612" y="3486150"/>
            <a:ext cx="2166938" cy="609600"/>
          </a:xfrm>
          <a:prstGeom prst="rect">
            <a:avLst/>
          </a:prstGeom>
        </p:spPr>
      </p:pic>
      <p:pic>
        <p:nvPicPr>
          <p:cNvPr id="44" name="Picture 43">
            <a:extLst>
              <a:ext uri="{FF2B5EF4-FFF2-40B4-BE49-F238E27FC236}">
                <a16:creationId xmlns:a16="http://schemas.microsoft.com/office/drawing/2014/main" id="{346F9962-1E2B-4363-0AC6-865F8E9C2C3B}"/>
              </a:ext>
            </a:extLst>
          </p:cNvPr>
          <p:cNvPicPr>
            <a:picLocks noChangeAspect="1"/>
          </p:cNvPicPr>
          <p:nvPr/>
        </p:nvPicPr>
        <p:blipFill>
          <a:blip r:embed="rId2"/>
          <a:stretch>
            <a:fillRect/>
          </a:stretch>
        </p:blipFill>
        <p:spPr>
          <a:xfrm>
            <a:off x="8410575" y="4038600"/>
            <a:ext cx="1552575" cy="609600"/>
          </a:xfrm>
          <a:prstGeom prst="rect">
            <a:avLst/>
          </a:prstGeom>
        </p:spPr>
      </p:pic>
    </p:spTree>
    <p:extLst>
      <p:ext uri="{BB962C8B-B14F-4D97-AF65-F5344CB8AC3E}">
        <p14:creationId xmlns:p14="http://schemas.microsoft.com/office/powerpoint/2010/main" val="4253225432"/>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41"/>
                                        </p:tgtEl>
                                      </p:cBhvr>
                                    </p:animEffect>
                                    <p:set>
                                      <p:cBhvr>
                                        <p:cTn id="7" dur="1" fill="hold">
                                          <p:stCondLst>
                                            <p:cond delay="499"/>
                                          </p:stCondLst>
                                        </p:cTn>
                                        <p:tgtEl>
                                          <p:spTgt spid="41"/>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nodeType="clickEffect">
                                  <p:stCondLst>
                                    <p:cond delay="0"/>
                                  </p:stCondLst>
                                  <p:childTnLst>
                                    <p:animEffect transition="out" filter="randombar(horizontal)">
                                      <p:cBhvr>
                                        <p:cTn id="11" dur="500"/>
                                        <p:tgtEl>
                                          <p:spTgt spid="42"/>
                                        </p:tgtEl>
                                      </p:cBhvr>
                                    </p:animEffect>
                                    <p:set>
                                      <p:cBhvr>
                                        <p:cTn id="12" dur="1" fill="hold">
                                          <p:stCondLst>
                                            <p:cond delay="499"/>
                                          </p:stCondLst>
                                        </p:cTn>
                                        <p:tgtEl>
                                          <p:spTgt spid="42"/>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xit" presetSubtype="10" fill="hold" nodeType="clickEffect">
                                  <p:stCondLst>
                                    <p:cond delay="0"/>
                                  </p:stCondLst>
                                  <p:childTnLst>
                                    <p:animEffect transition="out" filter="randombar(horizontal)">
                                      <p:cBhvr>
                                        <p:cTn id="16" dur="500"/>
                                        <p:tgtEl>
                                          <p:spTgt spid="43"/>
                                        </p:tgtEl>
                                      </p:cBhvr>
                                    </p:animEffect>
                                    <p:set>
                                      <p:cBhvr>
                                        <p:cTn id="17" dur="1" fill="hold">
                                          <p:stCondLst>
                                            <p:cond delay="499"/>
                                          </p:stCondLst>
                                        </p:cTn>
                                        <p:tgtEl>
                                          <p:spTgt spid="43"/>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nodeType="clickEffect">
                                  <p:stCondLst>
                                    <p:cond delay="0"/>
                                  </p:stCondLst>
                                  <p:childTnLst>
                                    <p:animEffect transition="out" filter="randombar(horizontal)">
                                      <p:cBhvr>
                                        <p:cTn id="21" dur="500"/>
                                        <p:tgtEl>
                                          <p:spTgt spid="44"/>
                                        </p:tgtEl>
                                      </p:cBhvr>
                                    </p:animEffect>
                                    <p:set>
                                      <p:cBhvr>
                                        <p:cTn id="22" dur="1" fill="hold">
                                          <p:stCondLst>
                                            <p:cond delay="499"/>
                                          </p:stCondLst>
                                        </p:cTn>
                                        <p:tgtEl>
                                          <p:spTgt spid="4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sp>
        <p:nvSpPr>
          <p:cNvPr id="2" name="TextBox 1">
            <a:extLst>
              <a:ext uri="{FF2B5EF4-FFF2-40B4-BE49-F238E27FC236}">
                <a16:creationId xmlns:a16="http://schemas.microsoft.com/office/drawing/2014/main" id="{3D343BC1-8541-7179-8AF8-A33B0532A809}"/>
              </a:ext>
            </a:extLst>
          </p:cNvPr>
          <p:cNvSpPr txBox="1"/>
          <p:nvPr/>
        </p:nvSpPr>
        <p:spPr>
          <a:xfrm>
            <a:off x="727003" y="856680"/>
            <a:ext cx="10483922" cy="3539430"/>
          </a:xfrm>
          <a:prstGeom prst="rect">
            <a:avLst/>
          </a:prstGeom>
          <a:noFill/>
        </p:spPr>
        <p:txBody>
          <a:bodyPr wrap="square">
            <a:spAutoFit/>
          </a:bodyPr>
          <a:lstStyle/>
          <a:p>
            <a:pPr lvl="0" algn="just"/>
            <a:r>
              <a:rPr lang="vi-VN" sz="3200" dirty="0">
                <a:solidFill>
                  <a:prstClr val="black"/>
                </a:solidFill>
                <a:latin typeface="Cambria" panose="02040503050406030204" pitchFamily="18" charset="0"/>
              </a:rPr>
              <a:t>b. Nửa đêm, trời n</a:t>
            </a:r>
            <a:r>
              <a:rPr lang="en-US" sz="3200" dirty="0">
                <a:solidFill>
                  <a:prstClr val="black"/>
                </a:solidFill>
                <a:latin typeface="Cambria" panose="02040503050406030204" pitchFamily="18" charset="0"/>
              </a:rPr>
              <a:t>ổ</a:t>
            </a:r>
            <a:r>
              <a:rPr lang="vi-VN" sz="3200" dirty="0">
                <a:solidFill>
                  <a:prstClr val="black"/>
                </a:solidFill>
                <a:latin typeface="Cambria" panose="02040503050406030204" pitchFamily="18" charset="0"/>
              </a:rPr>
              <a:t>i cơn mưa lớn. Tôi và dế trũi </a:t>
            </a:r>
            <a:r>
              <a:rPr lang="vi-VN" sz="3200" b="1" dirty="0">
                <a:solidFill>
                  <a:srgbClr val="FF0000"/>
                </a:solidFill>
                <a:latin typeface="Cambria" panose="02040503050406030204" pitchFamily="18" charset="0"/>
              </a:rPr>
              <a:t>trú mưa </a:t>
            </a:r>
            <a:r>
              <a:rPr lang="vi-VN" sz="3200" dirty="0">
                <a:solidFill>
                  <a:prstClr val="black"/>
                </a:solidFill>
                <a:latin typeface="Cambria" panose="02040503050406030204" pitchFamily="18" charset="0"/>
              </a:rPr>
              <a:t>dưới tàu lá chuối, cả đêm nghe mưa </a:t>
            </a:r>
            <a:r>
              <a:rPr lang="vi-VN" sz="3200" b="1" dirty="0">
                <a:solidFill>
                  <a:srgbClr val="FF0000"/>
                </a:solidFill>
                <a:latin typeface="Cambria" panose="02040503050406030204" pitchFamily="18" charset="0"/>
              </a:rPr>
              <a:t>rơi </a:t>
            </a:r>
            <a:r>
              <a:rPr lang="vi-VN" sz="3200" dirty="0">
                <a:solidFill>
                  <a:prstClr val="black"/>
                </a:solidFill>
                <a:latin typeface="Cambria" panose="02040503050406030204" pitchFamily="18" charset="0"/>
              </a:rPr>
              <a:t>như đánh trống trên đầu. Sáng hôm sau, bừng mắt dậy, trời đã </a:t>
            </a:r>
            <a:r>
              <a:rPr lang="vi-VN" sz="3200" b="1" dirty="0">
                <a:solidFill>
                  <a:srgbClr val="FF0000"/>
                </a:solidFill>
                <a:latin typeface="Cambria" panose="02040503050406030204" pitchFamily="18" charset="0"/>
              </a:rPr>
              <a:t>tạnh</a:t>
            </a:r>
            <a:r>
              <a:rPr lang="vi-VN" sz="3200" dirty="0">
                <a:solidFill>
                  <a:prstClr val="black"/>
                </a:solidFill>
                <a:latin typeface="Cambria" panose="02040503050406030204" pitchFamily="18" charset="0"/>
              </a:rPr>
              <a:t> hẳn. Tôi </a:t>
            </a:r>
            <a:r>
              <a:rPr lang="vi-VN" sz="3200" b="1" dirty="0">
                <a:solidFill>
                  <a:srgbClr val="FF0000"/>
                </a:solidFill>
                <a:latin typeface="Cambria" panose="02040503050406030204" pitchFamily="18" charset="0"/>
              </a:rPr>
              <a:t>nhìn </a:t>
            </a:r>
            <a:r>
              <a:rPr lang="vi-VN" sz="3200" dirty="0">
                <a:solidFill>
                  <a:prstClr val="black"/>
                </a:solidFill>
                <a:latin typeface="Cambria" panose="02040503050406030204" pitchFamily="18" charset="0"/>
              </a:rPr>
              <a:t>ra trước mặt, thấy một làn nước mưa </a:t>
            </a:r>
            <a:r>
              <a:rPr lang="vi-VN" sz="3200" b="1" dirty="0">
                <a:solidFill>
                  <a:srgbClr val="FF0000"/>
                </a:solidFill>
                <a:latin typeface="Cambria" panose="02040503050406030204" pitchFamily="18" charset="0"/>
              </a:rPr>
              <a:t>chảy</a:t>
            </a:r>
            <a:r>
              <a:rPr lang="vi-VN" sz="3200" dirty="0">
                <a:solidFill>
                  <a:prstClr val="black"/>
                </a:solidFill>
                <a:latin typeface="Cambria" panose="02040503050406030204" pitchFamily="18" charset="0"/>
              </a:rPr>
              <a:t> veo veo giữa đôi bờ cỏ. Đấy là một con sông mà đêm qua tối trời, chúng tôi không nhìn rõ.</a:t>
            </a:r>
          </a:p>
          <a:p>
            <a:pPr lvl="0" algn="r"/>
            <a:r>
              <a:rPr lang="vi-VN" sz="3200" dirty="0">
                <a:solidFill>
                  <a:prstClr val="black"/>
                </a:solidFill>
                <a:latin typeface="Cambria" panose="02040503050406030204" pitchFamily="18" charset="0"/>
              </a:rPr>
              <a:t>(Theo Tô Hoài)</a:t>
            </a:r>
          </a:p>
        </p:txBody>
      </p:sp>
      <p:sp>
        <p:nvSpPr>
          <p:cNvPr id="29" name="矩形: 圆角 7">
            <a:extLst>
              <a:ext uri="{FF2B5EF4-FFF2-40B4-BE49-F238E27FC236}">
                <a16:creationId xmlns:a16="http://schemas.microsoft.com/office/drawing/2014/main" id="{A6E6C1CF-4327-8F99-7E74-BE3D0890C9C5}"/>
              </a:ext>
            </a:extLst>
          </p:cNvPr>
          <p:cNvSpPr/>
          <p:nvPr/>
        </p:nvSpPr>
        <p:spPr>
          <a:xfrm>
            <a:off x="762755" y="5265842"/>
            <a:ext cx="1427995"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nhìn</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sp>
        <p:nvSpPr>
          <p:cNvPr id="37" name="矩形: 圆角 7">
            <a:extLst>
              <a:ext uri="{FF2B5EF4-FFF2-40B4-BE49-F238E27FC236}">
                <a16:creationId xmlns:a16="http://schemas.microsoft.com/office/drawing/2014/main" id="{57157825-40EF-ADF9-1C28-3E27C5B9BC72}"/>
              </a:ext>
            </a:extLst>
          </p:cNvPr>
          <p:cNvSpPr/>
          <p:nvPr/>
        </p:nvSpPr>
        <p:spPr>
          <a:xfrm>
            <a:off x="2763005" y="5275367"/>
            <a:ext cx="1437520"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rơi</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sp>
        <p:nvSpPr>
          <p:cNvPr id="38" name="矩形: 圆角 7">
            <a:extLst>
              <a:ext uri="{FF2B5EF4-FFF2-40B4-BE49-F238E27FC236}">
                <a16:creationId xmlns:a16="http://schemas.microsoft.com/office/drawing/2014/main" id="{D1C9E7D2-A5B1-93AE-42DB-9C965A6B8FB1}"/>
              </a:ext>
            </a:extLst>
          </p:cNvPr>
          <p:cNvSpPr/>
          <p:nvPr/>
        </p:nvSpPr>
        <p:spPr>
          <a:xfrm>
            <a:off x="4648954" y="5256317"/>
            <a:ext cx="2142371"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3600" b="1" dirty="0">
                <a:solidFill>
                  <a:srgbClr val="FD840B"/>
                </a:solidFill>
                <a:latin typeface="Cambria" panose="02040503050406030204" pitchFamily="18" charset="0"/>
                <a:ea typeface="Cambria" panose="02040503050406030204" pitchFamily="18" charset="0"/>
              </a:rPr>
              <a:t>t</a:t>
            </a: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rú</a:t>
            </a:r>
            <a:r>
              <a:rPr kumimoji="0" lang="en-US" altLang="zh-CN" sz="3600" b="1" i="0" u="none" strike="noStrike" kern="1200" cap="none" spc="0" normalizeH="0" noProof="0" dirty="0">
                <a:ln>
                  <a:noFill/>
                </a:ln>
                <a:solidFill>
                  <a:srgbClr val="FD840B"/>
                </a:solidFill>
                <a:effectLst/>
                <a:uLnTx/>
                <a:uFillTx/>
                <a:latin typeface="Cambria" panose="02040503050406030204" pitchFamily="18" charset="0"/>
                <a:ea typeface="Cambria" panose="02040503050406030204" pitchFamily="18" charset="0"/>
                <a:cs typeface="+mn-cs"/>
              </a:rPr>
              <a:t> </a:t>
            </a:r>
            <a:r>
              <a:rPr kumimoji="0" lang="en-US" altLang="zh-CN" sz="3600" b="1" i="0" u="none" strike="noStrike" kern="1200" cap="none" spc="0" normalizeH="0" noProof="0" dirty="0" err="1">
                <a:ln>
                  <a:noFill/>
                </a:ln>
                <a:solidFill>
                  <a:srgbClr val="FD840B"/>
                </a:solidFill>
                <a:effectLst/>
                <a:uLnTx/>
                <a:uFillTx/>
                <a:latin typeface="Cambria" panose="02040503050406030204" pitchFamily="18" charset="0"/>
                <a:ea typeface="Cambria" panose="02040503050406030204" pitchFamily="18" charset="0"/>
                <a:cs typeface="+mn-cs"/>
              </a:rPr>
              <a:t>mưa</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sp>
        <p:nvSpPr>
          <p:cNvPr id="39" name="矩形: 圆角 7">
            <a:extLst>
              <a:ext uri="{FF2B5EF4-FFF2-40B4-BE49-F238E27FC236}">
                <a16:creationId xmlns:a16="http://schemas.microsoft.com/office/drawing/2014/main" id="{2201570D-A960-E246-BA95-B3DEA35609BA}"/>
              </a:ext>
            </a:extLst>
          </p:cNvPr>
          <p:cNvSpPr/>
          <p:nvPr/>
        </p:nvSpPr>
        <p:spPr>
          <a:xfrm>
            <a:off x="7315954" y="5265842"/>
            <a:ext cx="1628021"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chảy</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sp>
        <p:nvSpPr>
          <p:cNvPr id="3" name="矩形: 圆角 7">
            <a:extLst>
              <a:ext uri="{FF2B5EF4-FFF2-40B4-BE49-F238E27FC236}">
                <a16:creationId xmlns:a16="http://schemas.microsoft.com/office/drawing/2014/main" id="{0518E551-2716-875B-21F6-278B5F698E2C}"/>
              </a:ext>
            </a:extLst>
          </p:cNvPr>
          <p:cNvSpPr/>
          <p:nvPr/>
        </p:nvSpPr>
        <p:spPr>
          <a:xfrm>
            <a:off x="9535279" y="5237267"/>
            <a:ext cx="1570871" cy="785553"/>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err="1">
                <a:ln>
                  <a:noFill/>
                </a:ln>
                <a:solidFill>
                  <a:srgbClr val="FD840B"/>
                </a:solidFill>
                <a:effectLst/>
                <a:uLnTx/>
                <a:uFillTx/>
                <a:latin typeface="Cambria" panose="02040503050406030204" pitchFamily="18" charset="0"/>
                <a:ea typeface="Cambria" panose="02040503050406030204" pitchFamily="18" charset="0"/>
                <a:cs typeface="+mn-cs"/>
              </a:rPr>
              <a:t>tạnh</a:t>
            </a:r>
            <a:endParaRPr kumimoji="0" lang="en-US" altLang="zh-CN" sz="3600" b="1" i="0" u="none" strike="noStrike" kern="1200" cap="none" spc="0" normalizeH="0" baseline="0" noProof="0" dirty="0">
              <a:ln>
                <a:noFill/>
              </a:ln>
              <a:solidFill>
                <a:srgbClr val="FD840B"/>
              </a:solidFill>
              <a:effectLst/>
              <a:uLnTx/>
              <a:uFillTx/>
              <a:latin typeface="Cambria" panose="02040503050406030204" pitchFamily="18" charset="0"/>
              <a:ea typeface="Cambria" panose="02040503050406030204" pitchFamily="18" charset="0"/>
              <a:cs typeface="+mn-cs"/>
            </a:endParaRPr>
          </a:p>
        </p:txBody>
      </p:sp>
      <p:pic>
        <p:nvPicPr>
          <p:cNvPr id="10" name="Picture 9">
            <a:extLst>
              <a:ext uri="{FF2B5EF4-FFF2-40B4-BE49-F238E27FC236}">
                <a16:creationId xmlns:a16="http://schemas.microsoft.com/office/drawing/2014/main" id="{9EBF2341-0F3C-E2CC-A7B3-DCA52B05310C}"/>
              </a:ext>
            </a:extLst>
          </p:cNvPr>
          <p:cNvPicPr>
            <a:picLocks noChangeAspect="1"/>
          </p:cNvPicPr>
          <p:nvPr/>
        </p:nvPicPr>
        <p:blipFill>
          <a:blip r:embed="rId2"/>
          <a:stretch>
            <a:fillRect/>
          </a:stretch>
        </p:blipFill>
        <p:spPr>
          <a:xfrm>
            <a:off x="7439024" y="1381125"/>
            <a:ext cx="708711" cy="590550"/>
          </a:xfrm>
          <a:prstGeom prst="rect">
            <a:avLst/>
          </a:prstGeom>
        </p:spPr>
      </p:pic>
      <p:pic>
        <p:nvPicPr>
          <p:cNvPr id="11" name="Picture 10">
            <a:extLst>
              <a:ext uri="{FF2B5EF4-FFF2-40B4-BE49-F238E27FC236}">
                <a16:creationId xmlns:a16="http://schemas.microsoft.com/office/drawing/2014/main" id="{57901F4A-1AAE-1896-F973-349FACE6211A}"/>
              </a:ext>
            </a:extLst>
          </p:cNvPr>
          <p:cNvPicPr>
            <a:picLocks noChangeAspect="1"/>
          </p:cNvPicPr>
          <p:nvPr/>
        </p:nvPicPr>
        <p:blipFill>
          <a:blip r:embed="rId2"/>
          <a:stretch>
            <a:fillRect/>
          </a:stretch>
        </p:blipFill>
        <p:spPr>
          <a:xfrm>
            <a:off x="8705850" y="1885950"/>
            <a:ext cx="981074" cy="538288"/>
          </a:xfrm>
          <a:prstGeom prst="rect">
            <a:avLst/>
          </a:prstGeom>
        </p:spPr>
      </p:pic>
      <p:pic>
        <p:nvPicPr>
          <p:cNvPr id="12" name="Picture 11">
            <a:extLst>
              <a:ext uri="{FF2B5EF4-FFF2-40B4-BE49-F238E27FC236}">
                <a16:creationId xmlns:a16="http://schemas.microsoft.com/office/drawing/2014/main" id="{B969CB23-9349-CD90-FDBB-9567AA969BD6}"/>
              </a:ext>
            </a:extLst>
          </p:cNvPr>
          <p:cNvPicPr>
            <a:picLocks noChangeAspect="1"/>
          </p:cNvPicPr>
          <p:nvPr/>
        </p:nvPicPr>
        <p:blipFill>
          <a:blip r:embed="rId2"/>
          <a:stretch>
            <a:fillRect/>
          </a:stretch>
        </p:blipFill>
        <p:spPr>
          <a:xfrm>
            <a:off x="619124" y="2276475"/>
            <a:ext cx="1076325" cy="590550"/>
          </a:xfrm>
          <a:prstGeom prst="rect">
            <a:avLst/>
          </a:prstGeom>
        </p:spPr>
      </p:pic>
      <p:pic>
        <p:nvPicPr>
          <p:cNvPr id="13" name="Picture 12">
            <a:extLst>
              <a:ext uri="{FF2B5EF4-FFF2-40B4-BE49-F238E27FC236}">
                <a16:creationId xmlns:a16="http://schemas.microsoft.com/office/drawing/2014/main" id="{D7F2A7B1-E90E-7BFE-8111-8C6F9F43D1D5}"/>
              </a:ext>
            </a:extLst>
          </p:cNvPr>
          <p:cNvPicPr>
            <a:picLocks noChangeAspect="1"/>
          </p:cNvPicPr>
          <p:nvPr/>
        </p:nvPicPr>
        <p:blipFill>
          <a:blip r:embed="rId2"/>
          <a:stretch>
            <a:fillRect/>
          </a:stretch>
        </p:blipFill>
        <p:spPr>
          <a:xfrm>
            <a:off x="8705850" y="2390776"/>
            <a:ext cx="989524" cy="542924"/>
          </a:xfrm>
          <a:prstGeom prst="rect">
            <a:avLst/>
          </a:prstGeom>
        </p:spPr>
      </p:pic>
      <p:pic>
        <p:nvPicPr>
          <p:cNvPr id="15" name="Picture 14">
            <a:extLst>
              <a:ext uri="{FF2B5EF4-FFF2-40B4-BE49-F238E27FC236}">
                <a16:creationId xmlns:a16="http://schemas.microsoft.com/office/drawing/2014/main" id="{EF37FF13-0254-02E1-1A0B-D6E63727BC02}"/>
              </a:ext>
            </a:extLst>
          </p:cNvPr>
          <p:cNvPicPr>
            <a:picLocks noChangeAspect="1"/>
          </p:cNvPicPr>
          <p:nvPr/>
        </p:nvPicPr>
        <p:blipFill>
          <a:blip r:embed="rId3"/>
          <a:stretch>
            <a:fillRect/>
          </a:stretch>
        </p:blipFill>
        <p:spPr>
          <a:xfrm>
            <a:off x="9434512" y="838200"/>
            <a:ext cx="1877467" cy="552450"/>
          </a:xfrm>
          <a:prstGeom prst="rect">
            <a:avLst/>
          </a:prstGeom>
        </p:spPr>
      </p:pic>
    </p:spTree>
    <p:extLst>
      <p:ext uri="{BB962C8B-B14F-4D97-AF65-F5344CB8AC3E}">
        <p14:creationId xmlns:p14="http://schemas.microsoft.com/office/powerpoint/2010/main" val="3062788984"/>
      </p:ext>
    </p:extLst>
  </p:cSld>
  <p:clrMapOvr>
    <a:masterClrMapping/>
  </p:clrMapOvr>
  <mc:AlternateContent xmlns:mc="http://schemas.openxmlformats.org/markup-compatibility/2006" xmlns:p14="http://schemas.microsoft.com/office/powerpoint/2010/main">
    <mc:Choice Requires="p14">
      <p:transition spd="med" p14:dur="700" advClick="0">
        <p:fade/>
      </p:transition>
    </mc:Choice>
    <mc:Fallback xmlns="">
      <p:transition spd="med" advClick="0">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xit" presetSubtype="10" fill="hold" nodeType="clickEffect">
                                  <p:stCondLst>
                                    <p:cond delay="0"/>
                                  </p:stCondLst>
                                  <p:childTnLst>
                                    <p:animEffect transition="out" filter="randombar(horizontal)">
                                      <p:cBhvr>
                                        <p:cTn id="6" dur="500"/>
                                        <p:tgtEl>
                                          <p:spTgt spid="15"/>
                                        </p:tgtEl>
                                      </p:cBhvr>
                                    </p:animEffect>
                                    <p:set>
                                      <p:cBhvr>
                                        <p:cTn id="7" dur="1" fill="hold">
                                          <p:stCondLst>
                                            <p:cond delay="499"/>
                                          </p:stCondLst>
                                        </p:cTn>
                                        <p:tgtEl>
                                          <p:spTgt spid="15"/>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4" presetClass="exit" presetSubtype="10" fill="hold" nodeType="clickEffect">
                                  <p:stCondLst>
                                    <p:cond delay="0"/>
                                  </p:stCondLst>
                                  <p:childTnLst>
                                    <p:animEffect transition="out" filter="randombar(horizontal)">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4" presetClass="exit" presetSubtype="10" fill="hold" nodeType="clickEffect">
                                  <p:stCondLst>
                                    <p:cond delay="0"/>
                                  </p:stCondLst>
                                  <p:childTnLst>
                                    <p:animEffect transition="out" filter="randombar(horizontal)">
                                      <p:cBhvr>
                                        <p:cTn id="16" dur="500"/>
                                        <p:tgtEl>
                                          <p:spTgt spid="11"/>
                                        </p:tgtEl>
                                      </p:cBhvr>
                                    </p:animEffect>
                                    <p:set>
                                      <p:cBhvr>
                                        <p:cTn id="17" dur="1" fill="hold">
                                          <p:stCondLst>
                                            <p:cond delay="499"/>
                                          </p:stCondLst>
                                        </p:cTn>
                                        <p:tgtEl>
                                          <p:spTgt spid="11"/>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4" presetClass="exit" presetSubtype="10" fill="hold" nodeType="clickEffect">
                                  <p:stCondLst>
                                    <p:cond delay="0"/>
                                  </p:stCondLst>
                                  <p:childTnLst>
                                    <p:animEffect transition="out" filter="randombar(horizontal)">
                                      <p:cBhvr>
                                        <p:cTn id="21" dur="500"/>
                                        <p:tgtEl>
                                          <p:spTgt spid="12"/>
                                        </p:tgtEl>
                                      </p:cBhvr>
                                    </p:animEffect>
                                    <p:set>
                                      <p:cBhvr>
                                        <p:cTn id="22" dur="1" fill="hold">
                                          <p:stCondLst>
                                            <p:cond delay="499"/>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4" presetClass="exit" presetSubtype="10" fill="hold" nodeType="clickEffect">
                                  <p:stCondLst>
                                    <p:cond delay="0"/>
                                  </p:stCondLst>
                                  <p:childTnLst>
                                    <p:animEffect transition="out" filter="randombar(horizontal)">
                                      <p:cBhvr>
                                        <p:cTn id="26" dur="500"/>
                                        <p:tgtEl>
                                          <p:spTgt spid="13"/>
                                        </p:tgtEl>
                                      </p:cBhvr>
                                    </p:animEffect>
                                    <p:set>
                                      <p:cBhvr>
                                        <p:cTn id="27"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sp>
        <p:nvSpPr>
          <p:cNvPr id="9" name="文本框 8"/>
          <p:cNvSpPr txBox="1"/>
          <p:nvPr/>
        </p:nvSpPr>
        <p:spPr>
          <a:xfrm>
            <a:off x="919607" y="542948"/>
            <a:ext cx="10528681" cy="1200329"/>
          </a:xfrm>
          <a:prstGeom prst="rect">
            <a:avLst/>
          </a:prstGeom>
          <a:solidFill>
            <a:schemeClr val="bg1"/>
          </a:solidFill>
          <a:ln w="12700" cmpd="sng">
            <a:noFill/>
            <a:prstDash val="solid"/>
          </a:ln>
        </p:spPr>
        <p:txBody>
          <a:bodyPr wrap="square" rtlCol="0">
            <a:spAutoFit/>
          </a:bodyPr>
          <a:lstStyle/>
          <a:p>
            <a:pPr lvl="0">
              <a:defRPr/>
            </a:pP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3.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Viết</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4 – 5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câu</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về</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chủ</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đề</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tự</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chọn</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trong</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đó</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có</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sử</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dụng</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các</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 </a:t>
            </a:r>
            <a:r>
              <a:rPr lang="en-US" altLang="zh-CN" sz="3600" b="1" dirty="0" err="1">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từ</a:t>
            </a:r>
            <a:r>
              <a:rPr lang="en-US" altLang="zh-CN" sz="3600" b="1" dirty="0">
                <a:solidFill>
                  <a:srgbClr val="ED7D31">
                    <a:lumMod val="50000"/>
                  </a:srgbClr>
                </a:solidFill>
                <a:latin typeface="Cambria" panose="02040503050406030204" pitchFamily="18" charset="0"/>
                <a:ea typeface="Cambria" panose="02040503050406030204" pitchFamily="18" charset="0"/>
                <a:cs typeface="字魂100号-方方先锋体" panose="00000500000000000000" charset="-122"/>
              </a:rPr>
              <a:t>:</a:t>
            </a:r>
            <a:endParaRPr kumimoji="0" lang="en-US" altLang="zh-CN" sz="3600" b="1" i="0" u="none" strike="noStrike" kern="1200" cap="none" spc="0" normalizeH="0" baseline="0" noProof="0" dirty="0">
              <a:ln>
                <a:noFill/>
              </a:ln>
              <a:solidFill>
                <a:srgbClr val="ED7D31">
                  <a:lumMod val="50000"/>
                </a:srgbClr>
              </a:solidFill>
              <a:effectLst/>
              <a:uLnTx/>
              <a:uFillTx/>
              <a:latin typeface="Cambria" panose="02040503050406030204" pitchFamily="18" charset="0"/>
              <a:ea typeface="Cambria" panose="02040503050406030204" pitchFamily="18" charset="0"/>
              <a:cs typeface="字魂100号-方方先锋体" panose="00000500000000000000" charset="-122"/>
            </a:endParaRPr>
          </a:p>
        </p:txBody>
      </p:sp>
      <p:pic>
        <p:nvPicPr>
          <p:cNvPr id="7" name="Picture 6">
            <a:extLst>
              <a:ext uri="{FF2B5EF4-FFF2-40B4-BE49-F238E27FC236}">
                <a16:creationId xmlns:a16="http://schemas.microsoft.com/office/drawing/2014/main" id="{52BDC6E3-36FE-92FA-F14C-F9716B923675}"/>
              </a:ext>
            </a:extLst>
          </p:cNvPr>
          <p:cNvPicPr>
            <a:picLocks noChangeAspect="1"/>
          </p:cNvPicPr>
          <p:nvPr/>
        </p:nvPicPr>
        <p:blipFill>
          <a:blip r:embed="rId2"/>
          <a:stretch>
            <a:fillRect/>
          </a:stretch>
        </p:blipFill>
        <p:spPr>
          <a:xfrm>
            <a:off x="1309687" y="2238374"/>
            <a:ext cx="2674105" cy="1400175"/>
          </a:xfrm>
          <a:prstGeom prst="rect">
            <a:avLst/>
          </a:prstGeom>
        </p:spPr>
      </p:pic>
      <p:pic>
        <p:nvPicPr>
          <p:cNvPr id="15" name="Picture 14">
            <a:extLst>
              <a:ext uri="{FF2B5EF4-FFF2-40B4-BE49-F238E27FC236}">
                <a16:creationId xmlns:a16="http://schemas.microsoft.com/office/drawing/2014/main" id="{39AF020B-59AA-CEE0-4101-2E3CEDE07A1A}"/>
              </a:ext>
            </a:extLst>
          </p:cNvPr>
          <p:cNvPicPr>
            <a:picLocks noChangeAspect="1"/>
          </p:cNvPicPr>
          <p:nvPr/>
        </p:nvPicPr>
        <p:blipFill>
          <a:blip r:embed="rId3"/>
          <a:stretch>
            <a:fillRect/>
          </a:stretch>
        </p:blipFill>
        <p:spPr>
          <a:xfrm>
            <a:off x="4624387" y="2162175"/>
            <a:ext cx="2844743" cy="1428750"/>
          </a:xfrm>
          <a:prstGeom prst="rect">
            <a:avLst/>
          </a:prstGeom>
        </p:spPr>
      </p:pic>
      <p:pic>
        <p:nvPicPr>
          <p:cNvPr id="17" name="Picture 16">
            <a:extLst>
              <a:ext uri="{FF2B5EF4-FFF2-40B4-BE49-F238E27FC236}">
                <a16:creationId xmlns:a16="http://schemas.microsoft.com/office/drawing/2014/main" id="{11F288A4-6A1A-94F7-D4FF-598E11118AF3}"/>
              </a:ext>
            </a:extLst>
          </p:cNvPr>
          <p:cNvPicPr>
            <a:picLocks noChangeAspect="1"/>
          </p:cNvPicPr>
          <p:nvPr/>
        </p:nvPicPr>
        <p:blipFill>
          <a:blip r:embed="rId4"/>
          <a:stretch>
            <a:fillRect/>
          </a:stretch>
        </p:blipFill>
        <p:spPr>
          <a:xfrm>
            <a:off x="8253412" y="2243137"/>
            <a:ext cx="2767013" cy="1353560"/>
          </a:xfrm>
          <a:prstGeom prst="rect">
            <a:avLst/>
          </a:prstGeom>
        </p:spPr>
      </p:pic>
    </p:spTree>
    <p:extLst>
      <p:ext uri="{BB962C8B-B14F-4D97-AF65-F5344CB8AC3E}">
        <p14:creationId xmlns:p14="http://schemas.microsoft.com/office/powerpoint/2010/main" val="3795911978"/>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1000"/>
                                        <p:tgtEl>
                                          <p:spTgt spid="17"/>
                                        </p:tgtEl>
                                      </p:cBhvr>
                                    </p:animEffect>
                                    <p:anim calcmode="lin" valueType="num">
                                      <p:cBhvr>
                                        <p:cTn id="13" dur="1000" fill="hold"/>
                                        <p:tgtEl>
                                          <p:spTgt spid="17"/>
                                        </p:tgtEl>
                                        <p:attrNameLst>
                                          <p:attrName>ppt_x</p:attrName>
                                        </p:attrNameLst>
                                      </p:cBhvr>
                                      <p:tavLst>
                                        <p:tav tm="0">
                                          <p:val>
                                            <p:strVal val="#ppt_x"/>
                                          </p:val>
                                        </p:tav>
                                        <p:tav tm="100000">
                                          <p:val>
                                            <p:strVal val="#ppt_x"/>
                                          </p:val>
                                        </p:tav>
                                      </p:tavLst>
                                    </p:anim>
                                    <p:anim calcmode="lin" valueType="num">
                                      <p:cBhvr>
                                        <p:cTn id="14" dur="1000" fill="hold"/>
                                        <p:tgtEl>
                                          <p:spTgt spid="17"/>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1000"/>
                                        <p:tgtEl>
                                          <p:spTgt spid="15"/>
                                        </p:tgtEl>
                                      </p:cBhvr>
                                    </p:animEffect>
                                    <p:anim calcmode="lin" valueType="num">
                                      <p:cBhvr>
                                        <p:cTn id="18" dur="1000" fill="hold"/>
                                        <p:tgtEl>
                                          <p:spTgt spid="15"/>
                                        </p:tgtEl>
                                        <p:attrNameLst>
                                          <p:attrName>ppt_x</p:attrName>
                                        </p:attrNameLst>
                                      </p:cBhvr>
                                      <p:tavLst>
                                        <p:tav tm="0">
                                          <p:val>
                                            <p:strVal val="#ppt_x"/>
                                          </p:val>
                                        </p:tav>
                                        <p:tav tm="100000">
                                          <p:val>
                                            <p:strVal val="#ppt_x"/>
                                          </p:val>
                                        </p:tav>
                                      </p:tavLst>
                                    </p:anim>
                                    <p:anim calcmode="lin" valueType="num">
                                      <p:cBhvr>
                                        <p:cTn id="19" dur="1000" fill="hold"/>
                                        <p:tgtEl>
                                          <p:spTgt spid="15"/>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1000"/>
                                        <p:tgtEl>
                                          <p:spTgt spid="7"/>
                                        </p:tgtEl>
                                      </p:cBhvr>
                                    </p:animEffect>
                                    <p:anim calcmode="lin" valueType="num">
                                      <p:cBhvr>
                                        <p:cTn id="23" dur="1000" fill="hold"/>
                                        <p:tgtEl>
                                          <p:spTgt spid="7"/>
                                        </p:tgtEl>
                                        <p:attrNameLst>
                                          <p:attrName>ppt_x</p:attrName>
                                        </p:attrNameLst>
                                      </p:cBhvr>
                                      <p:tavLst>
                                        <p:tav tm="0">
                                          <p:val>
                                            <p:strVal val="#ppt_x"/>
                                          </p:val>
                                        </p:tav>
                                        <p:tav tm="100000">
                                          <p:val>
                                            <p:strVal val="#ppt_x"/>
                                          </p:val>
                                        </p:tav>
                                      </p:tavLst>
                                    </p:anim>
                                    <p:anim calcmode="lin" valueType="num">
                                      <p:cBhvr>
                                        <p:cTn id="2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组合 13"/>
          <p:cNvGrpSpPr/>
          <p:nvPr/>
        </p:nvGrpSpPr>
        <p:grpSpPr>
          <a:xfrm>
            <a:off x="475615" y="0"/>
            <a:ext cx="11365865" cy="6858000"/>
            <a:chOff x="749" y="0"/>
            <a:chExt cx="17899" cy="10800"/>
          </a:xfrm>
        </p:grpSpPr>
        <p:sp>
          <p:nvSpPr>
            <p:cNvPr id="4" name="矩形 3"/>
            <p:cNvSpPr/>
            <p:nvPr/>
          </p:nvSpPr>
          <p:spPr>
            <a:xfrm>
              <a:off x="4374" y="0"/>
              <a:ext cx="10452" cy="108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5" name="矩形 4"/>
            <p:cNvSpPr/>
            <p:nvPr/>
          </p:nvSpPr>
          <p:spPr>
            <a:xfrm>
              <a:off x="749" y="694"/>
              <a:ext cx="17899" cy="9645"/>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grpSp>
      <p:pic>
        <p:nvPicPr>
          <p:cNvPr id="7" name="Picture 6">
            <a:extLst>
              <a:ext uri="{FF2B5EF4-FFF2-40B4-BE49-F238E27FC236}">
                <a16:creationId xmlns:a16="http://schemas.microsoft.com/office/drawing/2014/main" id="{52BDC6E3-36FE-92FA-F14C-F9716B923675}"/>
              </a:ext>
            </a:extLst>
          </p:cNvPr>
          <p:cNvPicPr>
            <a:picLocks noChangeAspect="1"/>
          </p:cNvPicPr>
          <p:nvPr/>
        </p:nvPicPr>
        <p:blipFill>
          <a:blip r:embed="rId2"/>
          <a:stretch>
            <a:fillRect/>
          </a:stretch>
        </p:blipFill>
        <p:spPr>
          <a:xfrm>
            <a:off x="871537" y="2486024"/>
            <a:ext cx="2674105" cy="1400175"/>
          </a:xfrm>
          <a:prstGeom prst="rect">
            <a:avLst/>
          </a:prstGeom>
        </p:spPr>
      </p:pic>
      <p:grpSp>
        <p:nvGrpSpPr>
          <p:cNvPr id="2" name="Group 1">
            <a:extLst>
              <a:ext uri="{FF2B5EF4-FFF2-40B4-BE49-F238E27FC236}">
                <a16:creationId xmlns:a16="http://schemas.microsoft.com/office/drawing/2014/main" id="{8A8A8D3A-8D25-7049-CCE0-530596C0D350}"/>
              </a:ext>
            </a:extLst>
          </p:cNvPr>
          <p:cNvGrpSpPr/>
          <p:nvPr/>
        </p:nvGrpSpPr>
        <p:grpSpPr>
          <a:xfrm>
            <a:off x="3876675" y="1302347"/>
            <a:ext cx="7515225" cy="4374553"/>
            <a:chOff x="6812132" y="1469859"/>
            <a:chExt cx="4470911" cy="1681555"/>
          </a:xfrm>
        </p:grpSpPr>
        <p:sp>
          <p:nvSpPr>
            <p:cNvPr id="3" name="矩形: 圆角 7">
              <a:extLst>
                <a:ext uri="{FF2B5EF4-FFF2-40B4-BE49-F238E27FC236}">
                  <a16:creationId xmlns:a16="http://schemas.microsoft.com/office/drawing/2014/main" id="{9ABE0F6C-7AE2-3BE7-D9A7-7B1F0CE06C53}"/>
                </a:ext>
              </a:extLst>
            </p:cNvPr>
            <p:cNvSpPr/>
            <p:nvPr/>
          </p:nvSpPr>
          <p:spPr>
            <a:xfrm>
              <a:off x="6812132" y="1469859"/>
              <a:ext cx="4470911" cy="1681555"/>
            </a:xfrm>
            <a:prstGeom prst="roundRect">
              <a:avLst/>
            </a:prstGeom>
            <a:solidFill>
              <a:srgbClr val="FFFBF7"/>
            </a:solidFill>
            <a:ln w="38100">
              <a:solidFill>
                <a:srgbClr val="FD99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zh-CN" sz="3600" b="0" i="0" u="none" strike="noStrike" kern="1200" cap="none" spc="0" normalizeH="0" baseline="0" noProof="0" dirty="0">
                <a:ln>
                  <a:noFill/>
                </a:ln>
                <a:solidFill>
                  <a:srgbClr val="FD840B"/>
                </a:solidFill>
                <a:effectLst/>
                <a:uLnTx/>
                <a:uFillTx/>
                <a:latin typeface="#9Slide07 Cadena" panose="02000503000000020004" pitchFamily="2" charset="0"/>
                <a:ea typeface="阿里妈妈刀隶体"/>
              </a:endParaRPr>
            </a:p>
          </p:txBody>
        </p:sp>
        <p:sp>
          <p:nvSpPr>
            <p:cNvPr id="6" name="TextBox 5">
              <a:extLst>
                <a:ext uri="{FF2B5EF4-FFF2-40B4-BE49-F238E27FC236}">
                  <a16:creationId xmlns:a16="http://schemas.microsoft.com/office/drawing/2014/main" id="{C782DE34-8987-C1AD-DC83-38943643527B}"/>
                </a:ext>
              </a:extLst>
            </p:cNvPr>
            <p:cNvSpPr txBox="1"/>
            <p:nvPr/>
          </p:nvSpPr>
          <p:spPr>
            <a:xfrm>
              <a:off x="6979071" y="1537492"/>
              <a:ext cx="4209653" cy="1549831"/>
            </a:xfrm>
            <a:prstGeom prst="rect">
              <a:avLst/>
            </a:prstGeom>
            <a:noFill/>
          </p:spPr>
          <p:txBody>
            <a:bodyPr wrap="square" rtlCol="0">
              <a:spAutoFit/>
            </a:bodyPr>
            <a:lstStyle/>
            <a:p>
              <a:pPr algn="just"/>
              <a:r>
                <a:rPr lang="vi-VN" sz="3200" dirty="0">
                  <a:effectLst/>
                  <a:latin typeface="Cambria" panose="02040503050406030204" pitchFamily="18" charset="0"/>
                  <a:ea typeface="Cambria" panose="02040503050406030204" pitchFamily="18" charset="0"/>
                </a:rPr>
                <a:t>VD: Đêm qua nằm ngủ, em đã </a:t>
              </a:r>
              <a:r>
                <a:rPr lang="vi-VN" sz="3200" b="1" dirty="0">
                  <a:solidFill>
                    <a:srgbClr val="FF0000"/>
                  </a:solidFill>
                  <a:effectLst/>
                  <a:latin typeface="Cambria" panose="02040503050406030204" pitchFamily="18" charset="0"/>
                  <a:ea typeface="Cambria" panose="02040503050406030204" pitchFamily="18" charset="0"/>
                </a:rPr>
                <a:t>mơ</a:t>
              </a:r>
              <a:r>
                <a:rPr lang="vi-VN" sz="3200" dirty="0">
                  <a:effectLst/>
                  <a:latin typeface="Cambria" panose="02040503050406030204" pitchFamily="18" charset="0"/>
                  <a:ea typeface="Cambria" panose="02040503050406030204" pitchFamily="18" charset="0"/>
                </a:rPr>
                <a:t> thấy một một sự việc kì lạ. Em bị lạc trong một khu rừng đầy hoa lá. Bên bờ suối,  một bà tiên  có mái tóc trắng như mây, khuôn mặt hồng hào, phúc hậu. Bà tiên cho em ăn quả đào và ban cho em một điều ước. Em chưa kịp nói với bà điều ước thì em đã bị mẹ gọi dậy.</a:t>
              </a:r>
              <a:endParaRPr lang="en-US" sz="6000" b="1" dirty="0">
                <a:latin typeface="Cambria" panose="02040503050406030204" pitchFamily="18" charset="0"/>
                <a:ea typeface="Cambria" panose="02040503050406030204" pitchFamily="18" charset="0"/>
              </a:endParaRPr>
            </a:p>
          </p:txBody>
        </p:sp>
      </p:grpSp>
    </p:spTree>
    <p:extLst>
      <p:ext uri="{BB962C8B-B14F-4D97-AF65-F5344CB8AC3E}">
        <p14:creationId xmlns:p14="http://schemas.microsoft.com/office/powerpoint/2010/main" val="2622712902"/>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777613" y="0"/>
            <a:ext cx="6636775" cy="6858000"/>
          </a:xfrm>
          <a:prstGeom prst="rect">
            <a:avLst/>
          </a:prstGeom>
          <a:solidFill>
            <a:srgbClr val="51A5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8" name="矩形 7"/>
          <p:cNvSpPr/>
          <p:nvPr/>
        </p:nvSpPr>
        <p:spPr>
          <a:xfrm rot="10800000" flipV="1">
            <a:off x="1095307" y="1236926"/>
            <a:ext cx="7668985" cy="3398292"/>
          </a:xfrm>
          <a:prstGeom prst="rect">
            <a:avLst/>
          </a:prstGeom>
          <a:solidFill>
            <a:srgbClr val="0A848B"/>
          </a:solidFill>
          <a:ln>
            <a:noFill/>
          </a:ln>
          <a:effectLst>
            <a:outerShdw blurRad="152400" dist="762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sp>
        <p:nvSpPr>
          <p:cNvPr id="21" name="矩形 20"/>
          <p:cNvSpPr/>
          <p:nvPr/>
        </p:nvSpPr>
        <p:spPr>
          <a:xfrm>
            <a:off x="3014525" y="2099940"/>
            <a:ext cx="7712598" cy="3251653"/>
          </a:xfrm>
          <a:prstGeom prst="rect">
            <a:avLst/>
          </a:prstGeom>
          <a:solidFill>
            <a:schemeClr val="bg1"/>
          </a:solidFill>
          <a:ln>
            <a:noFill/>
          </a:ln>
          <a:effectLst>
            <a:outerShdw blurRad="304800" dist="241300" dir="4200000" algn="tl" rotWithShape="0">
              <a:prstClr val="black">
                <a:alpha val="3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prstClr val="white"/>
              </a:solidFill>
              <a:effectLst/>
              <a:uLnTx/>
              <a:uFillTx/>
              <a:latin typeface="字魂17号-萌趣果冻体"/>
              <a:cs typeface="+mn-ea"/>
              <a:sym typeface="+mn-lt"/>
            </a:endParaRPr>
          </a:p>
        </p:txBody>
      </p:sp>
      <p:pic>
        <p:nvPicPr>
          <p:cNvPr id="9" name="图片 8" descr="C:\Users\Am'be'r\Desktop\13.png13"/>
          <p:cNvPicPr>
            <a:picLocks noChangeAspect="1"/>
          </p:cNvPicPr>
          <p:nvPr/>
        </p:nvPicPr>
        <p:blipFill>
          <a:blip r:embed="rId3"/>
          <a:srcRect/>
          <a:stretch>
            <a:fillRect/>
          </a:stretch>
        </p:blipFill>
        <p:spPr>
          <a:xfrm>
            <a:off x="1898459" y="2291737"/>
            <a:ext cx="3986530" cy="2689607"/>
          </a:xfrm>
          <a:prstGeom prst="rect">
            <a:avLst/>
          </a:prstGeom>
        </p:spPr>
      </p:pic>
      <p:pic>
        <p:nvPicPr>
          <p:cNvPr id="3" name="Picture 2">
            <a:extLst>
              <a:ext uri="{FF2B5EF4-FFF2-40B4-BE49-F238E27FC236}">
                <a16:creationId xmlns:a16="http://schemas.microsoft.com/office/drawing/2014/main" id="{D6FF50C1-C8A1-2F57-F49E-807FAF5CE438}"/>
              </a:ext>
            </a:extLst>
          </p:cNvPr>
          <p:cNvPicPr>
            <a:picLocks noChangeAspect="1"/>
          </p:cNvPicPr>
          <p:nvPr/>
        </p:nvPicPr>
        <p:blipFill>
          <a:blip r:embed="rId4"/>
          <a:stretch>
            <a:fillRect/>
          </a:stretch>
        </p:blipFill>
        <p:spPr>
          <a:xfrm>
            <a:off x="6229349" y="2358616"/>
            <a:ext cx="3844961" cy="2765432"/>
          </a:xfrm>
          <a:prstGeom prst="rect">
            <a:avLst/>
          </a:prstGeom>
        </p:spPr>
      </p:pic>
    </p:spTree>
    <p:extLst>
      <p:ext uri="{BB962C8B-B14F-4D97-AF65-F5344CB8AC3E}">
        <p14:creationId xmlns:p14="http://schemas.microsoft.com/office/powerpoint/2010/main" val="1106142218"/>
      </p:ext>
    </p:extLst>
  </p:cSld>
  <p:clrMapOvr>
    <a:masterClrMapping/>
  </p:clrMapOvr>
  <mc:AlternateContent xmlns:mc="http://schemas.openxmlformats.org/markup-compatibility/2006" xmlns:p14="http://schemas.microsoft.com/office/powerpoint/2010/main">
    <mc:Choice Requires="p14">
      <p:transition spd="slow" p14:dur="2000" advClick="0">
        <p:randomBar dir="vert"/>
      </p:transition>
    </mc:Choice>
    <mc:Fallback xmlns="">
      <p:transition spd="slow" advClick="0">
        <p:randomBar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字魂17号-萌趣果冻体"/>
        <a:ea typeface=""/>
        <a:cs typeface=""/>
        <a:font script="Jpan" typeface="ＭＳ Ｐゴシック"/>
        <a:font script="Hang" typeface="맑은 고딕"/>
        <a:font script="Hans" typeface="字魂17号-萌趣果冻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字魂17号-萌趣果冻体"/>
        <a:ea typeface=""/>
        <a:cs typeface=""/>
        <a:font script="Jpan" typeface="ＭＳ Ｐゴシック"/>
        <a:font script="Hang" typeface="맑은 고딕"/>
        <a:font script="Hans" typeface="字魂17号-萌趣果冻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354</Words>
  <Application>Microsoft Office PowerPoint</Application>
  <PresentationFormat>Widescreen</PresentationFormat>
  <Paragraphs>26</Paragraphs>
  <Slides>10</Slides>
  <Notes>3</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10</vt:i4>
      </vt:variant>
    </vt:vector>
  </HeadingPairs>
  <TitlesOfParts>
    <vt:vector size="24" baseType="lpstr">
      <vt:lpstr>宋体</vt:lpstr>
      <vt:lpstr>#9Slide07 Cadena</vt:lpstr>
      <vt:lpstr>#9Slide07 IcielSoup of Justice</vt:lpstr>
      <vt:lpstr>Arial</vt:lpstr>
      <vt:lpstr>Arial-Rounded</vt:lpstr>
      <vt:lpstr>Calibri</vt:lpstr>
      <vt:lpstr>Cambria</vt:lpstr>
      <vt:lpstr>等线</vt:lpstr>
      <vt:lpstr>字魂100号-方方先锋体</vt:lpstr>
      <vt:lpstr>字魂151号-联盟综艺体</vt:lpstr>
      <vt:lpstr>字魂17号-萌趣果冻体</vt:lpstr>
      <vt:lpstr>字魂58号-创中黑</vt:lpstr>
      <vt:lpstr>阿里妈妈刀隶体</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Thao Tran</dc:creator>
  <cp:lastModifiedBy>adminpc1</cp:lastModifiedBy>
  <cp:revision>27</cp:revision>
  <dcterms:created xsi:type="dcterms:W3CDTF">2023-10-12T06:24:52Z</dcterms:created>
  <dcterms:modified xsi:type="dcterms:W3CDTF">2026-01-11T13:39:38Z</dcterms:modified>
</cp:coreProperties>
</file>