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21"/>
  </p:notesMasterIdLst>
  <p:sldIdLst>
    <p:sldId id="271" r:id="rId4"/>
    <p:sldId id="257" r:id="rId5"/>
    <p:sldId id="259" r:id="rId6"/>
    <p:sldId id="298" r:id="rId7"/>
    <p:sldId id="299" r:id="rId8"/>
    <p:sldId id="314" r:id="rId9"/>
    <p:sldId id="309" r:id="rId10"/>
    <p:sldId id="315" r:id="rId11"/>
    <p:sldId id="316" r:id="rId12"/>
    <p:sldId id="302" r:id="rId13"/>
    <p:sldId id="310" r:id="rId14"/>
    <p:sldId id="311" r:id="rId15"/>
    <p:sldId id="317" r:id="rId16"/>
    <p:sldId id="318" r:id="rId17"/>
    <p:sldId id="279" r:id="rId18"/>
    <p:sldId id="319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BE02-BD53-4D45-B840-5AA9AA6DE850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1E6A-6F08-4CF8-882A-F95184242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49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8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9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0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6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0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68322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5051"/>
      </p:ext>
    </p:extLst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8229"/>
      </p:ext>
    </p:extLst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95278"/>
      </p:ext>
    </p:extLst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5702"/>
      </p:ext>
    </p:extLst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0841"/>
      </p:ext>
    </p:extLst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57044"/>
      </p:ext>
    </p:extLst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94490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85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8457"/>
      </p:ext>
    </p:extLst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77985"/>
      </p:ext>
    </p:extLst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57266"/>
      </p:ext>
    </p:extLst>
  </p:cSld>
  <p:clrMapOvr>
    <a:masterClrMapping/>
  </p:clrMapOvr>
  <p:transition spd="slow"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81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CA6D3-FF0F-47C6-899C-C987CA877EDA}" type="datetimeFigureOut">
              <a:rPr lang="en-GB" smtClean="0"/>
              <a:t>11/01/2026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9535CB-F6C0-4ADF-99C7-A33D643A9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392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03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9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63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75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97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70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F2C9744-5792-CB0A-6C32-59DC8ACF4E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408" y="123411"/>
            <a:ext cx="1278007" cy="12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6119-BD85-409F-97F7-45248938947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7CBFB-BA0A-4FC5-A3A1-E665D70517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BB880B7-215B-6520-39C9-2B9DD7B2FF3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962" y="268356"/>
            <a:ext cx="1341783" cy="1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7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2D9A3-B1A0-6493-514A-486B830A3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42" y="1259495"/>
            <a:ext cx="6559865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1"/>
            <a:ext cx="6857998" cy="12192001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56E40EA0-E042-ACA5-E5EB-1B1DE2CDB0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2167" y="159026"/>
            <a:ext cx="6896104" cy="2077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FBACA-FB6D-684B-E8E0-991C57B0D9EB}"/>
              </a:ext>
            </a:extLst>
          </p:cNvPr>
          <p:cNvSpPr txBox="1"/>
          <p:nvPr/>
        </p:nvSpPr>
        <p:spPr>
          <a:xfrm>
            <a:off x="3531698" y="715615"/>
            <a:ext cx="50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6354B-61EA-AFBD-F7F8-1897FF20A733}"/>
              </a:ext>
            </a:extLst>
          </p:cNvPr>
          <p:cNvCxnSpPr/>
          <p:nvPr/>
        </p:nvCxnSpPr>
        <p:spPr>
          <a:xfrm flipH="1">
            <a:off x="2932043" y="2117035"/>
            <a:ext cx="3170582" cy="516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53D9-1EFC-FA51-30A9-E09071C2D8D2}"/>
              </a:ext>
            </a:extLst>
          </p:cNvPr>
          <p:cNvSpPr/>
          <p:nvPr/>
        </p:nvSpPr>
        <p:spPr>
          <a:xfrm>
            <a:off x="695739" y="2664900"/>
            <a:ext cx="3001616" cy="366632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đầu: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điểm và thời gian viết thư; lời thưa gửi, lời chào đầu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FA05-2EB8-C027-42D9-4545F52450AA}"/>
              </a:ext>
            </a:extLst>
          </p:cNvPr>
          <p:cNvCxnSpPr>
            <a:cxnSpLocks/>
          </p:cNvCxnSpPr>
          <p:nvPr/>
        </p:nvCxnSpPr>
        <p:spPr>
          <a:xfrm>
            <a:off x="6559825" y="2097156"/>
            <a:ext cx="0" cy="7752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E15A9FF-8AC5-4DE2-AAE7-FF34F58ADAF4}"/>
              </a:ext>
            </a:extLst>
          </p:cNvPr>
          <p:cNvSpPr/>
          <p:nvPr/>
        </p:nvSpPr>
        <p:spPr>
          <a:xfrm>
            <a:off x="4502427" y="2853744"/>
            <a:ext cx="3468755" cy="3636508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D74089-52CD-3B24-84E6-14B7A39A900F}"/>
              </a:ext>
            </a:extLst>
          </p:cNvPr>
          <p:cNvCxnSpPr>
            <a:cxnSpLocks/>
          </p:cNvCxnSpPr>
          <p:nvPr/>
        </p:nvCxnSpPr>
        <p:spPr>
          <a:xfrm>
            <a:off x="7255565" y="2057400"/>
            <a:ext cx="3140765" cy="775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5EEF9-8B1F-AF58-410A-39EE0937209C}"/>
              </a:ext>
            </a:extLst>
          </p:cNvPr>
          <p:cNvSpPr/>
          <p:nvPr/>
        </p:nvSpPr>
        <p:spPr>
          <a:xfrm>
            <a:off x="8627165" y="2833866"/>
            <a:ext cx="3001616" cy="354705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415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DA7645-42A6-EA1F-5C2F-D80AFCA6F105}"/>
              </a:ext>
            </a:extLst>
          </p:cNvPr>
          <p:cNvGrpSpPr/>
          <p:nvPr/>
        </p:nvGrpSpPr>
        <p:grpSpPr>
          <a:xfrm>
            <a:off x="296439" y="2487503"/>
            <a:ext cx="6147685" cy="1450521"/>
            <a:chOff x="3017467" y="2677290"/>
            <a:chExt cx="6147685" cy="1450521"/>
          </a:xfrm>
        </p:grpSpPr>
        <p:sp>
          <p:nvSpPr>
            <p:cNvPr id="3" name="文本框 6">
              <a:extLst>
                <a:ext uri="{FF2B5EF4-FFF2-40B4-BE49-F238E27FC236}">
                  <a16:creationId xmlns:a16="http://schemas.microsoft.com/office/drawing/2014/main" id="{85183427-A32F-19A5-28F1-18BF918E8636}"/>
                </a:ext>
              </a:extLst>
            </p:cNvPr>
            <p:cNvSpPr txBox="1"/>
            <p:nvPr/>
          </p:nvSpPr>
          <p:spPr>
            <a:xfrm>
              <a:off x="3017467" y="2677290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B0853B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47422A6E-8A6C-3B56-C269-8DD9C4A8CE6B}"/>
                </a:ext>
              </a:extLst>
            </p:cNvPr>
            <p:cNvSpPr txBox="1"/>
            <p:nvPr/>
          </p:nvSpPr>
          <p:spPr>
            <a:xfrm>
              <a:off x="3135936" y="2681261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8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415250D-A2B8-B9B6-F143-54DE9CC8BA0E}"/>
              </a:ext>
            </a:extLst>
          </p:cNvPr>
          <p:cNvGrpSpPr/>
          <p:nvPr/>
        </p:nvGrpSpPr>
        <p:grpSpPr>
          <a:xfrm>
            <a:off x="422541" y="0"/>
            <a:ext cx="11093597" cy="1777767"/>
            <a:chOff x="5569317" y="882632"/>
            <a:chExt cx="6579274" cy="2239116"/>
          </a:xfrm>
        </p:grpSpPr>
        <p:pic>
          <p:nvPicPr>
            <p:cNvPr id="3" name="Picture 44">
              <a:extLst>
                <a:ext uri="{FF2B5EF4-FFF2-40B4-BE49-F238E27FC236}">
                  <a16:creationId xmlns:a16="http://schemas.microsoft.com/office/drawing/2014/main" id="{EDC3FF32-8A8A-6A3D-6DB6-74348B6B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69317" y="882632"/>
              <a:ext cx="6579274" cy="22391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95D3D2-B152-C35B-81C8-0C98FFA2D4EB}"/>
                </a:ext>
              </a:extLst>
            </p:cNvPr>
            <p:cNvSpPr txBox="1"/>
            <p:nvPr/>
          </p:nvSpPr>
          <p:spPr>
            <a:xfrm>
              <a:off x="6047686" y="1168746"/>
              <a:ext cx="5626676" cy="166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rao đổi về những thông tin em muốn viết trong thư gửi cho bạn ở xa.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文本框 14">
            <a:extLst>
              <a:ext uri="{FF2B5EF4-FFF2-40B4-BE49-F238E27FC236}">
                <a16:creationId xmlns:a16="http://schemas.microsoft.com/office/drawing/2014/main" id="{B123671C-8E77-203D-71D9-91CA0B9BC839}"/>
              </a:ext>
            </a:extLst>
          </p:cNvPr>
          <p:cNvSpPr txBox="1"/>
          <p:nvPr/>
        </p:nvSpPr>
        <p:spPr>
          <a:xfrm>
            <a:off x="2163196" y="2298584"/>
            <a:ext cx="896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Thăm hỏi bạn hoặc gia đình bạn (sức khoẻ, công việc, học tập,...).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5D11D980-17EA-B295-382E-024C1275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690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52984EF6-9FDD-D97C-1453-EFF055EBCCAA}"/>
              </a:ext>
            </a:extLst>
          </p:cNvPr>
          <p:cNvSpPr txBox="1"/>
          <p:nvPr/>
        </p:nvSpPr>
        <p:spPr>
          <a:xfrm>
            <a:off x="2163196" y="3958419"/>
            <a:ext cx="896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sẻ thông tin về trường lớp, gia đình, ước mơ,... (những thay đổi, hoạt động, lí do,...).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E5BED708-4D37-9218-31D4-8F5DAFA0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928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4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1083367"/>
            <a:ext cx="3435624" cy="5774633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344764" y="2618353"/>
              <a:ext cx="422910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endPara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4157868" y="1042767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gia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đình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dạo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này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sao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306955" y="2702601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>
                <a:solidFill>
                  <a:srgbClr val="FD840B"/>
                </a:solidFill>
                <a:latin typeface="Cambria" panose="02040503050406030204" pitchFamily="18" charset="0"/>
              </a:rPr>
              <a:t>Về thời tiết, khí hậu ở nơi bạn sống hiện nay thế nào?</a:t>
            </a:r>
            <a:endParaRPr lang="en-US" sz="4000" b="1" dirty="0">
              <a:solidFill>
                <a:srgbClr val="FD840B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346711" y="4223288"/>
            <a:ext cx="7669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Về ngôi trường, bạn bè mới của cậu ấy trong thời gian gần đây…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60362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705679"/>
            <a:ext cx="3435624" cy="6152322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194411" y="2397076"/>
              <a:ext cx="469890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thông tin về trường lớp, gia đình, ước mơ,...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3998842" y="893680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FD840B"/>
                </a:solidFill>
                <a:latin typeface="Cambria" panose="02040503050406030204" pitchFamily="18" charset="0"/>
              </a:rPr>
              <a:t>Gần đây em học tập rất tập trung, chăm chỉ, nghiêm túc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128051" y="2086375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Luôn làm bài tập về nhà đầy đủ, đến lớp đúng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118111" y="3298949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Đã đạt được những điểm 9, điểm 10, được thầy cô khen…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E62F1-B79B-7A9A-3B84-CEC5C4E089B4}"/>
              </a:ext>
            </a:extLst>
          </p:cNvPr>
          <p:cNvSpPr txBox="1"/>
          <p:nvPr/>
        </p:nvSpPr>
        <p:spPr>
          <a:xfrm>
            <a:off x="4147929" y="4591036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Được tham gia vào các nhóm, các hoạt động tập thể của trường…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29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516835" y="1381604"/>
            <a:ext cx="11201400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3088118" y="4994620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E5D155-21D0-4E81-8BC2-F515936017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1875" y="522108"/>
            <a:ext cx="3865199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32955-DE47-466D-895B-C4BA3A6501B8}"/>
              </a:ext>
            </a:extLst>
          </p:cNvPr>
          <p:cNvSpPr txBox="1"/>
          <p:nvPr/>
        </p:nvSpPr>
        <p:spPr>
          <a:xfrm>
            <a:off x="2575560" y="2548665"/>
            <a:ext cx="7572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3 - 4 câu về tình cảm với người thân hoặc bạn bè, trong đó có sử dụng các động từ thể hiện tình cảm, cảm xúc.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E0630-CA05-FCF2-6081-702B87B9D52B}"/>
              </a:ext>
            </a:extLst>
          </p:cNvPr>
          <p:cNvSpPr txBox="1"/>
          <p:nvPr/>
        </p:nvSpPr>
        <p:spPr>
          <a:xfrm>
            <a:off x="2089353" y="2374438"/>
            <a:ext cx="8788739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>
                <a:latin typeface="Cambria" panose="02040503050406030204" pitchFamily="18" charset="0"/>
              </a:rPr>
              <a:t>Chia </a:t>
            </a:r>
            <a:r>
              <a:rPr lang="en-US" sz="4400" b="1" dirty="0" err="1">
                <a:latin typeface="Cambria" panose="02040503050406030204" pitchFamily="18" charset="0"/>
              </a:rPr>
              <a:t>sẻ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người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thân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2BC2D-2792-5361-6F09-41B2531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687" y="393952"/>
            <a:ext cx="5587170" cy="26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65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678447" y="3772073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151" y="5167103"/>
            <a:ext cx="4493141" cy="181066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658" y="2016918"/>
            <a:ext cx="6492985" cy="28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756" y="381899"/>
            <a:ext cx="1553350" cy="6320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1" y="5387251"/>
            <a:ext cx="3452638" cy="139136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8580956" y="326926"/>
            <a:ext cx="3932903" cy="1750450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sp>
        <p:nvSpPr>
          <p:cNvPr id="28" name="Google Shape;487;p33"/>
          <p:cNvSpPr txBox="1">
            <a:spLocks/>
          </p:cNvSpPr>
          <p:nvPr/>
        </p:nvSpPr>
        <p:spPr>
          <a:xfrm>
            <a:off x="-671869" y="1192208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399E7-0D0C-4411-A070-F9C6219E5E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7518" y="1953499"/>
            <a:ext cx="399322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E33A6-3201-F6E4-065B-9F987FD18C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689" y="2489315"/>
            <a:ext cx="6724471" cy="3212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E5CF1-CB1B-CDB7-6328-0EB73D1A308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295" y="2024216"/>
            <a:ext cx="1652159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097785-48E4-379F-5A86-0261E70CDF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462" y="2609522"/>
            <a:ext cx="5797798" cy="72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548" y="12494"/>
            <a:ext cx="9131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1. </a:t>
            </a:r>
            <a:r>
              <a:rPr kumimoji="0" lang="vi-VN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 bức thư dưới đây và trả lời câu hỏi.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EFA45-AB65-1E7B-FDEC-DCBC0E94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01" y="656132"/>
            <a:ext cx="875461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48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7232374" y="993785"/>
            <a:ext cx="4959626" cy="1569660"/>
          </a:xfrm>
          <a:custGeom>
            <a:avLst/>
            <a:gdLst>
              <a:gd name="connsiteX0" fmla="*/ 0 w 4959626"/>
              <a:gd name="connsiteY0" fmla="*/ 0 h 1569660"/>
              <a:gd name="connsiteX1" fmla="*/ 4959626 w 4959626"/>
              <a:gd name="connsiteY1" fmla="*/ 0 h 1569660"/>
              <a:gd name="connsiteX2" fmla="*/ 4959626 w 4959626"/>
              <a:gd name="connsiteY2" fmla="*/ 1569660 h 1569660"/>
              <a:gd name="connsiteX3" fmla="*/ 0 w 4959626"/>
              <a:gd name="connsiteY3" fmla="*/ 1569660 h 1569660"/>
              <a:gd name="connsiteX4" fmla="*/ 0 w 495962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26" h="1569660" fill="none" extrusionOk="0">
                <a:moveTo>
                  <a:pt x="0" y="0"/>
                </a:moveTo>
                <a:cubicBezTo>
                  <a:pt x="1035737" y="5222"/>
                  <a:pt x="2558444" y="24918"/>
                  <a:pt x="4959626" y="0"/>
                </a:cubicBezTo>
                <a:cubicBezTo>
                  <a:pt x="5057187" y="257633"/>
                  <a:pt x="4911235" y="890565"/>
                  <a:pt x="4959626" y="1569660"/>
                </a:cubicBezTo>
                <a:cubicBezTo>
                  <a:pt x="4256511" y="1404899"/>
                  <a:pt x="208222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959626" h="1569660" stroke="0" extrusionOk="0">
                <a:moveTo>
                  <a:pt x="0" y="0"/>
                </a:moveTo>
                <a:cubicBezTo>
                  <a:pt x="1976780" y="11849"/>
                  <a:pt x="3853100" y="-161459"/>
                  <a:pt x="4959626" y="0"/>
                </a:cubicBezTo>
                <a:cubicBezTo>
                  <a:pt x="4933738" y="662121"/>
                  <a:pt x="5029038" y="1402874"/>
                  <a:pt x="4959626" y="1569660"/>
                </a:cubicBezTo>
                <a:cubicBezTo>
                  <a:pt x="4077520" y="1423800"/>
                  <a:pt x="17413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a. Thư trên của ai gửi cho ai? Dựa vào đâu mà em biết?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7332675" y="3651012"/>
            <a:ext cx="4685448" cy="2246769"/>
          </a:xfrm>
          <a:custGeom>
            <a:avLst/>
            <a:gdLst>
              <a:gd name="connsiteX0" fmla="*/ 0 w 4685448"/>
              <a:gd name="connsiteY0" fmla="*/ 0 h 2246769"/>
              <a:gd name="connsiteX1" fmla="*/ 4685448 w 4685448"/>
              <a:gd name="connsiteY1" fmla="*/ 0 h 2246769"/>
              <a:gd name="connsiteX2" fmla="*/ 4685448 w 4685448"/>
              <a:gd name="connsiteY2" fmla="*/ 2246769 h 2246769"/>
              <a:gd name="connsiteX3" fmla="*/ 0 w 4685448"/>
              <a:gd name="connsiteY3" fmla="*/ 2246769 h 2246769"/>
              <a:gd name="connsiteX4" fmla="*/ 0 w 4685448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48" h="2246769" fill="none" extrusionOk="0">
                <a:moveTo>
                  <a:pt x="0" y="0"/>
                </a:moveTo>
                <a:cubicBezTo>
                  <a:pt x="629501" y="5222"/>
                  <a:pt x="2819048" y="24918"/>
                  <a:pt x="4685448" y="0"/>
                </a:cubicBezTo>
                <a:cubicBezTo>
                  <a:pt x="4524203" y="264203"/>
                  <a:pt x="4641688" y="1906360"/>
                  <a:pt x="4685448" y="2246769"/>
                </a:cubicBezTo>
                <a:cubicBezTo>
                  <a:pt x="3295017" y="2082008"/>
                  <a:pt x="178316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685448" h="2246769" stroke="0" extrusionOk="0">
                <a:moveTo>
                  <a:pt x="0" y="0"/>
                </a:moveTo>
                <a:cubicBezTo>
                  <a:pt x="1542191" y="11849"/>
                  <a:pt x="4213605" y="-161459"/>
                  <a:pt x="4685448" y="0"/>
                </a:cubicBezTo>
                <a:cubicBezTo>
                  <a:pt x="4688578" y="606820"/>
                  <a:pt x="4584272" y="1163246"/>
                  <a:pt x="4685448" y="2246769"/>
                </a:cubicBezTo>
                <a:cubicBezTo>
                  <a:pt x="2447273" y="2100909"/>
                  <a:pt x="2059075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Bức thư của bạn Phương Linh viết cho bạn Việt Phương. </a:t>
            </a:r>
            <a:r>
              <a:rPr lang="vi-VN" sz="2800" i="1" dirty="0">
                <a:solidFill>
                  <a:srgbClr val="FF0000"/>
                </a:solidFill>
                <a:cs typeface="Arial" panose="020B0604020202020204" pitchFamily="34" charset="0"/>
              </a:rPr>
              <a:t>Em biết điều đó dựa vào lời chào đầu thư và cuối thư.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7221629" y="266521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59C0B-40CF-DFCD-FFE4-48D572848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7" y="665923"/>
            <a:ext cx="7037678" cy="498944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A8836-0488-005B-FDDF-EC2C548E8E35}"/>
              </a:ext>
            </a:extLst>
          </p:cNvPr>
          <p:cNvCxnSpPr>
            <a:cxnSpLocks/>
          </p:cNvCxnSpPr>
          <p:nvPr/>
        </p:nvCxnSpPr>
        <p:spPr>
          <a:xfrm>
            <a:off x="1153288" y="1575683"/>
            <a:ext cx="1560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056525-4A8C-6D3F-1072-FB59F4D7BD79}"/>
              </a:ext>
            </a:extLst>
          </p:cNvPr>
          <p:cNvCxnSpPr>
            <a:cxnSpLocks/>
          </p:cNvCxnSpPr>
          <p:nvPr/>
        </p:nvCxnSpPr>
        <p:spPr>
          <a:xfrm>
            <a:off x="4035636" y="5471822"/>
            <a:ext cx="87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2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506895" y="685672"/>
            <a:ext cx="10860157" cy="1323439"/>
          </a:xfrm>
          <a:custGeom>
            <a:avLst/>
            <a:gdLst>
              <a:gd name="connsiteX0" fmla="*/ 0 w 10860157"/>
              <a:gd name="connsiteY0" fmla="*/ 0 h 1323439"/>
              <a:gd name="connsiteX1" fmla="*/ 10860157 w 10860157"/>
              <a:gd name="connsiteY1" fmla="*/ 0 h 1323439"/>
              <a:gd name="connsiteX2" fmla="*/ 10860157 w 10860157"/>
              <a:gd name="connsiteY2" fmla="*/ 1323439 h 1323439"/>
              <a:gd name="connsiteX3" fmla="*/ 0 w 10860157"/>
              <a:gd name="connsiteY3" fmla="*/ 1323439 h 1323439"/>
              <a:gd name="connsiteX4" fmla="*/ 0 w 10860157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0157" h="1323439" fill="none" extrusionOk="0">
                <a:moveTo>
                  <a:pt x="0" y="0"/>
                </a:moveTo>
                <a:cubicBezTo>
                  <a:pt x="4386577" y="5222"/>
                  <a:pt x="6622571" y="24918"/>
                  <a:pt x="10860157" y="0"/>
                </a:cubicBezTo>
                <a:cubicBezTo>
                  <a:pt x="10797563" y="502581"/>
                  <a:pt x="10823199" y="742429"/>
                  <a:pt x="10860157" y="1323439"/>
                </a:cubicBezTo>
                <a:cubicBezTo>
                  <a:pt x="7247251" y="1158678"/>
                  <a:pt x="269303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10860157" h="1323439" stroke="0" extrusionOk="0">
                <a:moveTo>
                  <a:pt x="0" y="0"/>
                </a:moveTo>
                <a:cubicBezTo>
                  <a:pt x="1431178" y="11849"/>
                  <a:pt x="8874041" y="-161459"/>
                  <a:pt x="10860157" y="0"/>
                </a:cubicBezTo>
                <a:cubicBezTo>
                  <a:pt x="10845497" y="501774"/>
                  <a:pt x="10780222" y="1007572"/>
                  <a:pt x="10860157" y="1323439"/>
                </a:cubicBezTo>
                <a:cubicBezTo>
                  <a:pt x="7985639" y="1177579"/>
                  <a:pt x="208445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b. Bức thư gồm mấy phần? Nêu nội dung của từng phần.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1172817" y="3054664"/>
            <a:ext cx="10734260" cy="1200329"/>
          </a:xfrm>
          <a:custGeom>
            <a:avLst/>
            <a:gdLst>
              <a:gd name="connsiteX0" fmla="*/ 0 w 10734260"/>
              <a:gd name="connsiteY0" fmla="*/ 0 h 1200329"/>
              <a:gd name="connsiteX1" fmla="*/ 10734260 w 10734260"/>
              <a:gd name="connsiteY1" fmla="*/ 0 h 1200329"/>
              <a:gd name="connsiteX2" fmla="*/ 10734260 w 10734260"/>
              <a:gd name="connsiteY2" fmla="*/ 1200329 h 1200329"/>
              <a:gd name="connsiteX3" fmla="*/ 0 w 10734260"/>
              <a:gd name="connsiteY3" fmla="*/ 1200329 h 1200329"/>
              <a:gd name="connsiteX4" fmla="*/ 0 w 1073426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4260" h="1200329" fill="none" extrusionOk="0">
                <a:moveTo>
                  <a:pt x="0" y="0"/>
                </a:moveTo>
                <a:cubicBezTo>
                  <a:pt x="2444677" y="5222"/>
                  <a:pt x="9223700" y="24918"/>
                  <a:pt x="10734260" y="0"/>
                </a:cubicBezTo>
                <a:cubicBezTo>
                  <a:pt x="10800994" y="180425"/>
                  <a:pt x="10787277" y="1037242"/>
                  <a:pt x="10734260" y="1200329"/>
                </a:cubicBezTo>
                <a:cubicBezTo>
                  <a:pt x="8347493" y="1035568"/>
                  <a:pt x="401865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10734260" h="1200329" stroke="0" extrusionOk="0">
                <a:moveTo>
                  <a:pt x="0" y="0"/>
                </a:moveTo>
                <a:cubicBezTo>
                  <a:pt x="4490475" y="11849"/>
                  <a:pt x="7584336" y="-161459"/>
                  <a:pt x="10734260" y="0"/>
                </a:cubicBezTo>
                <a:cubicBezTo>
                  <a:pt x="10659218" y="255061"/>
                  <a:pt x="10804782" y="845340"/>
                  <a:pt x="10734260" y="1200329"/>
                </a:cubicBezTo>
                <a:cubicBezTo>
                  <a:pt x="5545089" y="1054469"/>
                  <a:pt x="5085127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Bức thư gồm có 3 phần: </a:t>
            </a: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phần mở đầu, nội dung, kết thúc. </a:t>
            </a:r>
            <a:endParaRPr lang="en-US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810891" y="208874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6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đầu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780760" y="3636080"/>
            <a:ext cx="9758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hời gian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ịa điểm viết thư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chào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520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155992" y="665923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dung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874643" y="3009915"/>
            <a:ext cx="105553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thăm bạn Việt Ph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về chuyến đi chơi công viên Thủ Lệ của gia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mình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ớc mơ và cách bạn sẽ làm để thực hiện ước mơ của mình;.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701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thúc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202636" y="3636080"/>
            <a:ext cx="1033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v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mơ của người bạn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 hô và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392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492</Words>
  <Application>Microsoft Office PowerPoint</Application>
  <PresentationFormat>Widescreen</PresentationFormat>
  <Paragraphs>49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微软雅黑</vt:lpstr>
      <vt:lpstr>#9Slide03 Arima Madurai ExtraBo</vt:lpstr>
      <vt:lpstr>Arial</vt:lpstr>
      <vt:lpstr>Bubblegum Sans</vt:lpstr>
      <vt:lpstr>Calibri</vt:lpstr>
      <vt:lpstr>Calibri Light</vt:lpstr>
      <vt:lpstr>Cambria</vt:lpstr>
      <vt:lpstr>Coiny</vt:lpstr>
      <vt:lpstr>等线</vt:lpstr>
      <vt:lpstr>等线 Light</vt:lpstr>
      <vt:lpstr>inpin heiti</vt:lpstr>
      <vt:lpstr>Palace Script MT</vt:lpstr>
      <vt:lpstr>UTM Guanine</vt:lpstr>
      <vt:lpstr>Wingdings</vt:lpstr>
      <vt:lpstr>汉仪喵魂体W</vt:lpstr>
      <vt:lpstr>站酷快乐体2016修订版</vt:lpstr>
      <vt:lpstr>Office 主题​​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41</cp:revision>
  <dcterms:created xsi:type="dcterms:W3CDTF">2023-10-12T07:08:35Z</dcterms:created>
  <dcterms:modified xsi:type="dcterms:W3CDTF">2026-01-11T13:40:03Z</dcterms:modified>
</cp:coreProperties>
</file>