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7" r:id="rId2"/>
    <p:sldId id="524" r:id="rId3"/>
    <p:sldId id="526" r:id="rId4"/>
    <p:sldId id="492" r:id="rId5"/>
    <p:sldId id="496" r:id="rId6"/>
    <p:sldId id="522" r:id="rId7"/>
    <p:sldId id="523" r:id="rId8"/>
    <p:sldId id="504" r:id="rId9"/>
    <p:sldId id="527" r:id="rId10"/>
    <p:sldId id="528" r:id="rId11"/>
    <p:sldId id="529" r:id="rId12"/>
    <p:sldId id="5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70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6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2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1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0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4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B2306-DAB8-B993-B332-D294155DF98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61951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u="sng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cho người thân nghe câu chuyện về Bác Hồ mà em đã đọc và chia sẻ suy nghĩ của em về câu chuyện đó.</a:t>
            </a: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" y="692511"/>
            <a:ext cx="1172362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115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76319" y="906663"/>
            <a:ext cx="9268031" cy="3046212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1604754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59" y="1252329"/>
            <a:ext cx="3258641" cy="5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136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Cambria</vt:lpstr>
      <vt:lpstr>Fredoka One</vt:lpstr>
      <vt:lpstr>Rubik Light</vt:lpstr>
      <vt:lpstr>Tahoma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16</cp:revision>
  <dcterms:created xsi:type="dcterms:W3CDTF">2023-10-16T04:31:59Z</dcterms:created>
  <dcterms:modified xsi:type="dcterms:W3CDTF">2026-01-11T13:42:51Z</dcterms:modified>
</cp:coreProperties>
</file>