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7" r:id="rId2"/>
    <p:sldId id="298" r:id="rId3"/>
    <p:sldId id="300" r:id="rId4"/>
    <p:sldId id="274" r:id="rId5"/>
    <p:sldId id="301" r:id="rId6"/>
    <p:sldId id="302" r:id="rId7"/>
    <p:sldId id="303"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AF674-A306-4155-9ED4-846291994CE8}" type="datetimeFigureOut">
              <a:rPr lang="en-US" smtClean="0"/>
              <a:t>11/01/2026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339F1-0599-4D83-9112-D0FE64691BF3}" type="slidenum">
              <a:rPr lang="en-US" smtClean="0"/>
              <a:t>‹#›</a:t>
            </a:fld>
            <a:endParaRPr lang="en-US"/>
          </a:p>
        </p:txBody>
      </p:sp>
    </p:spTree>
    <p:extLst>
      <p:ext uri="{BB962C8B-B14F-4D97-AF65-F5344CB8AC3E}">
        <p14:creationId xmlns:p14="http://schemas.microsoft.com/office/powerpoint/2010/main" val="38531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B3C2C-16BC-499B-9D02-1C6CEBC23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5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AF2B1-6A90-CB69-DAB7-D57BA4B3C7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CB5D32-802B-F811-76CE-E817757D1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211B0A-F0F5-70FB-B3A8-74F4F5C6CC4B}"/>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98F8BB81-0E4E-63DB-6569-E975D42DA2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D01E25-B706-3BE5-9ADD-A48435FD124E}"/>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69504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4833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2969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181966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3043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22292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Tree>
    <p:extLst>
      <p:ext uri="{BB962C8B-B14F-4D97-AF65-F5344CB8AC3E}">
        <p14:creationId xmlns:p14="http://schemas.microsoft.com/office/powerpoint/2010/main" val="284059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445510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4861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130169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75948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3410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379279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20517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30254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4085171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22329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066260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33188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836276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54259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66525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120269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88398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03912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904704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345928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155158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826515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706637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736040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057086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93145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210708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526273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620651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052658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540842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6427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p:txBody>
          <a:bodyPr/>
          <a:lstStyle/>
          <a:p>
            <a:fld id="{B4D9F84E-6ED2-4CA0-8467-E95EA9C45FB3}" type="datetimeFigureOut">
              <a:rPr lang="zh-CN" altLang="en-US" smtClean="0"/>
              <a:t>2026/1/11</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9131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Tree>
    <p:extLst>
      <p:ext uri="{BB962C8B-B14F-4D97-AF65-F5344CB8AC3E}">
        <p14:creationId xmlns:p14="http://schemas.microsoft.com/office/powerpoint/2010/main" val="8766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10877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3480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6600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6D33F7-5BBD-F77D-E316-007537AD4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6AE3D51-2EFE-5EFD-CE62-E101CBD02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8E4CF5-2B29-FD13-72C2-F9416FC03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9F84E-6ED2-4CA0-8467-E95EA9C45FB3}"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CD183975-DCA3-FDF9-D467-200885FC6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3D89DD6-0EC7-ED2B-A93D-F302CCDDE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445169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59701D-CC7A-FB54-84AC-CD1AA25E0990}"/>
              </a:ext>
            </a:extLst>
          </p:cNvPr>
          <p:cNvPicPr>
            <a:picLocks noChangeAspect="1"/>
          </p:cNvPicPr>
          <p:nvPr/>
        </p:nvPicPr>
        <p:blipFill>
          <a:blip r:embed="rId2"/>
          <a:stretch>
            <a:fillRect/>
          </a:stretch>
        </p:blipFill>
        <p:spPr>
          <a:xfrm>
            <a:off x="3490445" y="171950"/>
            <a:ext cx="5864860" cy="1542422"/>
          </a:xfrm>
          <a:prstGeom prst="rect">
            <a:avLst/>
          </a:prstGeom>
        </p:spPr>
      </p:pic>
      <p:pic>
        <p:nvPicPr>
          <p:cNvPr id="3" name="Picture 2">
            <a:extLst>
              <a:ext uri="{FF2B5EF4-FFF2-40B4-BE49-F238E27FC236}">
                <a16:creationId xmlns:a16="http://schemas.microsoft.com/office/drawing/2014/main" id="{7B7CEC2A-7DB7-1A23-55D6-4B2F76D62C9F}"/>
              </a:ext>
            </a:extLst>
          </p:cNvPr>
          <p:cNvPicPr>
            <a:picLocks noChangeAspect="1"/>
          </p:cNvPicPr>
          <p:nvPr/>
        </p:nvPicPr>
        <p:blipFill>
          <a:blip r:embed="rId3"/>
          <a:stretch>
            <a:fillRect/>
          </a:stretch>
        </p:blipFill>
        <p:spPr>
          <a:xfrm>
            <a:off x="2429732" y="3376416"/>
            <a:ext cx="2540564" cy="3321782"/>
          </a:xfrm>
          <a:prstGeom prst="rect">
            <a:avLst/>
          </a:prstGeom>
        </p:spPr>
      </p:pic>
      <p:pic>
        <p:nvPicPr>
          <p:cNvPr id="4" name="Picture 3">
            <a:extLst>
              <a:ext uri="{FF2B5EF4-FFF2-40B4-BE49-F238E27FC236}">
                <a16:creationId xmlns:a16="http://schemas.microsoft.com/office/drawing/2014/main" id="{FC7B3BCA-7B48-E894-D8E5-CE207A1138A5}"/>
              </a:ext>
            </a:extLst>
          </p:cNvPr>
          <p:cNvPicPr>
            <a:picLocks noChangeAspect="1"/>
          </p:cNvPicPr>
          <p:nvPr/>
        </p:nvPicPr>
        <p:blipFill>
          <a:blip r:embed="rId4"/>
          <a:stretch>
            <a:fillRect/>
          </a:stretch>
        </p:blipFill>
        <p:spPr>
          <a:xfrm>
            <a:off x="315362" y="3357991"/>
            <a:ext cx="2246982" cy="3321782"/>
          </a:xfrm>
          <a:prstGeom prst="rect">
            <a:avLst/>
          </a:prstGeom>
        </p:spPr>
      </p:pic>
      <p:pic>
        <p:nvPicPr>
          <p:cNvPr id="6" name="Picture 5">
            <a:extLst>
              <a:ext uri="{FF2B5EF4-FFF2-40B4-BE49-F238E27FC236}">
                <a16:creationId xmlns:a16="http://schemas.microsoft.com/office/drawing/2014/main" id="{7901866E-6139-E152-434F-4DBC888FBD40}"/>
              </a:ext>
            </a:extLst>
          </p:cNvPr>
          <p:cNvPicPr>
            <a:picLocks noChangeAspect="1"/>
          </p:cNvPicPr>
          <p:nvPr/>
        </p:nvPicPr>
        <p:blipFill>
          <a:blip r:embed="rId5"/>
          <a:stretch>
            <a:fillRect/>
          </a:stretch>
        </p:blipFill>
        <p:spPr>
          <a:xfrm>
            <a:off x="4007095" y="880641"/>
            <a:ext cx="6291617" cy="6236749"/>
          </a:xfrm>
          <a:prstGeom prst="rect">
            <a:avLst/>
          </a:prstGeom>
        </p:spPr>
      </p:pic>
    </p:spTree>
    <p:extLst>
      <p:ext uri="{BB962C8B-B14F-4D97-AF65-F5344CB8AC3E}">
        <p14:creationId xmlns:p14="http://schemas.microsoft.com/office/powerpoint/2010/main" val="12869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C4E9E3-3AB8-364A-432A-5777F263AC19}"/>
              </a:ext>
            </a:extLst>
          </p:cNvPr>
          <p:cNvPicPr>
            <a:picLocks noChangeAspect="1"/>
          </p:cNvPicPr>
          <p:nvPr/>
        </p:nvPicPr>
        <p:blipFill>
          <a:blip r:embed="rId2"/>
          <a:stretch>
            <a:fillRect/>
          </a:stretch>
        </p:blipFill>
        <p:spPr>
          <a:xfrm>
            <a:off x="2599642" y="1222056"/>
            <a:ext cx="6974428" cy="4432176"/>
          </a:xfrm>
          <a:prstGeom prst="rect">
            <a:avLst/>
          </a:prstGeom>
        </p:spPr>
      </p:pic>
    </p:spTree>
    <p:extLst>
      <p:ext uri="{BB962C8B-B14F-4D97-AF65-F5344CB8AC3E}">
        <p14:creationId xmlns:p14="http://schemas.microsoft.com/office/powerpoint/2010/main" val="257362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B8A45-FFB2-E49F-8353-F5541BE059C6}"/>
              </a:ext>
            </a:extLst>
          </p:cNvPr>
          <p:cNvSpPr txBox="1"/>
          <p:nvPr/>
        </p:nvSpPr>
        <p:spPr>
          <a:xfrm>
            <a:off x="2083981" y="2604977"/>
            <a:ext cx="8569841" cy="1862048"/>
          </a:xfrm>
          <a:prstGeom prst="rect">
            <a:avLst/>
          </a:prstGeom>
          <a:noFill/>
        </p:spPr>
        <p:txBody>
          <a:bodyPr wrap="square" rtlCol="0">
            <a:spAutoFit/>
          </a:bodyPr>
          <a:lstStyle/>
          <a:p>
            <a:r>
              <a:rPr lang="en-US" sz="11500" b="1" dirty="0">
                <a:solidFill>
                  <a:srgbClr val="FF0000"/>
                </a:solidFill>
                <a:latin typeface="Cambria" panose="02040503050406030204" pitchFamily="18" charset="0"/>
                <a:ea typeface="Cambria" panose="02040503050406030204" pitchFamily="18" charset="0"/>
              </a:rPr>
              <a:t>HOẠT ĐỘNG</a:t>
            </a:r>
          </a:p>
        </p:txBody>
      </p:sp>
    </p:spTree>
    <p:extLst>
      <p:ext uri="{BB962C8B-B14F-4D97-AF65-F5344CB8AC3E}">
        <p14:creationId xmlns:p14="http://schemas.microsoft.com/office/powerpoint/2010/main" val="265980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29BE339D-88F1-FE0D-7EE8-2DD7E0F571E8}"/>
              </a:ext>
            </a:extLst>
          </p:cNvPr>
          <p:cNvSpPr/>
          <p:nvPr/>
        </p:nvSpPr>
        <p:spPr>
          <a:xfrm>
            <a:off x="227672" y="175536"/>
            <a:ext cx="11553202" cy="12173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F7A9BD">
                    <a:lumMod val="10000"/>
                  </a:srgbClr>
                </a:solidFill>
                <a:latin typeface="Cambria" panose="02040503050406030204" pitchFamily="18" charset="0"/>
                <a:sym typeface="Arial"/>
              </a:rPr>
              <a:t>Chuẩn</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bị</a:t>
            </a:r>
            <a:r>
              <a:rPr lang="en-US" sz="3600" b="1" kern="0" dirty="0">
                <a:solidFill>
                  <a:srgbClr val="F7A9BD">
                    <a:lumMod val="10000"/>
                  </a:srgbClr>
                </a:solidFill>
                <a:latin typeface="Cambria" panose="02040503050406030204" pitchFamily="18" charset="0"/>
                <a:sym typeface="Arial"/>
              </a:rPr>
              <a:t>: </a:t>
            </a:r>
            <a:r>
              <a:rPr lang="en-US" sz="3600" kern="0" dirty="0">
                <a:solidFill>
                  <a:srgbClr val="F7A9BD">
                    <a:lumMod val="10000"/>
                  </a:srgbClr>
                </a:solidFill>
                <a:latin typeface="Cambria" panose="02040503050406030204" pitchFamily="18" charset="0"/>
                <a:sym typeface="Arial"/>
              </a:rPr>
              <a:t>Thu </a:t>
            </a:r>
            <a:r>
              <a:rPr lang="en-US" sz="3600" kern="0" dirty="0" err="1">
                <a:solidFill>
                  <a:srgbClr val="F7A9BD">
                    <a:lumMod val="10000"/>
                  </a:srgbClr>
                </a:solidFill>
                <a:latin typeface="Cambria" panose="02040503050406030204" pitchFamily="18" charset="0"/>
                <a:sym typeface="Arial"/>
              </a:rPr>
              <a:t>thập</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thông</a:t>
            </a:r>
            <a:r>
              <a:rPr lang="en-US" sz="3600" kern="0" dirty="0">
                <a:solidFill>
                  <a:srgbClr val="F7A9BD">
                    <a:lumMod val="10000"/>
                  </a:srgbClr>
                </a:solidFill>
                <a:latin typeface="Cambria" panose="02040503050406030204" pitchFamily="18" charset="0"/>
                <a:sym typeface="Arial"/>
              </a:rPr>
              <a:t> tin </a:t>
            </a:r>
            <a:r>
              <a:rPr lang="en-US" sz="3600" kern="0" dirty="0" err="1">
                <a:solidFill>
                  <a:srgbClr val="F7A9BD">
                    <a:lumMod val="10000"/>
                  </a:srgbClr>
                </a:solidFill>
                <a:latin typeface="Cambria" panose="02040503050406030204" pitchFamily="18" charset="0"/>
                <a:sym typeface="Arial"/>
              </a:rPr>
              <a:t>về</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bạn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có</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hoàn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cảnh</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khó</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khăn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tên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lớp</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học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hoàn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cảnh</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cụ</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thể</a:t>
            </a:r>
            <a:r>
              <a:rPr lang="en-US" sz="3600" kern="0" dirty="0">
                <a:solidFill>
                  <a:srgbClr val="F7A9BD">
                    <a:lumMod val="10000"/>
                  </a:srgbClr>
                </a:solidFill>
                <a:latin typeface="Cambria" panose="02040503050406030204" pitchFamily="18" charset="0"/>
                <a:sym typeface="Arial"/>
              </a:rPr>
              <a:t>,…</a:t>
            </a:r>
            <a:endParaRPr kumimoji="0" lang="en-US" sz="36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Speech Bubble: Rectangle with Corners Rounded 13">
            <a:extLst>
              <a:ext uri="{FF2B5EF4-FFF2-40B4-BE49-F238E27FC236}">
                <a16:creationId xmlns:a16="http://schemas.microsoft.com/office/drawing/2014/main" id="{671D0B81-E2F4-7418-222C-475E237DCA83}"/>
              </a:ext>
            </a:extLst>
          </p:cNvPr>
          <p:cNvSpPr/>
          <p:nvPr/>
        </p:nvSpPr>
        <p:spPr>
          <a:xfrm>
            <a:off x="259570" y="1876743"/>
            <a:ext cx="11553202" cy="2482606"/>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F7A9BD">
                    <a:lumMod val="10000"/>
                  </a:srgbClr>
                </a:solidFill>
                <a:latin typeface="Cambria" panose="02040503050406030204" pitchFamily="18" charset="0"/>
                <a:sym typeface="Arial"/>
              </a:rPr>
              <a:t>Thảo</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luận</a:t>
            </a:r>
            <a:r>
              <a:rPr lang="en-US" sz="2800" b="1" kern="0" dirty="0">
                <a:solidFill>
                  <a:srgbClr val="F7A9BD">
                    <a:lumMod val="10000"/>
                  </a:srgbClr>
                </a:solidFill>
                <a:latin typeface="Cambria" panose="02040503050406030204" pitchFamily="18" charset="0"/>
                <a:sym typeface="Arial"/>
              </a:rPr>
              <a:t>: </a:t>
            </a:r>
            <a:endParaRPr lang="en-US" sz="2800" kern="0" dirty="0">
              <a:solidFill>
                <a:srgbClr val="F7A9BD">
                  <a:lumMod val="10000"/>
                </a:srgbClr>
              </a:solidFill>
              <a:latin typeface="Cambria" panose="020405030504060302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Phát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biểu</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ý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kiến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về</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cách</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thức</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giúp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bạn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tặng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quà</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tiền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sách</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vở</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quần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áo</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thăm</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hỏi</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động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viên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a:t>
            </a:r>
          </a:p>
          <a:p>
            <a:pPr marL="571500" marR="0" lvl="0" indent="-571500" algn="just" defTabSz="914400" rtl="0" eaLnBrk="1" fontAlgn="auto" latinLnBrk="0" hangingPunct="1">
              <a:lnSpc>
                <a:spcPct val="100000"/>
              </a:lnSpc>
              <a:spcBef>
                <a:spcPts val="0"/>
              </a:spcBef>
              <a:spcAft>
                <a:spcPts val="0"/>
              </a:spcAft>
              <a:buClr>
                <a:srgbClr val="000000"/>
              </a:buClr>
              <a:buSzTx/>
              <a:buFontTx/>
              <a:buChar char="-"/>
              <a:tabLst/>
              <a:defRPr/>
            </a:pPr>
            <a:r>
              <a:rPr lang="en-US" sz="2800" kern="0" dirty="0" err="1">
                <a:solidFill>
                  <a:srgbClr val="F7A9BD">
                    <a:lumMod val="10000"/>
                  </a:srgbClr>
                </a:solidFill>
                <a:latin typeface="Cambria" panose="02040503050406030204" pitchFamily="18" charset="0"/>
                <a:sym typeface="Arial"/>
              </a:rPr>
              <a:t>T</a:t>
            </a:r>
            <a:r>
              <a:rPr lang="en-US" sz="2800" kern="0" baseline="0" dirty="0" err="1">
                <a:solidFill>
                  <a:srgbClr val="F7A9BD">
                    <a:lumMod val="10000"/>
                  </a:srgbClr>
                </a:solidFill>
                <a:latin typeface="Cambria" panose="02040503050406030204" pitchFamily="18" charset="0"/>
                <a:sym typeface="Arial"/>
              </a:rPr>
              <a:t>hống</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nhất</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endParaRPr lang="en-US" sz="2800" kern="0" dirty="0">
              <a:solidFill>
                <a:srgbClr val="F7A9BD">
                  <a:lumMod val="10000"/>
                </a:srgbClr>
              </a:solidFill>
              <a:latin typeface="Cambria" panose="02040503050406030204" pitchFamily="18" charset="0"/>
              <a:sym typeface="Arial"/>
            </a:endParaRPr>
          </a:p>
          <a:p>
            <a:pPr marL="571500" marR="0" lvl="0" indent="-571500" algn="just" defTabSz="914400" rtl="0" eaLnBrk="1" fontAlgn="auto" latinLnBrk="0" hangingPunct="1">
              <a:lnSpc>
                <a:spcPct val="100000"/>
              </a:lnSpc>
              <a:spcBef>
                <a:spcPts val="0"/>
              </a:spcBef>
              <a:spcAft>
                <a:spcPts val="0"/>
              </a:spcAft>
              <a:buClr>
                <a:srgbClr val="000000"/>
              </a:buClr>
              <a:buSzTx/>
              <a:buFontTx/>
              <a:buChar char="-"/>
              <a:tabLst/>
              <a:defRPr/>
            </a:pP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Ghi</a:t>
            </a: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chép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kết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quả</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thảo</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luận</a:t>
            </a:r>
            <a:endPar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5" name="Speech Bubble: Rectangle with Corners Rounded 14">
            <a:extLst>
              <a:ext uri="{FF2B5EF4-FFF2-40B4-BE49-F238E27FC236}">
                <a16:creationId xmlns:a16="http://schemas.microsoft.com/office/drawing/2014/main" id="{D19290B1-2CB3-49F0-CE13-52C315540BD0}"/>
              </a:ext>
            </a:extLst>
          </p:cNvPr>
          <p:cNvSpPr/>
          <p:nvPr/>
        </p:nvSpPr>
        <p:spPr>
          <a:xfrm>
            <a:off x="419057" y="4699591"/>
            <a:ext cx="11553202" cy="2077277"/>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F7A9BD">
                    <a:lumMod val="10000"/>
                  </a:srgbClr>
                </a:solidFill>
                <a:latin typeface="Cambria" panose="02040503050406030204" pitchFamily="18" charset="0"/>
                <a:sym typeface="Arial"/>
              </a:rPr>
              <a:t>Trao</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đổi</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góp</a:t>
            </a:r>
            <a:r>
              <a:rPr lang="en-US" sz="2800" b="1" kern="0" dirty="0">
                <a:solidFill>
                  <a:srgbClr val="F7A9BD">
                    <a:lumMod val="10000"/>
                  </a:srgbClr>
                </a:solidFill>
                <a:latin typeface="Cambria" panose="02040503050406030204" pitchFamily="18" charset="0"/>
                <a:sym typeface="Arial"/>
              </a:rPr>
              <a:t> ý: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Nêu</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trao</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đổi</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ngắn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gọn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rõ</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ràng</a:t>
            </a:r>
            <a:r>
              <a:rPr lang="en-US" sz="2800" kern="0" dirty="0">
                <a:solidFill>
                  <a:srgbClr val="F7A9BD">
                    <a:lumMod val="10000"/>
                  </a:srgbClr>
                </a:solidFill>
                <a:latin typeface="Cambria" panose="020405030504060302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Sử</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dụng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điệu</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bộ</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cử</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chỉ</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phù</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hợp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khi</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phát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biểu</a:t>
            </a:r>
            <a:endPar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baseline="0" dirty="0">
                <a:solidFill>
                  <a:srgbClr val="F7A9BD">
                    <a:lumMod val="10000"/>
                  </a:srgbClr>
                </a:solidFill>
                <a:latin typeface="Cambria" panose="02040503050406030204" pitchFamily="18" charset="0"/>
                <a:sym typeface="Arial"/>
              </a:rPr>
              <a:t>- </a:t>
            </a:r>
            <a:r>
              <a:rPr lang="en-US" sz="2800" kern="0" baseline="0" dirty="0" err="1">
                <a:solidFill>
                  <a:srgbClr val="F7A9BD">
                    <a:lumMod val="10000"/>
                  </a:srgbClr>
                </a:solidFill>
                <a:latin typeface="Cambria" panose="02040503050406030204" pitchFamily="18" charset="0"/>
                <a:sym typeface="Arial"/>
              </a:rPr>
              <a:t>Chăm</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chú</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lắng</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nghe</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của</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người</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khác</a:t>
            </a:r>
            <a:r>
              <a:rPr lang="en-US" sz="2800" kern="0" dirty="0">
                <a:solidFill>
                  <a:srgbClr val="F7A9BD">
                    <a:lumMod val="10000"/>
                  </a:srgbClr>
                </a:solidFill>
                <a:latin typeface="Cambria" panose="02040503050406030204" pitchFamily="18" charset="0"/>
                <a:sym typeface="Arial"/>
              </a:rPr>
              <a:t>.</a:t>
            </a:r>
            <a:endPar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6" name="Arrow: Right 15">
            <a:extLst>
              <a:ext uri="{FF2B5EF4-FFF2-40B4-BE49-F238E27FC236}">
                <a16:creationId xmlns:a16="http://schemas.microsoft.com/office/drawing/2014/main" id="{CC7B451A-58BC-C8F0-8906-63850327B570}"/>
              </a:ext>
            </a:extLst>
          </p:cNvPr>
          <p:cNvSpPr/>
          <p:nvPr/>
        </p:nvSpPr>
        <p:spPr>
          <a:xfrm rot="5400000">
            <a:off x="1472610" y="1387552"/>
            <a:ext cx="478463" cy="51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DCB8A67-2939-E89E-CDB4-D9B5DC11FDB3}"/>
              </a:ext>
            </a:extLst>
          </p:cNvPr>
          <p:cNvSpPr/>
          <p:nvPr/>
        </p:nvSpPr>
        <p:spPr>
          <a:xfrm rot="5400000">
            <a:off x="1504508" y="4279610"/>
            <a:ext cx="478463" cy="51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B8A45-FFB2-E49F-8353-F5541BE059C6}"/>
              </a:ext>
            </a:extLst>
          </p:cNvPr>
          <p:cNvSpPr txBox="1"/>
          <p:nvPr/>
        </p:nvSpPr>
        <p:spPr>
          <a:xfrm>
            <a:off x="2083981" y="2604977"/>
            <a:ext cx="856984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VẬN</a:t>
            </a:r>
            <a:r>
              <a:rPr kumimoji="0" lang="en-US" sz="115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DỤNG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90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909CC2B-DFF1-A890-BEA4-5C27C82FE2D3}"/>
              </a:ext>
            </a:extLst>
          </p:cNvPr>
          <p:cNvSpPr/>
          <p:nvPr/>
        </p:nvSpPr>
        <p:spPr>
          <a:xfrm>
            <a:off x="602166" y="278781"/>
            <a:ext cx="11006254" cy="2174488"/>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dirty="0">
                <a:solidFill>
                  <a:prstClr val="white">
                    <a:lumMod val="10000"/>
                  </a:prstClr>
                </a:solidFill>
                <a:latin typeface="Cambria" panose="02040503050406030204" pitchFamily="18" charset="0"/>
              </a:rPr>
              <a:t>Em sẽ nói những gì để vận động người th</a:t>
            </a:r>
            <a:r>
              <a:rPr lang="en-US" sz="4000" dirty="0">
                <a:solidFill>
                  <a:prstClr val="white">
                    <a:lumMod val="10000"/>
                  </a:prstClr>
                </a:solidFill>
                <a:latin typeface="Cambria" panose="02040503050406030204" pitchFamily="18" charset="0"/>
              </a:rPr>
              <a:t>â</a:t>
            </a:r>
            <a:r>
              <a:rPr lang="vi-VN" sz="4000" dirty="0">
                <a:solidFill>
                  <a:prstClr val="white">
                    <a:lumMod val="10000"/>
                  </a:prstClr>
                </a:solidFill>
                <a:latin typeface="Cambria" panose="02040503050406030204" pitchFamily="18" charset="0"/>
              </a:rPr>
              <a:t>n cùng tham gia giúp đỡ một bạn có hoàn cảnh khó khăn ở lớp hoặc trường em? </a:t>
            </a:r>
            <a:endParaRPr kumimoji="0" lang="en-US" sz="4000" i="0" u="none" strike="noStrike" kern="1200" cap="none" spc="0" normalizeH="0" baseline="0" noProof="0" dirty="0">
              <a:ln>
                <a:noFill/>
              </a:ln>
              <a:solidFill>
                <a:prstClr val="white">
                  <a:lumMod val="10000"/>
                </a:prstClr>
              </a:solidFill>
              <a:effectLst/>
              <a:uLnTx/>
              <a:uFillTx/>
              <a:latin typeface="Cambria" panose="02040503050406030204" pitchFamily="18" charset="0"/>
            </a:endParaRPr>
          </a:p>
        </p:txBody>
      </p:sp>
      <p:pic>
        <p:nvPicPr>
          <p:cNvPr id="7" name="图片 26">
            <a:extLst>
              <a:ext uri="{FF2B5EF4-FFF2-40B4-BE49-F238E27FC236}">
                <a16:creationId xmlns:a16="http://schemas.microsoft.com/office/drawing/2014/main" id="{896C96CC-D134-962B-1339-DFC8CC0F2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15" y="2587083"/>
            <a:ext cx="4620574" cy="4620574"/>
          </a:xfrm>
          <a:prstGeom prst="rect">
            <a:avLst/>
          </a:prstGeom>
        </p:spPr>
      </p:pic>
      <p:sp>
        <p:nvSpPr>
          <p:cNvPr id="2" name="TextBox 1">
            <a:extLst>
              <a:ext uri="{FF2B5EF4-FFF2-40B4-BE49-F238E27FC236}">
                <a16:creationId xmlns:a16="http://schemas.microsoft.com/office/drawing/2014/main" id="{3454728C-DB1E-333D-D009-8EAD8154D328}"/>
              </a:ext>
            </a:extLst>
          </p:cNvPr>
          <p:cNvSpPr txBox="1"/>
          <p:nvPr/>
        </p:nvSpPr>
        <p:spPr>
          <a:xfrm>
            <a:off x="4259766" y="3044283"/>
            <a:ext cx="7092175" cy="2677656"/>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Ví</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dụ</a:t>
            </a:r>
            <a:r>
              <a:rPr lang="en-US"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Bố mẹ ơi, ở lớp của con có bạn An đang gặp rất nhiều khó khăn. Trong đợt lũ lụt vừa qua, nhà bạn ấy bị ngập và cuốn trôi tất cả lương thực, quần áo, sách vở,….</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Bố mẹ có thể giúp đỡ bạn ấy để bạn có thể đến trường như chúng con được không?</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846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
            <a:extLst>
              <a:ext uri="{FF2B5EF4-FFF2-40B4-BE49-F238E27FC236}">
                <a16:creationId xmlns:a16="http://schemas.microsoft.com/office/drawing/2014/main" id="{E70E70AD-D327-082B-A3FB-90A6D0102C0B}"/>
              </a:ext>
            </a:extLst>
          </p:cNvPr>
          <p:cNvSpPr txBox="1"/>
          <p:nvPr/>
        </p:nvSpPr>
        <p:spPr>
          <a:xfrm>
            <a:off x="5086203" y="379726"/>
            <a:ext cx="4046646" cy="830997"/>
          </a:xfrm>
          <a:prstGeom prst="rect">
            <a:avLst/>
          </a:prstGeom>
          <a:solidFill>
            <a:schemeClr val="bg1"/>
          </a:solidFill>
        </p:spPr>
        <p:txBody>
          <a:bodyPr wrap="square" rtlCol="0">
            <a:spAutoFit/>
          </a:bodyPr>
          <a:lstStyle>
            <a:defPPr>
              <a:defRPr lang="zh-CN"/>
            </a:defPPr>
            <a:lvl1pPr indent="0" algn="ctr">
              <a:lnSpc>
                <a:spcPct val="100000"/>
              </a:lnSpc>
              <a:buFont typeface="Wingdings" panose="05000000000000000000" pitchFamily="2" charset="2"/>
              <a:buNone/>
              <a:defRPr sz="2200">
                <a:solidFill>
                  <a:srgbClr val="3E877E"/>
                </a:solidFill>
                <a:latin typeface="思源黑体 CN Bold" panose="020B0800000000000000" pitchFamily="34" charset="-122"/>
                <a:ea typeface="思源黑体 CN Bold" panose="020B0800000000000000" pitchFamily="34" charset="-122"/>
                <a:cs typeface="字魂58号-创中黑" panose="00000500000000000000" charset="-122"/>
              </a:defRPr>
            </a:lvl1pPr>
          </a:lstStyle>
          <a:p>
            <a:r>
              <a:rPr lang="en-US" altLang="zh-CN" sz="4800" b="1" dirty="0" err="1">
                <a:latin typeface="Cambria" panose="02040503050406030204" pitchFamily="18" charset="0"/>
                <a:ea typeface="Cambria" panose="02040503050406030204" pitchFamily="18" charset="0"/>
                <a:sym typeface="+mn-lt"/>
              </a:rPr>
              <a:t>Về</a:t>
            </a:r>
            <a:r>
              <a:rPr lang="en-US" altLang="zh-CN" sz="4800" b="1" dirty="0">
                <a:latin typeface="Cambria" panose="02040503050406030204" pitchFamily="18" charset="0"/>
                <a:ea typeface="Cambria" panose="02040503050406030204" pitchFamily="18" charset="0"/>
                <a:sym typeface="+mn-lt"/>
              </a:rPr>
              <a:t> </a:t>
            </a:r>
            <a:r>
              <a:rPr lang="en-US" altLang="zh-CN" sz="4800" b="1" dirty="0" err="1">
                <a:latin typeface="Cambria" panose="02040503050406030204" pitchFamily="18" charset="0"/>
                <a:ea typeface="Cambria" panose="02040503050406030204" pitchFamily="18" charset="0"/>
                <a:sym typeface="+mn-lt"/>
              </a:rPr>
              <a:t>nhà</a:t>
            </a:r>
            <a:r>
              <a:rPr lang="en-US" altLang="zh-CN" sz="4800" b="1" dirty="0">
                <a:latin typeface="Cambria" panose="02040503050406030204" pitchFamily="18" charset="0"/>
                <a:ea typeface="Cambria" panose="02040503050406030204" pitchFamily="18" charset="0"/>
                <a:sym typeface="+mn-lt"/>
              </a:rPr>
              <a:t>:</a:t>
            </a:r>
            <a:endParaRPr lang="zh-CN" altLang="en-US" sz="4800" b="1" dirty="0">
              <a:latin typeface="Cambria" panose="02040503050406030204" pitchFamily="18" charset="0"/>
              <a:sym typeface="+mn-lt"/>
            </a:endParaRPr>
          </a:p>
        </p:txBody>
      </p:sp>
      <p:sp>
        <p:nvSpPr>
          <p:cNvPr id="5" name="文本框 1">
            <a:extLst>
              <a:ext uri="{FF2B5EF4-FFF2-40B4-BE49-F238E27FC236}">
                <a16:creationId xmlns:a16="http://schemas.microsoft.com/office/drawing/2014/main" id="{8D8FB247-BFC6-26F0-D04C-96BD581FA594}"/>
              </a:ext>
            </a:extLst>
          </p:cNvPr>
          <p:cNvSpPr txBox="1"/>
          <p:nvPr/>
        </p:nvSpPr>
        <p:spPr>
          <a:xfrm>
            <a:off x="3289749" y="1610122"/>
            <a:ext cx="8329821" cy="1754326"/>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indent="0" algn="just">
              <a:lnSpc>
                <a:spcPct val="100000"/>
              </a:lnSpc>
              <a:buNone/>
            </a:pPr>
            <a:r>
              <a:rPr lang="en-US" altLang="zh-CN" sz="3600" b="1" dirty="0">
                <a:latin typeface="Cambria" panose="02040503050406030204" pitchFamily="18" charset="0"/>
                <a:sym typeface="+mn-lt"/>
              </a:rPr>
              <a:t>T</a:t>
            </a:r>
            <a:r>
              <a:rPr lang="vi-VN" altLang="zh-CN" sz="3600" b="1" dirty="0">
                <a:latin typeface="Cambria" panose="02040503050406030204" pitchFamily="18" charset="0"/>
                <a:sym typeface="+mn-lt"/>
              </a:rPr>
              <a:t>ìm đọc câu chuyện về tình yêu thương giữa con người với con người hoặc giữa con người với loài vật. </a:t>
            </a:r>
            <a:endParaRPr lang="zh-CN" altLang="en-US" sz="3600" b="1" dirty="0">
              <a:latin typeface="Cambria" panose="02040503050406030204" pitchFamily="18" charset="0"/>
              <a:sym typeface="+mn-lt"/>
            </a:endParaRPr>
          </a:p>
        </p:txBody>
      </p:sp>
      <p:pic>
        <p:nvPicPr>
          <p:cNvPr id="6" name="图片 8" descr="13">
            <a:extLst>
              <a:ext uri="{FF2B5EF4-FFF2-40B4-BE49-F238E27FC236}">
                <a16:creationId xmlns:a16="http://schemas.microsoft.com/office/drawing/2014/main" id="{15EB8B67-D7D9-20F4-3590-2056DE3A4145}"/>
              </a:ext>
            </a:extLst>
          </p:cNvPr>
          <p:cNvPicPr>
            <a:picLocks noChangeAspect="1"/>
          </p:cNvPicPr>
          <p:nvPr/>
        </p:nvPicPr>
        <p:blipFill>
          <a:blip r:embed="rId2"/>
          <a:stretch>
            <a:fillRect/>
          </a:stretch>
        </p:blipFill>
        <p:spPr>
          <a:xfrm>
            <a:off x="247359" y="2409807"/>
            <a:ext cx="3742690" cy="3318510"/>
          </a:xfrm>
          <a:prstGeom prst="rect">
            <a:avLst/>
          </a:prstGeom>
        </p:spPr>
      </p:pic>
    </p:spTree>
    <p:extLst>
      <p:ext uri="{BB962C8B-B14F-4D97-AF65-F5344CB8AC3E}">
        <p14:creationId xmlns:p14="http://schemas.microsoft.com/office/powerpoint/2010/main" val="42716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AFBCFEEC-03F8-42CA-73AD-50F3A2EE3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12" name="Picture 11">
            <a:extLst>
              <a:ext uri="{FF2B5EF4-FFF2-40B4-BE49-F238E27FC236}">
                <a16:creationId xmlns:a16="http://schemas.microsoft.com/office/drawing/2014/main" id="{CA7C00C3-B5DF-22E5-6DA2-15B16C1F34D1}"/>
              </a:ext>
            </a:extLst>
          </p:cNvPr>
          <p:cNvPicPr>
            <a:picLocks noChangeAspect="1"/>
          </p:cNvPicPr>
          <p:nvPr/>
        </p:nvPicPr>
        <p:blipFill rotWithShape="1">
          <a:blip r:embed="rId4">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3" name="图片 10">
            <a:extLst>
              <a:ext uri="{FF2B5EF4-FFF2-40B4-BE49-F238E27FC236}">
                <a16:creationId xmlns:a16="http://schemas.microsoft.com/office/drawing/2014/main" id="{D09B2A12-7C7B-F8C0-EC4E-56A1AF92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23" name="图片 36">
            <a:extLst>
              <a:ext uri="{FF2B5EF4-FFF2-40B4-BE49-F238E27FC236}">
                <a16:creationId xmlns:a16="http://schemas.microsoft.com/office/drawing/2014/main" id="{FFB57864-4D33-D8D9-FCB6-8D3021230D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 name="Picture 3">
            <a:extLst>
              <a:ext uri="{FF2B5EF4-FFF2-40B4-BE49-F238E27FC236}">
                <a16:creationId xmlns:a16="http://schemas.microsoft.com/office/drawing/2014/main" id="{3F6C34F1-EDF7-0204-1FED-7D620C5B8962}"/>
              </a:ext>
            </a:extLst>
          </p:cNvPr>
          <p:cNvPicPr>
            <a:picLocks noChangeAspect="1"/>
          </p:cNvPicPr>
          <p:nvPr/>
        </p:nvPicPr>
        <p:blipFill>
          <a:blip r:embed="rId7"/>
          <a:stretch>
            <a:fillRect/>
          </a:stretch>
        </p:blipFill>
        <p:spPr>
          <a:xfrm>
            <a:off x="2565106" y="766645"/>
            <a:ext cx="7273158" cy="3048264"/>
          </a:xfrm>
          <a:prstGeom prst="rect">
            <a:avLst/>
          </a:prstGeom>
        </p:spPr>
      </p:pic>
    </p:spTree>
    <p:extLst>
      <p:ext uri="{BB962C8B-B14F-4D97-AF65-F5344CB8AC3E}">
        <p14:creationId xmlns:p14="http://schemas.microsoft.com/office/powerpoint/2010/main" val="36314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236</Words>
  <Application>Microsoft Office PowerPoint</Application>
  <PresentationFormat>Widescreen</PresentationFormat>
  <Paragraphs>16</Paragraphs>
  <Slides>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Calibri</vt:lpstr>
      <vt:lpstr>Cambria</vt:lpstr>
      <vt:lpstr>等线</vt:lpstr>
      <vt:lpstr>等线 Light</vt:lpstr>
      <vt:lpstr>SVN-Newton</vt:lpstr>
      <vt:lpstr>SVN-Ready</vt:lpstr>
      <vt:lpstr>Times New Roman</vt:lpstr>
      <vt:lpstr>Wingdings</vt:lpstr>
      <vt:lpstr>字魂58号-创中黑</vt:lpstr>
      <vt:lpstr>思源黑体 CN Bold</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19</cp:revision>
  <dcterms:created xsi:type="dcterms:W3CDTF">2023-10-23T10:20:13Z</dcterms:created>
  <dcterms:modified xsi:type="dcterms:W3CDTF">2026-01-11T13:54:07Z</dcterms:modified>
</cp:coreProperties>
</file>