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23" r:id="rId4"/>
  </p:sldMasterIdLst>
  <p:notesMasterIdLst>
    <p:notesMasterId r:id="rId31"/>
  </p:notesMasterIdLst>
  <p:sldIdLst>
    <p:sldId id="2007577263" r:id="rId5"/>
    <p:sldId id="256" r:id="rId6"/>
    <p:sldId id="257" r:id="rId7"/>
    <p:sldId id="258" r:id="rId8"/>
    <p:sldId id="264" r:id="rId9"/>
    <p:sldId id="320" r:id="rId10"/>
    <p:sldId id="330" r:id="rId11"/>
    <p:sldId id="318" r:id="rId12"/>
    <p:sldId id="337" r:id="rId13"/>
    <p:sldId id="338" r:id="rId14"/>
    <p:sldId id="342" r:id="rId15"/>
    <p:sldId id="343" r:id="rId16"/>
    <p:sldId id="344" r:id="rId17"/>
    <p:sldId id="345" r:id="rId18"/>
    <p:sldId id="346" r:id="rId19"/>
    <p:sldId id="339" r:id="rId20"/>
    <p:sldId id="321" r:id="rId21"/>
    <p:sldId id="322" r:id="rId22"/>
    <p:sldId id="347" r:id="rId23"/>
    <p:sldId id="348" r:id="rId24"/>
    <p:sldId id="350" r:id="rId25"/>
    <p:sldId id="351" r:id="rId26"/>
    <p:sldId id="352" r:id="rId27"/>
    <p:sldId id="353" r:id="rId28"/>
    <p:sldId id="2007577261" r:id="rId29"/>
    <p:sldId id="28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4" d="100"/>
          <a:sy n="84" d="100"/>
        </p:scale>
        <p:origin x="-2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03/01/2026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09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48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35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7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20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30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05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9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4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96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1/3/2026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7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2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2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19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060174" y="2600846"/>
            <a:ext cx="13577026" cy="12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Yêu lao động 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PHƯỜNG HƯNG ĐẠO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9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=""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=""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=""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=""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=""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=""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=""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=""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=""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=""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=""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=""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=""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=""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=""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589</Words>
  <Application>Microsoft Office PowerPoint</Application>
  <PresentationFormat>Custom</PresentationFormat>
  <Paragraphs>51</Paragraphs>
  <Slides>26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主题​​</vt:lpstr>
      <vt:lpstr>Cooperative Learning Activities for Pre-K by Slidesgo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58</cp:revision>
  <dcterms:created xsi:type="dcterms:W3CDTF">2018-04-23T07:53:19Z</dcterms:created>
  <dcterms:modified xsi:type="dcterms:W3CDTF">2026-01-03T15:15:28Z</dcterms:modified>
</cp:coreProperties>
</file>