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306" r:id="rId4"/>
    <p:sldId id="257" r:id="rId5"/>
    <p:sldId id="258" r:id="rId6"/>
    <p:sldId id="277" r:id="rId7"/>
    <p:sldId id="259" r:id="rId8"/>
    <p:sldId id="279" r:id="rId9"/>
    <p:sldId id="261" r:id="rId10"/>
    <p:sldId id="260" r:id="rId11"/>
    <p:sldId id="280" r:id="rId12"/>
    <p:sldId id="281" r:id="rId13"/>
    <p:sldId id="282" r:id="rId14"/>
    <p:sldId id="283" r:id="rId15"/>
    <p:sldId id="284" r:id="rId16"/>
    <p:sldId id="285" r:id="rId17"/>
    <p:sldId id="289" r:id="rId18"/>
    <p:sldId id="290" r:id="rId19"/>
    <p:sldId id="291" r:id="rId20"/>
    <p:sldId id="292" r:id="rId21"/>
    <p:sldId id="293" r:id="rId22"/>
    <p:sldId id="294" r:id="rId23"/>
    <p:sldId id="295" r:id="rId24"/>
    <p:sldId id="270" r:id="rId25"/>
    <p:sldId id="305"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38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03/01/2026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extLst>
      <p:ext uri="{BB962C8B-B14F-4D97-AF65-F5344CB8AC3E}">
        <p14:creationId xmlns:p14="http://schemas.microsoft.com/office/powerpoint/2010/main" val="16466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5</a:t>
            </a:fld>
            <a:endParaRPr lang="en-US"/>
          </a:p>
        </p:txBody>
      </p:sp>
    </p:spTree>
    <p:extLst>
      <p:ext uri="{BB962C8B-B14F-4D97-AF65-F5344CB8AC3E}">
        <p14:creationId xmlns:p14="http://schemas.microsoft.com/office/powerpoint/2010/main" val="176243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336F9D-23C9-A6F8-DC3E-D2BD45AE4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EEAE533-1779-106F-2B60-649577E69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4AC259C-7D36-9752-D779-44745BC234CA}"/>
              </a:ext>
            </a:extLst>
          </p:cNvPr>
          <p:cNvSpPr>
            <a:spLocks noGrp="1"/>
          </p:cNvSpPr>
          <p:nvPr>
            <p:ph type="dt" sz="half" idx="10"/>
          </p:nvPr>
        </p:nvSpPr>
        <p:spPr/>
        <p:txBody>
          <a:bodyPr/>
          <a:lstStyle/>
          <a:p>
            <a:fld id="{8FC4CF81-4DA0-4A42-A03B-5FFF44EACE24}" type="datetimeFigureOut">
              <a:rPr lang="en-US" smtClean="0"/>
              <a:t>03/01/2026</a:t>
            </a:fld>
            <a:endParaRPr lang="en-US"/>
          </a:p>
        </p:txBody>
      </p:sp>
      <p:sp>
        <p:nvSpPr>
          <p:cNvPr id="5" name="Footer Placeholder 4">
            <a:extLst>
              <a:ext uri="{FF2B5EF4-FFF2-40B4-BE49-F238E27FC236}">
                <a16:creationId xmlns="" xmlns:a16="http://schemas.microsoft.com/office/drawing/2014/main" id="{8DFD69BC-46A8-6CDB-22FB-1BCCD7A28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65AE9FE-E019-F851-E629-2B3D64DDD90E}"/>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67846392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176BD1-040B-C671-5BE8-1F9D1D6E3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DDB4CA3-8597-D43E-268E-BF118AF744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80CF6D6-8C8E-6FDD-49FE-3016054F5C45}"/>
              </a:ext>
            </a:extLst>
          </p:cNvPr>
          <p:cNvSpPr>
            <a:spLocks noGrp="1"/>
          </p:cNvSpPr>
          <p:nvPr>
            <p:ph type="dt" sz="half" idx="10"/>
          </p:nvPr>
        </p:nvSpPr>
        <p:spPr/>
        <p:txBody>
          <a:bodyPr/>
          <a:lstStyle/>
          <a:p>
            <a:fld id="{8FC4CF81-4DA0-4A42-A03B-5FFF44EACE24}" type="datetimeFigureOut">
              <a:rPr lang="en-US" smtClean="0"/>
              <a:t>03/01/2026</a:t>
            </a:fld>
            <a:endParaRPr lang="en-US"/>
          </a:p>
        </p:txBody>
      </p:sp>
      <p:sp>
        <p:nvSpPr>
          <p:cNvPr id="5" name="Footer Placeholder 4">
            <a:extLst>
              <a:ext uri="{FF2B5EF4-FFF2-40B4-BE49-F238E27FC236}">
                <a16:creationId xmlns="" xmlns:a16="http://schemas.microsoft.com/office/drawing/2014/main" id="{0021F6FE-A745-609E-7BE5-E9AC63704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F5F4F02-5D47-BABB-288E-911E728A0B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39510300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F111B3-6C04-3704-E282-1EC9C7BE2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202A5C4-477E-14B6-E5FD-CBC7EC151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7C0124-AC7C-69C7-B47D-76E8F4F88EA7}"/>
              </a:ext>
            </a:extLst>
          </p:cNvPr>
          <p:cNvSpPr>
            <a:spLocks noGrp="1"/>
          </p:cNvSpPr>
          <p:nvPr>
            <p:ph type="dt" sz="half" idx="10"/>
          </p:nvPr>
        </p:nvSpPr>
        <p:spPr/>
        <p:txBody>
          <a:bodyPr/>
          <a:lstStyle/>
          <a:p>
            <a:fld id="{8FC4CF81-4DA0-4A42-A03B-5FFF44EACE24}" type="datetimeFigureOut">
              <a:rPr lang="en-US" smtClean="0"/>
              <a:t>03/01/2026</a:t>
            </a:fld>
            <a:endParaRPr lang="en-US"/>
          </a:p>
        </p:txBody>
      </p:sp>
      <p:sp>
        <p:nvSpPr>
          <p:cNvPr id="5" name="Footer Placeholder 4">
            <a:extLst>
              <a:ext uri="{FF2B5EF4-FFF2-40B4-BE49-F238E27FC236}">
                <a16:creationId xmlns="" xmlns:a16="http://schemas.microsoft.com/office/drawing/2014/main" id="{9D9D7420-E21D-36A5-8B66-CF752C125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5AC728E-A01A-1121-A325-FAE14FB0695B}"/>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4654869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03/01/2026</a:t>
            </a:fld>
            <a:endParaRPr lang="en-US"/>
          </a:p>
        </p:txBody>
      </p:sp>
      <p:sp>
        <p:nvSpPr>
          <p:cNvPr id="5" name="Footer Placeholder 4">
            <a:extLst>
              <a:ext uri="{FF2B5EF4-FFF2-40B4-BE49-F238E27FC236}">
                <a16:creationId xmlns=""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299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03/01/2026</a:t>
            </a:fld>
            <a:endParaRPr lang="en-US"/>
          </a:p>
        </p:txBody>
      </p:sp>
      <p:sp>
        <p:nvSpPr>
          <p:cNvPr id="5" name="Footer Placeholder 4">
            <a:extLst>
              <a:ext uri="{FF2B5EF4-FFF2-40B4-BE49-F238E27FC236}">
                <a16:creationId xmlns=""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2773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03/01/2026</a:t>
            </a:fld>
            <a:endParaRPr lang="en-US"/>
          </a:p>
        </p:txBody>
      </p:sp>
      <p:sp>
        <p:nvSpPr>
          <p:cNvPr id="5" name="Footer Placeholder 4">
            <a:extLst>
              <a:ext uri="{FF2B5EF4-FFF2-40B4-BE49-F238E27FC236}">
                <a16:creationId xmlns=""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9568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03/01/2026</a:t>
            </a:fld>
            <a:endParaRPr lang="en-US"/>
          </a:p>
        </p:txBody>
      </p:sp>
      <p:sp>
        <p:nvSpPr>
          <p:cNvPr id="6" name="Footer Placeholder 5">
            <a:extLst>
              <a:ext uri="{FF2B5EF4-FFF2-40B4-BE49-F238E27FC236}">
                <a16:creationId xmlns=""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31945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03/01/2026</a:t>
            </a:fld>
            <a:endParaRPr lang="en-US"/>
          </a:p>
        </p:txBody>
      </p:sp>
      <p:sp>
        <p:nvSpPr>
          <p:cNvPr id="8" name="Footer Placeholder 7">
            <a:extLst>
              <a:ext uri="{FF2B5EF4-FFF2-40B4-BE49-F238E27FC236}">
                <a16:creationId xmlns=""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2148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03/01/2026</a:t>
            </a:fld>
            <a:endParaRPr lang="en-US"/>
          </a:p>
        </p:txBody>
      </p:sp>
      <p:sp>
        <p:nvSpPr>
          <p:cNvPr id="4" name="Footer Placeholder 3">
            <a:extLst>
              <a:ext uri="{FF2B5EF4-FFF2-40B4-BE49-F238E27FC236}">
                <a16:creationId xmlns=""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0161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03/01/2026</a:t>
            </a:fld>
            <a:endParaRPr lang="en-US"/>
          </a:p>
        </p:txBody>
      </p:sp>
      <p:sp>
        <p:nvSpPr>
          <p:cNvPr id="3" name="Footer Placeholder 2">
            <a:extLst>
              <a:ext uri="{FF2B5EF4-FFF2-40B4-BE49-F238E27FC236}">
                <a16:creationId xmlns=""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65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03/01/2026</a:t>
            </a:fld>
            <a:endParaRPr lang="en-US"/>
          </a:p>
        </p:txBody>
      </p:sp>
      <p:sp>
        <p:nvSpPr>
          <p:cNvPr id="6" name="Footer Placeholder 5">
            <a:extLst>
              <a:ext uri="{FF2B5EF4-FFF2-40B4-BE49-F238E27FC236}">
                <a16:creationId xmlns=""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143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68F53B-3B91-70BD-2468-96ABAD69D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9837A7C-FD69-65F0-ABE1-0BF13E152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3BAB976-A12A-A1EB-BE6C-A49B851CA9C5}"/>
              </a:ext>
            </a:extLst>
          </p:cNvPr>
          <p:cNvSpPr>
            <a:spLocks noGrp="1"/>
          </p:cNvSpPr>
          <p:nvPr>
            <p:ph type="dt" sz="half" idx="10"/>
          </p:nvPr>
        </p:nvSpPr>
        <p:spPr/>
        <p:txBody>
          <a:bodyPr/>
          <a:lstStyle/>
          <a:p>
            <a:fld id="{8FC4CF81-4DA0-4A42-A03B-5FFF44EACE24}" type="datetimeFigureOut">
              <a:rPr lang="en-US" smtClean="0"/>
              <a:t>03/01/2026</a:t>
            </a:fld>
            <a:endParaRPr lang="en-US"/>
          </a:p>
        </p:txBody>
      </p:sp>
      <p:sp>
        <p:nvSpPr>
          <p:cNvPr id="5" name="Footer Placeholder 4">
            <a:extLst>
              <a:ext uri="{FF2B5EF4-FFF2-40B4-BE49-F238E27FC236}">
                <a16:creationId xmlns="" xmlns:a16="http://schemas.microsoft.com/office/drawing/2014/main" id="{D89B1695-EA8A-0B53-1E64-939085A9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EEDAD3E-D865-09DA-6321-3E7AB4787422}"/>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58537683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03/01/2026</a:t>
            </a:fld>
            <a:endParaRPr lang="en-US"/>
          </a:p>
        </p:txBody>
      </p:sp>
      <p:sp>
        <p:nvSpPr>
          <p:cNvPr id="6" name="Footer Placeholder 5">
            <a:extLst>
              <a:ext uri="{FF2B5EF4-FFF2-40B4-BE49-F238E27FC236}">
                <a16:creationId xmlns=""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7589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03/01/2026</a:t>
            </a:fld>
            <a:endParaRPr lang="en-US"/>
          </a:p>
        </p:txBody>
      </p:sp>
      <p:sp>
        <p:nvSpPr>
          <p:cNvPr id="5" name="Footer Placeholder 4">
            <a:extLst>
              <a:ext uri="{FF2B5EF4-FFF2-40B4-BE49-F238E27FC236}">
                <a16:creationId xmlns=""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8996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03/01/2026</a:t>
            </a:fld>
            <a:endParaRPr lang="en-US"/>
          </a:p>
        </p:txBody>
      </p:sp>
      <p:sp>
        <p:nvSpPr>
          <p:cNvPr id="5" name="Footer Placeholder 4">
            <a:extLst>
              <a:ext uri="{FF2B5EF4-FFF2-40B4-BE49-F238E27FC236}">
                <a16:creationId xmlns=""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96227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FB0D1E-F729-400C-B3EC-692C73640D2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 xmlns:a16="http://schemas.microsoft.com/office/drawing/2014/main" id="{9420B7DD-33E2-4E70-BF28-AAA81723C7D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 xmlns:a16="http://schemas.microsoft.com/office/drawing/2014/main" id="{ADDE677E-24A8-4D84-8796-4C4DC5268622}"/>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1/3/2026</a:t>
            </a:fld>
            <a:endParaRPr lang="en-PH">
              <a:solidFill>
                <a:prstClr val="black"/>
              </a:solidFill>
            </a:endParaRPr>
          </a:p>
        </p:txBody>
      </p:sp>
      <p:sp>
        <p:nvSpPr>
          <p:cNvPr id="5" name="Footer Placeholder 4">
            <a:extLst>
              <a:ext uri="{FF2B5EF4-FFF2-40B4-BE49-F238E27FC236}">
                <a16:creationId xmlns="" xmlns:a16="http://schemas.microsoft.com/office/drawing/2014/main" id="{F6A6FA6A-519A-4C0A-9B87-168F574E8850}"/>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F43B6BBF-4D72-4EAD-9287-B14FC07AD026}"/>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036666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C8DCCE-9518-4EF5-9D2F-5D3699715C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Content Placeholder 2">
            <a:extLst>
              <a:ext uri="{FF2B5EF4-FFF2-40B4-BE49-F238E27FC236}">
                <a16:creationId xmlns="" xmlns:a16="http://schemas.microsoft.com/office/drawing/2014/main" id="{1BCA4D81-2B6C-4824-9EB2-6FC8C56DC37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97777308-5AC7-4874-A0E9-BBF3F0D8B34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1/3/2026</a:t>
            </a:fld>
            <a:endParaRPr lang="en-PH">
              <a:solidFill>
                <a:prstClr val="black"/>
              </a:solidFill>
            </a:endParaRPr>
          </a:p>
        </p:txBody>
      </p:sp>
      <p:sp>
        <p:nvSpPr>
          <p:cNvPr id="5" name="Footer Placeholder 4">
            <a:extLst>
              <a:ext uri="{FF2B5EF4-FFF2-40B4-BE49-F238E27FC236}">
                <a16:creationId xmlns="" xmlns:a16="http://schemas.microsoft.com/office/drawing/2014/main" id="{B075800E-6113-446A-A25F-49A960FA4E78}"/>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698732FF-42B9-4BB4-8BD3-E860A8424A84}"/>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107538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340B41-F559-4DB8-85F3-E5CD8F9D16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 xmlns:a16="http://schemas.microsoft.com/office/drawing/2014/main" id="{4D5B4B83-1E89-4544-96B1-E0D0D82262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554CC90-3AB8-4B22-82BF-BBB0A462B76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1/3/2026</a:t>
            </a:fld>
            <a:endParaRPr lang="en-PH">
              <a:solidFill>
                <a:prstClr val="black"/>
              </a:solidFill>
            </a:endParaRPr>
          </a:p>
        </p:txBody>
      </p:sp>
      <p:sp>
        <p:nvSpPr>
          <p:cNvPr id="5" name="Footer Placeholder 4">
            <a:extLst>
              <a:ext uri="{FF2B5EF4-FFF2-40B4-BE49-F238E27FC236}">
                <a16:creationId xmlns="" xmlns:a16="http://schemas.microsoft.com/office/drawing/2014/main" id="{B9FFC091-3E7F-4C32-BDC9-4C0D21C87FCC}"/>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0C540279-8FB7-4ED8-8C64-0295FDD36CF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05432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E707A6-4A5B-4321-9D28-2F252DFF92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Content Placeholder 2">
            <a:extLst>
              <a:ext uri="{FF2B5EF4-FFF2-40B4-BE49-F238E27FC236}">
                <a16:creationId xmlns="" xmlns:a16="http://schemas.microsoft.com/office/drawing/2014/main" id="{3C33BFE7-F0D2-4850-BFD1-F8D0F22D3C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 xmlns:a16="http://schemas.microsoft.com/office/drawing/2014/main" id="{EA02E97D-9AD0-4A42-95AA-FD7471B7FD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 xmlns:a16="http://schemas.microsoft.com/office/drawing/2014/main" id="{09243950-A962-4E0A-983C-E28F9F61CFB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1/3/2026</a:t>
            </a:fld>
            <a:endParaRPr lang="en-PH">
              <a:solidFill>
                <a:prstClr val="black"/>
              </a:solidFill>
            </a:endParaRPr>
          </a:p>
        </p:txBody>
      </p:sp>
      <p:sp>
        <p:nvSpPr>
          <p:cNvPr id="6" name="Footer Placeholder 5">
            <a:extLst>
              <a:ext uri="{FF2B5EF4-FFF2-40B4-BE49-F238E27FC236}">
                <a16:creationId xmlns="" xmlns:a16="http://schemas.microsoft.com/office/drawing/2014/main" id="{973B96D4-62D8-4D72-8A4C-46C31D961E06}"/>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 xmlns:a16="http://schemas.microsoft.com/office/drawing/2014/main" id="{4149E9F8-030B-4773-AEF3-90AF93BF2CBA}"/>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286905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021786-5C75-43E5-B815-0C85D71EBE8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PH"/>
          </a:p>
        </p:txBody>
      </p:sp>
      <p:sp>
        <p:nvSpPr>
          <p:cNvPr id="3" name="Text Placeholder 2">
            <a:extLst>
              <a:ext uri="{FF2B5EF4-FFF2-40B4-BE49-F238E27FC236}">
                <a16:creationId xmlns="" xmlns:a16="http://schemas.microsoft.com/office/drawing/2014/main" id="{B71BDF71-3BD8-4542-8220-F26C7572A80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7B0212E-AAC7-4056-88F9-5FDD47B109E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 xmlns:a16="http://schemas.microsoft.com/office/drawing/2014/main" id="{6060BA18-9FAE-44FD-8D7D-8ADE332192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A7832B7-CAAE-4983-AC35-CDB0109AE57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 xmlns:a16="http://schemas.microsoft.com/office/drawing/2014/main" id="{E93B3F70-7EF0-4349-99EE-7D6538637363}"/>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1/3/2026</a:t>
            </a:fld>
            <a:endParaRPr lang="en-PH">
              <a:solidFill>
                <a:prstClr val="black"/>
              </a:solidFill>
            </a:endParaRPr>
          </a:p>
        </p:txBody>
      </p:sp>
      <p:sp>
        <p:nvSpPr>
          <p:cNvPr id="8" name="Footer Placeholder 7">
            <a:extLst>
              <a:ext uri="{FF2B5EF4-FFF2-40B4-BE49-F238E27FC236}">
                <a16:creationId xmlns="" xmlns:a16="http://schemas.microsoft.com/office/drawing/2014/main" id="{F88D6865-6000-4E21-8190-8D927E83D690}"/>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9" name="Slide Number Placeholder 8">
            <a:extLst>
              <a:ext uri="{FF2B5EF4-FFF2-40B4-BE49-F238E27FC236}">
                <a16:creationId xmlns="" xmlns:a16="http://schemas.microsoft.com/office/drawing/2014/main" id="{481476E3-9128-4D2C-B69E-5C238E0A8CF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49603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324497-5739-450A-B32A-00D83BE4D0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Date Placeholder 2">
            <a:extLst>
              <a:ext uri="{FF2B5EF4-FFF2-40B4-BE49-F238E27FC236}">
                <a16:creationId xmlns="" xmlns:a16="http://schemas.microsoft.com/office/drawing/2014/main" id="{7DCA427A-E6A5-4B5B-9135-66E0D6D6B7B9}"/>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1/3/2026</a:t>
            </a:fld>
            <a:endParaRPr lang="en-PH">
              <a:solidFill>
                <a:prstClr val="black"/>
              </a:solidFill>
            </a:endParaRPr>
          </a:p>
        </p:txBody>
      </p:sp>
      <p:sp>
        <p:nvSpPr>
          <p:cNvPr id="4" name="Footer Placeholder 3">
            <a:extLst>
              <a:ext uri="{FF2B5EF4-FFF2-40B4-BE49-F238E27FC236}">
                <a16:creationId xmlns="" xmlns:a16="http://schemas.microsoft.com/office/drawing/2014/main" id="{162DBAE8-B05A-4A91-940B-392B12BE015D}"/>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5" name="Slide Number Placeholder 4">
            <a:extLst>
              <a:ext uri="{FF2B5EF4-FFF2-40B4-BE49-F238E27FC236}">
                <a16:creationId xmlns="" xmlns:a16="http://schemas.microsoft.com/office/drawing/2014/main" id="{29263A10-9026-48D9-823A-9FBB44C3BCD8}"/>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900173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8589302-6033-44D7-9045-7353E80B2DFD}"/>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1/3/2026</a:t>
            </a:fld>
            <a:endParaRPr lang="en-PH">
              <a:solidFill>
                <a:prstClr val="black"/>
              </a:solidFill>
            </a:endParaRPr>
          </a:p>
        </p:txBody>
      </p:sp>
      <p:sp>
        <p:nvSpPr>
          <p:cNvPr id="3" name="Footer Placeholder 2">
            <a:extLst>
              <a:ext uri="{FF2B5EF4-FFF2-40B4-BE49-F238E27FC236}">
                <a16:creationId xmlns="" xmlns:a16="http://schemas.microsoft.com/office/drawing/2014/main" id="{9324D074-9AC9-42CC-B879-BE5355C241F6}"/>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4" name="Slide Number Placeholder 3">
            <a:extLst>
              <a:ext uri="{FF2B5EF4-FFF2-40B4-BE49-F238E27FC236}">
                <a16:creationId xmlns="" xmlns:a16="http://schemas.microsoft.com/office/drawing/2014/main" id="{9541AD2F-FDF7-4CC6-BD82-5B3EBB71D4FF}"/>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28569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0C9E1F-68D1-E1D9-C1D9-33D9D66841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6109839-A25D-7498-D993-1327CF5AC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E27F861-BB14-6C86-D77E-701FCD147962}"/>
              </a:ext>
            </a:extLst>
          </p:cNvPr>
          <p:cNvSpPr>
            <a:spLocks noGrp="1"/>
          </p:cNvSpPr>
          <p:nvPr>
            <p:ph type="dt" sz="half" idx="10"/>
          </p:nvPr>
        </p:nvSpPr>
        <p:spPr/>
        <p:txBody>
          <a:bodyPr/>
          <a:lstStyle/>
          <a:p>
            <a:fld id="{8FC4CF81-4DA0-4A42-A03B-5FFF44EACE24}" type="datetimeFigureOut">
              <a:rPr lang="en-US" smtClean="0"/>
              <a:t>03/01/2026</a:t>
            </a:fld>
            <a:endParaRPr lang="en-US"/>
          </a:p>
        </p:txBody>
      </p:sp>
      <p:sp>
        <p:nvSpPr>
          <p:cNvPr id="5" name="Footer Placeholder 4">
            <a:extLst>
              <a:ext uri="{FF2B5EF4-FFF2-40B4-BE49-F238E27FC236}">
                <a16:creationId xmlns="" xmlns:a16="http://schemas.microsoft.com/office/drawing/2014/main" id="{6C509EB7-8C1C-0CE1-62FF-478812AF6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B1B33B-6307-4C06-F8DA-3A17E71138A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55226221"/>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8DD28F-7057-451F-89DE-ABE1B50819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 xmlns:a16="http://schemas.microsoft.com/office/drawing/2014/main" id="{7D31DF0C-320F-4EF1-B346-246B9680EA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 xmlns:a16="http://schemas.microsoft.com/office/drawing/2014/main" id="{5C2C0FC2-4A81-4B0A-A52C-96221D0165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A63F12B-D8C2-4FC2-8A98-C337D24198FC}"/>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1/3/2026</a:t>
            </a:fld>
            <a:endParaRPr lang="en-PH">
              <a:solidFill>
                <a:prstClr val="black"/>
              </a:solidFill>
            </a:endParaRPr>
          </a:p>
        </p:txBody>
      </p:sp>
      <p:sp>
        <p:nvSpPr>
          <p:cNvPr id="6" name="Footer Placeholder 5">
            <a:extLst>
              <a:ext uri="{FF2B5EF4-FFF2-40B4-BE49-F238E27FC236}">
                <a16:creationId xmlns="" xmlns:a16="http://schemas.microsoft.com/office/drawing/2014/main" id="{34DFFF39-56E2-4304-8C84-BA4A3F06567F}"/>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 xmlns:a16="http://schemas.microsoft.com/office/drawing/2014/main" id="{651851EE-8ED1-48F1-BF5B-2C0F970B7EF6}"/>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2203219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ACF207-8231-45CF-9B55-B77840DB76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 xmlns:a16="http://schemas.microsoft.com/office/drawing/2014/main" id="{F1E7958A-532F-44E7-9958-DEBFFE58C84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 xmlns:a16="http://schemas.microsoft.com/office/drawing/2014/main" id="{F6445CD0-A6CA-418F-B28B-93B58D0B0E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FA874A-9A68-4F24-BCB4-E1F02F6EA315}"/>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1/3/2026</a:t>
            </a:fld>
            <a:endParaRPr lang="en-PH">
              <a:solidFill>
                <a:prstClr val="black"/>
              </a:solidFill>
            </a:endParaRPr>
          </a:p>
        </p:txBody>
      </p:sp>
      <p:sp>
        <p:nvSpPr>
          <p:cNvPr id="6" name="Footer Placeholder 5">
            <a:extLst>
              <a:ext uri="{FF2B5EF4-FFF2-40B4-BE49-F238E27FC236}">
                <a16:creationId xmlns="" xmlns:a16="http://schemas.microsoft.com/office/drawing/2014/main" id="{A67FB102-DF6A-426A-BB49-0DD9D528B6C4}"/>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 xmlns:a16="http://schemas.microsoft.com/office/drawing/2014/main" id="{18EA6380-5829-42AA-B1D8-2F27AA4450B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560064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5CA3EF-7260-4500-A667-923DF22E67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Vertical Text Placeholder 2">
            <a:extLst>
              <a:ext uri="{FF2B5EF4-FFF2-40B4-BE49-F238E27FC236}">
                <a16:creationId xmlns="" xmlns:a16="http://schemas.microsoft.com/office/drawing/2014/main" id="{38CAB15A-2424-44CD-A013-4CAAC605FD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8AD7A8ED-35A0-4DFB-9674-7679B19A43E1}"/>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1/3/2026</a:t>
            </a:fld>
            <a:endParaRPr lang="en-PH">
              <a:solidFill>
                <a:prstClr val="black"/>
              </a:solidFill>
            </a:endParaRPr>
          </a:p>
        </p:txBody>
      </p:sp>
      <p:sp>
        <p:nvSpPr>
          <p:cNvPr id="5" name="Footer Placeholder 4">
            <a:extLst>
              <a:ext uri="{FF2B5EF4-FFF2-40B4-BE49-F238E27FC236}">
                <a16:creationId xmlns="" xmlns:a16="http://schemas.microsoft.com/office/drawing/2014/main" id="{D7DF7674-3AE8-4A10-847D-8D6B60738E38}"/>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BACA3A33-4ECC-4865-B63B-9465436E5CCB}"/>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221608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1D8DD28-CC09-4910-A246-64D19793FB5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PH"/>
          </a:p>
        </p:txBody>
      </p:sp>
      <p:sp>
        <p:nvSpPr>
          <p:cNvPr id="3" name="Vertical Text Placeholder 2">
            <a:extLst>
              <a:ext uri="{FF2B5EF4-FFF2-40B4-BE49-F238E27FC236}">
                <a16:creationId xmlns="" xmlns:a16="http://schemas.microsoft.com/office/drawing/2014/main" id="{91CE7245-E6CE-4FAD-B63F-7B6783516D7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329E7274-94BE-4F94-8B01-2383B879E2F2}"/>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1/3/2026</a:t>
            </a:fld>
            <a:endParaRPr lang="en-PH">
              <a:solidFill>
                <a:prstClr val="black"/>
              </a:solidFill>
            </a:endParaRPr>
          </a:p>
        </p:txBody>
      </p:sp>
      <p:sp>
        <p:nvSpPr>
          <p:cNvPr id="5" name="Footer Placeholder 4">
            <a:extLst>
              <a:ext uri="{FF2B5EF4-FFF2-40B4-BE49-F238E27FC236}">
                <a16:creationId xmlns="" xmlns:a16="http://schemas.microsoft.com/office/drawing/2014/main" id="{FD6AEB2C-E59B-46D8-AD92-EB90275DEF1A}"/>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B6040645-526A-40F5-9DC9-67DD37F283B3}"/>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18180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D5632B-4A18-AD32-9FE1-CF60602E8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881649-26AC-7AFC-DE71-5064E1F7C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31EA650-A82D-DD7A-FF3E-867EC643A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697CB6C-B141-6E72-A96D-6D15D1056B25}"/>
              </a:ext>
            </a:extLst>
          </p:cNvPr>
          <p:cNvSpPr>
            <a:spLocks noGrp="1"/>
          </p:cNvSpPr>
          <p:nvPr>
            <p:ph type="dt" sz="half" idx="10"/>
          </p:nvPr>
        </p:nvSpPr>
        <p:spPr/>
        <p:txBody>
          <a:bodyPr/>
          <a:lstStyle/>
          <a:p>
            <a:fld id="{8FC4CF81-4DA0-4A42-A03B-5FFF44EACE24}" type="datetimeFigureOut">
              <a:rPr lang="en-US" smtClean="0"/>
              <a:t>03/01/2026</a:t>
            </a:fld>
            <a:endParaRPr lang="en-US"/>
          </a:p>
        </p:txBody>
      </p:sp>
      <p:sp>
        <p:nvSpPr>
          <p:cNvPr id="6" name="Footer Placeholder 5">
            <a:extLst>
              <a:ext uri="{FF2B5EF4-FFF2-40B4-BE49-F238E27FC236}">
                <a16:creationId xmlns="" xmlns:a16="http://schemas.microsoft.com/office/drawing/2014/main" id="{0B1C22A7-AF7B-A05C-E943-A440EC3C8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02C5B0B-85EB-E19E-7117-936FFC5E1478}"/>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25553473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34A84B-10FC-FB9E-0508-6C4D53C14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4481F39-6491-1216-FABE-A0D816F54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B3F64EE-A24B-91EF-4375-77EC8B73F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AFF721E-CC15-5E2A-4504-34C2055ABB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C1DF1E9-147C-FEED-E2CF-5AEF75DCA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4C83A27-2F78-6121-E4B9-BC7077F2DA84}"/>
              </a:ext>
            </a:extLst>
          </p:cNvPr>
          <p:cNvSpPr>
            <a:spLocks noGrp="1"/>
          </p:cNvSpPr>
          <p:nvPr>
            <p:ph type="dt" sz="half" idx="10"/>
          </p:nvPr>
        </p:nvSpPr>
        <p:spPr/>
        <p:txBody>
          <a:bodyPr/>
          <a:lstStyle/>
          <a:p>
            <a:fld id="{8FC4CF81-4DA0-4A42-A03B-5FFF44EACE24}" type="datetimeFigureOut">
              <a:rPr lang="en-US" smtClean="0"/>
              <a:t>03/01/2026</a:t>
            </a:fld>
            <a:endParaRPr lang="en-US"/>
          </a:p>
        </p:txBody>
      </p:sp>
      <p:sp>
        <p:nvSpPr>
          <p:cNvPr id="8" name="Footer Placeholder 7">
            <a:extLst>
              <a:ext uri="{FF2B5EF4-FFF2-40B4-BE49-F238E27FC236}">
                <a16:creationId xmlns="" xmlns:a16="http://schemas.microsoft.com/office/drawing/2014/main" id="{B6CB4A81-89AF-D786-ED26-5A68F49DF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B10C637-88E3-8A40-534D-B10E7FCB62F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424533540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F90EAE-86B7-AF19-87FC-95AE82614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400AA81-A6A0-ECFC-7208-BFF1516A8E02}"/>
              </a:ext>
            </a:extLst>
          </p:cNvPr>
          <p:cNvSpPr>
            <a:spLocks noGrp="1"/>
          </p:cNvSpPr>
          <p:nvPr>
            <p:ph type="dt" sz="half" idx="10"/>
          </p:nvPr>
        </p:nvSpPr>
        <p:spPr/>
        <p:txBody>
          <a:bodyPr/>
          <a:lstStyle/>
          <a:p>
            <a:fld id="{8FC4CF81-4DA0-4A42-A03B-5FFF44EACE24}" type="datetimeFigureOut">
              <a:rPr lang="en-US" smtClean="0"/>
              <a:t>03/01/2026</a:t>
            </a:fld>
            <a:endParaRPr lang="en-US"/>
          </a:p>
        </p:txBody>
      </p:sp>
      <p:sp>
        <p:nvSpPr>
          <p:cNvPr id="4" name="Footer Placeholder 3">
            <a:extLst>
              <a:ext uri="{FF2B5EF4-FFF2-40B4-BE49-F238E27FC236}">
                <a16:creationId xmlns="" xmlns:a16="http://schemas.microsoft.com/office/drawing/2014/main" id="{73104BE0-69B5-6C8F-9D60-C5521207C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485881E-B886-96C4-93ED-515D7DA1162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298773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4F5118C-5119-3479-A618-2E9F634ECE15}"/>
              </a:ext>
            </a:extLst>
          </p:cNvPr>
          <p:cNvSpPr>
            <a:spLocks noGrp="1"/>
          </p:cNvSpPr>
          <p:nvPr>
            <p:ph type="dt" sz="half" idx="10"/>
          </p:nvPr>
        </p:nvSpPr>
        <p:spPr/>
        <p:txBody>
          <a:bodyPr/>
          <a:lstStyle/>
          <a:p>
            <a:fld id="{8FC4CF81-4DA0-4A42-A03B-5FFF44EACE24}" type="datetimeFigureOut">
              <a:rPr lang="en-US" smtClean="0"/>
              <a:t>03/01/2026</a:t>
            </a:fld>
            <a:endParaRPr lang="en-US"/>
          </a:p>
        </p:txBody>
      </p:sp>
      <p:sp>
        <p:nvSpPr>
          <p:cNvPr id="3" name="Footer Placeholder 2">
            <a:extLst>
              <a:ext uri="{FF2B5EF4-FFF2-40B4-BE49-F238E27FC236}">
                <a16:creationId xmlns="" xmlns:a16="http://schemas.microsoft.com/office/drawing/2014/main" id="{56285807-105C-6D1B-82B8-3F9471B0A9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B58F881-530C-6DCB-B638-B98C0D447C9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91481323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793816-908D-D81D-43AA-1BC2584B2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8E2DACF-F42A-45C4-782C-EA3B00A55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A7B71B6-5F33-F03A-85F8-99AAC60E5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F7D46C9-BD37-D377-1FD1-90281B4503DC}"/>
              </a:ext>
            </a:extLst>
          </p:cNvPr>
          <p:cNvSpPr>
            <a:spLocks noGrp="1"/>
          </p:cNvSpPr>
          <p:nvPr>
            <p:ph type="dt" sz="half" idx="10"/>
          </p:nvPr>
        </p:nvSpPr>
        <p:spPr/>
        <p:txBody>
          <a:bodyPr/>
          <a:lstStyle/>
          <a:p>
            <a:fld id="{8FC4CF81-4DA0-4A42-A03B-5FFF44EACE24}" type="datetimeFigureOut">
              <a:rPr lang="en-US" smtClean="0"/>
              <a:t>03/01/2026</a:t>
            </a:fld>
            <a:endParaRPr lang="en-US"/>
          </a:p>
        </p:txBody>
      </p:sp>
      <p:sp>
        <p:nvSpPr>
          <p:cNvPr id="6" name="Footer Placeholder 5">
            <a:extLst>
              <a:ext uri="{FF2B5EF4-FFF2-40B4-BE49-F238E27FC236}">
                <a16:creationId xmlns="" xmlns:a16="http://schemas.microsoft.com/office/drawing/2014/main" id="{E2F740AE-2FDC-4240-CD82-66DCB2185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B71F88E-85D5-99D4-DB78-3BB78B3798FF}"/>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69304512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610631-1E56-C7D1-185D-95A823F9A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D6CF70F-AA67-522E-A90B-CE1B3FC1E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C6E6B38-F837-9500-E744-1354CC263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7E6A979-DA9A-476D-04F9-2AFDFD753FC5}"/>
              </a:ext>
            </a:extLst>
          </p:cNvPr>
          <p:cNvSpPr>
            <a:spLocks noGrp="1"/>
          </p:cNvSpPr>
          <p:nvPr>
            <p:ph type="dt" sz="half" idx="10"/>
          </p:nvPr>
        </p:nvSpPr>
        <p:spPr/>
        <p:txBody>
          <a:bodyPr/>
          <a:lstStyle/>
          <a:p>
            <a:fld id="{8FC4CF81-4DA0-4A42-A03B-5FFF44EACE24}" type="datetimeFigureOut">
              <a:rPr lang="en-US" smtClean="0"/>
              <a:t>03/01/2026</a:t>
            </a:fld>
            <a:endParaRPr lang="en-US"/>
          </a:p>
        </p:txBody>
      </p:sp>
      <p:sp>
        <p:nvSpPr>
          <p:cNvPr id="6" name="Footer Placeholder 5">
            <a:extLst>
              <a:ext uri="{FF2B5EF4-FFF2-40B4-BE49-F238E27FC236}">
                <a16:creationId xmlns="" xmlns:a16="http://schemas.microsoft.com/office/drawing/2014/main" id="{A8276B24-5D0D-8260-6227-D773FC6D3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1168A61-E7AC-9098-FFFE-DEBDD9B75F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9451858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DD7AB76-4526-4AB0-6C10-30A360C7E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24AFB67-5234-E410-C15A-CC75E747F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4E16C88-08B9-5B0E-4683-5D024EC41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4CF81-4DA0-4A42-A03B-5FFF44EACE24}" type="datetimeFigureOut">
              <a:rPr lang="en-US" smtClean="0"/>
              <a:t>03/01/2026</a:t>
            </a:fld>
            <a:endParaRPr lang="en-US"/>
          </a:p>
        </p:txBody>
      </p:sp>
      <p:sp>
        <p:nvSpPr>
          <p:cNvPr id="5" name="Footer Placeholder 4">
            <a:extLst>
              <a:ext uri="{FF2B5EF4-FFF2-40B4-BE49-F238E27FC236}">
                <a16:creationId xmlns="" xmlns:a16="http://schemas.microsoft.com/office/drawing/2014/main" id="{F7EA2050-7B42-7E23-3B59-298A14129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AD7B4B7-C359-270C-1FCD-2B72F5A2A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DEB9F-AC17-4069-B1D1-EB48D4F99A96}" type="slidenum">
              <a:rPr lang="en-US" smtClean="0"/>
              <a:t>‹#›</a:t>
            </a:fld>
            <a:endParaRPr lang="en-US"/>
          </a:p>
        </p:txBody>
      </p:sp>
      <p:pic>
        <p:nvPicPr>
          <p:cNvPr id="10" name="Picture 9" descr="A white circle with leaves and blue text&#10;&#10;Description automatically generated">
            <a:extLst>
              <a:ext uri="{FF2B5EF4-FFF2-40B4-BE49-F238E27FC236}">
                <a16:creationId xmlns="" xmlns:a16="http://schemas.microsoft.com/office/drawing/2014/main" id="{8E83B8C1-2B86-ED75-A791-F2A21D7752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544424" y="238124"/>
            <a:ext cx="1362075" cy="1362075"/>
          </a:xfrm>
          <a:prstGeom prst="rect">
            <a:avLst/>
          </a:prstGeom>
        </p:spPr>
      </p:pic>
    </p:spTree>
    <p:extLst>
      <p:ext uri="{BB962C8B-B14F-4D97-AF65-F5344CB8AC3E}">
        <p14:creationId xmlns:p14="http://schemas.microsoft.com/office/powerpoint/2010/main" val="290213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46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pink background with white leaves and black text&#10;&#10;Description automatically generated">
            <a:extLst>
              <a:ext uri="{FF2B5EF4-FFF2-40B4-BE49-F238E27FC236}">
                <a16:creationId xmlns="" xmlns:a16="http://schemas.microsoft.com/office/drawing/2014/main" id="{E95D3C33-84AC-FBBA-9EF4-79496B43181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81174" y="400049"/>
            <a:ext cx="1514474" cy="1514474"/>
          </a:xfrm>
          <a:prstGeom prst="rect">
            <a:avLst/>
          </a:prstGeom>
        </p:spPr>
      </p:pic>
    </p:spTree>
    <p:extLst>
      <p:ext uri="{BB962C8B-B14F-4D97-AF65-F5344CB8AC3E}">
        <p14:creationId xmlns:p14="http://schemas.microsoft.com/office/powerpoint/2010/main" val="3636608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2.png"/><Relationship Id="rId4" Type="http://schemas.openxmlformats.org/officeDocument/2006/relationships/image" Target="../media/image30.sv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4.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838200" y="365125"/>
            <a:ext cx="10515600" cy="1325563"/>
          </a:xfrm>
        </p:spPr>
        <p:txBody>
          <a:bodyPr/>
          <a:lstStyle/>
          <a:p>
            <a:pPr eaLnBrk="1" hangingPunct="1"/>
            <a:endParaRPr lang="en-US" altLang="en-US"/>
          </a:p>
        </p:txBody>
      </p:sp>
      <p:pic>
        <p:nvPicPr>
          <p:cNvPr id="5"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324852" y="21255"/>
            <a:ext cx="12192000"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609600" y="2511281"/>
            <a:ext cx="11087100" cy="193899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77" fontAlgn="base">
              <a:spcBef>
                <a:spcPct val="50000"/>
              </a:spcBef>
              <a:spcAft>
                <a:spcPct val="0"/>
              </a:spcAft>
              <a:buFontTx/>
              <a:buNone/>
              <a:defRPr/>
            </a:pP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Môn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Toán</a:t>
            </a:r>
            <a:endPar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a:p>
            <a:pPr algn="ctr" defTabSz="914377" fontAlgn="base">
              <a:spcBef>
                <a:spcPct val="50000"/>
              </a:spcBef>
              <a:spcAft>
                <a:spcPct val="0"/>
              </a:spcAft>
              <a:buFontTx/>
              <a:buNone/>
              <a:defRPr/>
            </a:pP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Bài</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13: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Làm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tròn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số</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đến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hàng</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trăm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nghìn</a:t>
            </a:r>
            <a:endPar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p:txBody>
      </p:sp>
      <p:sp>
        <p:nvSpPr>
          <p:cNvPr id="7" name="Rectangle 6"/>
          <p:cNvSpPr/>
          <p:nvPr/>
        </p:nvSpPr>
        <p:spPr>
          <a:xfrm>
            <a:off x="2133600" y="4683021"/>
            <a:ext cx="7924800" cy="523220"/>
          </a:xfrm>
          <a:prstGeom prst="rect">
            <a:avLst/>
          </a:prstGeom>
          <a:noFill/>
        </p:spPr>
        <p:txBody>
          <a:bodyPr>
            <a:spAutoFit/>
          </a:bodyPr>
          <a:lstStyle/>
          <a:p>
            <a:pPr algn="ctr" defTabSz="914377" fontAlgn="base">
              <a:spcBef>
                <a:spcPct val="0"/>
              </a:spcBef>
              <a:spcAft>
                <a:spcPct val="0"/>
              </a:spcAft>
              <a:defRPr/>
            </a:pPr>
            <a:r>
              <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Giáo viên: Lê Thị </a:t>
            </a:r>
            <a:r>
              <a:rPr lang="pt-BR" sz="2800" b="1" kern="10" dirty="0" smtClean="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Quyên</a:t>
            </a:r>
            <a:endPar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endParaRPr>
          </a:p>
        </p:txBody>
      </p:sp>
      <p:sp>
        <p:nvSpPr>
          <p:cNvPr id="8" name="WordArt 87"/>
          <p:cNvSpPr>
            <a:spLocks noChangeArrowheads="1" noChangeShapeType="1" noTextEdit="1"/>
          </p:cNvSpPr>
          <p:nvPr/>
        </p:nvSpPr>
        <p:spPr bwMode="auto">
          <a:xfrm>
            <a:off x="2434045" y="763588"/>
            <a:ext cx="7801129" cy="3495387"/>
          </a:xfrm>
          <a:prstGeom prst="rect">
            <a:avLst/>
          </a:prstGeom>
          <a:noFill/>
          <a:ln>
            <a:noFill/>
          </a:ln>
        </p:spPr>
        <p:txBody>
          <a:bodyPr wrap="none" fromWordArt="1">
            <a:prstTxWarp prst="textCanUp">
              <a:avLst>
                <a:gd name="adj" fmla="val 66667"/>
              </a:avLst>
            </a:prstTxWarp>
            <a:scene3d>
              <a:camera prst="legacyPerspectiveBottom"/>
              <a:lightRig rig="legacyFlat3" dir="t"/>
            </a:scene3d>
            <a:sp3d extrusionH="887400" prstMaterial="legacyMatte">
              <a:extrusionClr>
                <a:srgbClr val="FFFF00"/>
              </a:extrusionClr>
            </a:sp3d>
          </a:bodyPr>
          <a:lstStyle/>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Chào</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mừng</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thầy</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cô</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về</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dự</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giờ</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p>
          <a:p>
            <a:pPr algn="ctr" defTabSz="914377" fontAlgn="base">
              <a:spcBef>
                <a:spcPct val="0"/>
              </a:spcBef>
              <a:spcAft>
                <a:spcPct val="0"/>
              </a:spcAft>
              <a:defRPr/>
            </a:pP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lớp</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4</a:t>
            </a:r>
            <a:r>
              <a:rPr lang="en-US" sz="3600" b="1" kern="10" baseline="3000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B</a:t>
            </a: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endParaRPr lang="en-US" sz="3600" kern="10" dirty="0">
              <a:ln w="9525">
                <a:round/>
              </a:ln>
              <a:solidFill>
                <a:srgbClr val="FF0000"/>
              </a:solidFill>
              <a:latin typeface="Arial" panose="020B0604020202020204" pitchFamily="34" charset="0"/>
              <a:cs typeface="Times New Roman" panose="02020603050405020304" pitchFamily="18" charset="0"/>
            </a:endParaRPr>
          </a:p>
        </p:txBody>
      </p:sp>
      <p:pic>
        <p:nvPicPr>
          <p:cNvPr id="9"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1961322" y="-213469"/>
            <a:ext cx="14478174"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060174" y="2600846"/>
            <a:ext cx="13577026" cy="127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0"/>
              </a:spcBef>
              <a:defRPr/>
            </a:pPr>
            <a:r>
              <a:rPr lang="en-US" altLang="en-US" sz="4000" b="1" dirty="0">
                <a:solidFill>
                  <a:prstClr val="black"/>
                </a:solidFill>
                <a:latin typeface="Times New Roman" panose="02020603050405020304" pitchFamily="18" charset="0"/>
                <a:cs typeface="Times New Roman" panose="02020603050405020304" pitchFamily="18" charset="0"/>
              </a:rPr>
              <a:t>Môn: </a:t>
            </a:r>
            <a:r>
              <a:rPr lang="en-US" altLang="en-US" sz="4000" b="1" dirty="0" smtClean="0">
                <a:solidFill>
                  <a:prstClr val="black"/>
                </a:solidFill>
                <a:latin typeface="Times New Roman" panose="02020603050405020304" pitchFamily="18" charset="0"/>
                <a:cs typeface="Times New Roman" panose="02020603050405020304" pitchFamily="18" charset="0"/>
              </a:rPr>
              <a:t>Đạo đức - </a:t>
            </a:r>
            <a:r>
              <a:rPr lang="en-US" altLang="en-US" sz="4000" b="1" dirty="0">
                <a:solidFill>
                  <a:prstClr val="black"/>
                </a:solidFill>
                <a:latin typeface="Times New Roman" panose="02020603050405020304" pitchFamily="18" charset="0"/>
                <a:cs typeface="Times New Roman" panose="02020603050405020304" pitchFamily="18" charset="0"/>
              </a:rPr>
              <a:t>Lớp 4</a:t>
            </a:r>
          </a:p>
          <a:p>
            <a:pPr algn="ctr" eaLnBrk="1" hangingPunct="1">
              <a:spcBef>
                <a:spcPct val="0"/>
              </a:spcBef>
              <a:defRPr/>
            </a:pPr>
            <a:r>
              <a:rPr lang="en-US" altLang="en-US" sz="3600" b="1" smtClean="0">
                <a:solidFill>
                  <a:prstClr val="black"/>
                </a:solidFill>
                <a:latin typeface="Times New Roman" panose="02020603050405020304" pitchFamily="18" charset="0"/>
                <a:cs typeface="Times New Roman" panose="02020603050405020304" pitchFamily="18" charset="0"/>
              </a:rPr>
              <a:t>Bài </a:t>
            </a:r>
            <a:r>
              <a:rPr lang="en-US" altLang="en-US" sz="3600" b="1" smtClean="0">
                <a:solidFill>
                  <a:prstClr val="black"/>
                </a:solidFill>
                <a:latin typeface="Times New Roman" panose="02020603050405020304" pitchFamily="18" charset="0"/>
                <a:cs typeface="Times New Roman" panose="02020603050405020304" pitchFamily="18" charset="0"/>
              </a:rPr>
              <a:t>4: </a:t>
            </a:r>
            <a:r>
              <a:rPr lang="en-US" altLang="en-US" sz="3600" b="1" dirty="0" smtClean="0">
                <a:solidFill>
                  <a:prstClr val="black"/>
                </a:solidFill>
                <a:latin typeface="Times New Roman" panose="02020603050405020304" pitchFamily="18" charset="0"/>
                <a:cs typeface="Times New Roman" panose="02020603050405020304" pitchFamily="18" charset="0"/>
              </a:rPr>
              <a:t>Tôn trọng tài sản của người khác (Tiết 1)</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sp>
        <p:nvSpPr>
          <p:cNvPr id="11" name="Text Box 17"/>
          <p:cNvSpPr txBox="1">
            <a:spLocks noChangeArrowheads="1"/>
          </p:cNvSpPr>
          <p:nvPr/>
        </p:nvSpPr>
        <p:spPr bwMode="auto">
          <a:xfrm>
            <a:off x="0" y="281707"/>
            <a:ext cx="12516852" cy="97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UBND PHƯỜNG HƯNG ĐẠO</a:t>
            </a:r>
          </a:p>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TRƯỜNG TH ĐA PHÚC</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2" name="Text Box 18"/>
          <p:cNvSpPr txBox="1">
            <a:spLocks noChangeArrowheads="1"/>
          </p:cNvSpPr>
          <p:nvPr/>
        </p:nvSpPr>
        <p:spPr bwMode="auto">
          <a:xfrm>
            <a:off x="0" y="5046252"/>
            <a:ext cx="12516852" cy="4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b="1" i="1" dirty="0">
                <a:solidFill>
                  <a:prstClr val="black"/>
                </a:solidFill>
                <a:latin typeface="Times New Roman" pitchFamily="18" charset="0"/>
              </a:rPr>
              <a:t>Giáo </a:t>
            </a:r>
            <a:r>
              <a:rPr lang="en-US" altLang="en-US" sz="2400" b="1" i="1" dirty="0" smtClean="0">
                <a:solidFill>
                  <a:prstClr val="black"/>
                </a:solidFill>
                <a:latin typeface="Times New Roman" pitchFamily="18" charset="0"/>
              </a:rPr>
              <a:t>viên thực hiện: Trần Thị Chuyên</a:t>
            </a:r>
          </a:p>
        </p:txBody>
      </p:sp>
      <p:pic>
        <p:nvPicPr>
          <p:cNvPr id="13"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flipV="1">
            <a:off x="5149516" y="1155032"/>
            <a:ext cx="1900989" cy="120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45175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 xmlns:a16="http://schemas.microsoft.com/office/drawing/2014/main" id="{4A02546C-D2C6-8DC9-2C84-06481D373C1A}"/>
              </a:ext>
            </a:extLst>
          </p:cNvPr>
          <p:cNvPicPr>
            <a:picLocks noChangeAspect="1"/>
          </p:cNvPicPr>
          <p:nvPr/>
        </p:nvPicPr>
        <p:blipFill>
          <a:blip r:embed="rId2"/>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peech Bubble: Rectangle with Corners Rounded 4">
            <a:extLst>
              <a:ext uri="{FF2B5EF4-FFF2-40B4-BE49-F238E27FC236}">
                <a16:creationId xmlns=""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spTree>
    <p:extLst>
      <p:ext uri="{BB962C8B-B14F-4D97-AF65-F5344CB8AC3E}">
        <p14:creationId xmlns:p14="http://schemas.microsoft.com/office/powerpoint/2010/main" val="30247330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 xmlns:a16="http://schemas.microsoft.com/office/drawing/2014/main" id="{A61244A6-A52F-1614-1A84-067BEAE8F0AA}"/>
              </a:ext>
            </a:extLst>
          </p:cNvPr>
          <p:cNvPicPr>
            <a:picLocks noChangeAspect="1"/>
          </p:cNvPicPr>
          <p:nvPr/>
        </p:nvPicPr>
        <p:blipFill>
          <a:blip r:embed="rId3"/>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398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3" name="Picture 2">
            <a:extLst>
              <a:ext uri="{FF2B5EF4-FFF2-40B4-BE49-F238E27FC236}">
                <a16:creationId xmlns="" xmlns:a16="http://schemas.microsoft.com/office/drawing/2014/main" id="{F6141E27-D53D-D9E5-FFB9-F19AAD55B2E0}"/>
              </a:ext>
            </a:extLst>
          </p:cNvPr>
          <p:cNvPicPr>
            <a:picLocks noChangeAspect="1"/>
          </p:cNvPicPr>
          <p:nvPr/>
        </p:nvPicPr>
        <p:blipFill>
          <a:blip r:embed="rId3"/>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13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 xmlns:a16="http://schemas.microsoft.com/office/drawing/2014/main" id="{426F9763-5A6E-AB5F-5860-D577D9F810A1}"/>
              </a:ext>
            </a:extLst>
          </p:cNvPr>
          <p:cNvPicPr>
            <a:picLocks noChangeAspect="1"/>
          </p:cNvPicPr>
          <p:nvPr/>
        </p:nvPicPr>
        <p:blipFill>
          <a:blip r:embed="rId3"/>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21921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a:extLst>
              <a:ext uri="{FF2B5EF4-FFF2-40B4-BE49-F238E27FC236}">
                <a16:creationId xmlns="" xmlns:a16="http://schemas.microsoft.com/office/drawing/2014/main" id="{D27A9B0A-7A5F-BD97-F3A6-3B70BB453028}"/>
              </a:ext>
            </a:extLst>
          </p:cNvPr>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bút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 xmlns:a16="http://schemas.microsoft.com/office/drawing/2014/main" id="{04FD41AC-71FF-E693-A887-ABBB4FDF7E16}"/>
              </a:ext>
            </a:extLst>
          </p:cNvPr>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xách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 xmlns:a16="http://schemas.microsoft.com/office/drawing/2014/main" id="{086866FC-780D-1000-B70D-821AA0CE48AD}"/>
              </a:ext>
            </a:extLst>
          </p:cNvPr>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 xmlns:a16="http://schemas.microsoft.com/office/drawing/2014/main" id="{A452A32E-0CF1-F070-212F-85EDB7E879CC}"/>
              </a:ext>
            </a:extLst>
          </p:cNvPr>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092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 xmlns:a16="http://schemas.microsoft.com/office/drawing/2014/main" id="{68A00565-3E86-6FF1-0FDA-868AD30FE7B7}"/>
              </a:ext>
            </a:extLst>
          </p:cNvPr>
          <p:cNvPicPr>
            <a:picLocks noChangeAspect="1"/>
          </p:cNvPicPr>
          <p:nvPr/>
        </p:nvPicPr>
        <p:blipFill>
          <a:blip r:embed="rId4"/>
          <a:stretch>
            <a:fillRect/>
          </a:stretch>
        </p:blipFill>
        <p:spPr>
          <a:xfrm>
            <a:off x="1277652" y="1312505"/>
            <a:ext cx="6492803" cy="5157663"/>
          </a:xfrm>
          <a:prstGeom prst="rect">
            <a:avLst/>
          </a:prstGeom>
        </p:spPr>
      </p:pic>
    </p:spTree>
    <p:extLst>
      <p:ext uri="{BB962C8B-B14F-4D97-AF65-F5344CB8AC3E}">
        <p14:creationId xmlns:p14="http://schemas.microsoft.com/office/powerpoint/2010/main" val="115967894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8EDBE448-3266-3740-96EA-ABD9385B1E51}"/>
              </a:ext>
            </a:extLst>
          </p:cNvPr>
          <p:cNvPicPr>
            <a:picLocks noChangeAspect="1"/>
          </p:cNvPicPr>
          <p:nvPr/>
        </p:nvPicPr>
        <p:blipFill>
          <a:blip r:embed="rId2"/>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 xmlns:a16="http://schemas.microsoft.com/office/drawing/2014/main" id="{3735DE03-90B2-951E-3730-8447860EF67A}"/>
              </a:ext>
            </a:extLst>
          </p:cNvPr>
          <p:cNvPicPr>
            <a:picLocks noChangeAspect="1"/>
          </p:cNvPicPr>
          <p:nvPr/>
        </p:nvPicPr>
        <p:blipFill>
          <a:blip r:embed="rId3"/>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 xmlns:a16="http://schemas.microsoft.com/office/drawing/2014/main" id="{117D70A3-73F4-9828-AB62-D1FBC89D560B}"/>
              </a:ext>
            </a:extLst>
          </p:cNvPr>
          <p:cNvPicPr>
            <a:picLocks noChangeAspect="1"/>
          </p:cNvPicPr>
          <p:nvPr/>
        </p:nvPicPr>
        <p:blipFill>
          <a:blip r:embed="rId4"/>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 xmlns:a16="http://schemas.microsoft.com/office/drawing/2014/main" id="{14349A8C-4D35-FCEB-48DC-F7DD43C4BB92}"/>
              </a:ext>
            </a:extLst>
          </p:cNvPr>
          <p:cNvPicPr>
            <a:picLocks noChangeAspect="1"/>
          </p:cNvPicPr>
          <p:nvPr/>
        </p:nvPicPr>
        <p:blipFill>
          <a:blip r:embed="rId5"/>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1883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 xmlns:a16="http://schemas.microsoft.com/office/drawing/2014/main" id="{82F8312B-F0BE-3C87-955D-7C0AB88FADAB}"/>
              </a:ext>
            </a:extLst>
          </p:cNvPr>
          <p:cNvPicPr>
            <a:picLocks noChangeAspect="1"/>
          </p:cNvPicPr>
          <p:nvPr/>
        </p:nvPicPr>
        <p:blipFill>
          <a:blip r:embed="rId4"/>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a:extLst>
              <a:ext uri="{FF2B5EF4-FFF2-40B4-BE49-F238E27FC236}">
                <a16:creationId xmlns="" xmlns:a16="http://schemas.microsoft.com/office/drawing/2014/main" id="{1241EA00-DAEC-33DE-EFF6-FF33A6F039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a:extLst>
              <a:ext uri="{FF2B5EF4-FFF2-40B4-BE49-F238E27FC236}">
                <a16:creationId xmlns="" xmlns:a16="http://schemas.microsoft.com/office/drawing/2014/main" id="{2D388496-7CD8-9463-DDEE-DBFDA3EF3693}"/>
              </a:ext>
            </a:extLst>
          </p:cNvPr>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244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 xmlns:a16="http://schemas.microsoft.com/office/drawing/2014/main" id="{4EF2294E-6075-79B8-9580-0C4DF4E11C0C}"/>
              </a:ext>
            </a:extLst>
          </p:cNvPr>
          <p:cNvPicPr>
            <a:picLocks noChangeAspect="1"/>
          </p:cNvPicPr>
          <p:nvPr/>
        </p:nvPicPr>
        <p:blipFill>
          <a:blip r:embed="rId4"/>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 xmlns:a16="http://schemas.microsoft.com/office/drawing/2014/main" id="{89AC6BD7-74DC-7A61-1353-63D4440942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a:extLst>
              <a:ext uri="{FF2B5EF4-FFF2-40B4-BE49-F238E27FC236}">
                <a16:creationId xmlns="" xmlns:a16="http://schemas.microsoft.com/office/drawing/2014/main" id="{81E3B835-FA5C-2967-A50A-0D5E524C4169}"/>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11109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 xmlns:a16="http://schemas.microsoft.com/office/drawing/2014/main" id="{F94FE2D3-635C-89A5-4618-B936F117A839}"/>
              </a:ext>
            </a:extLst>
          </p:cNvPr>
          <p:cNvPicPr>
            <a:picLocks noChangeAspect="1"/>
          </p:cNvPicPr>
          <p:nvPr/>
        </p:nvPicPr>
        <p:blipFill>
          <a:blip r:embed="rId4"/>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 xmlns:a16="http://schemas.microsoft.com/office/drawing/2014/main" id="{67D8E8DC-952E-61EF-A06B-61422CE36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a:extLst>
              <a:ext uri="{FF2B5EF4-FFF2-40B4-BE49-F238E27FC236}">
                <a16:creationId xmlns="" xmlns:a16="http://schemas.microsoft.com/office/drawing/2014/main" id="{75E35ABA-9F43-D740-944A-523B4FB89238}"/>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85257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 xmlns:a16="http://schemas.microsoft.com/office/drawing/2014/main" id="{B4DA9B0B-83D3-C44F-978A-54F2BAE68C90}"/>
              </a:ext>
            </a:extLst>
          </p:cNvPr>
          <p:cNvGrpSpPr/>
          <p:nvPr/>
        </p:nvGrpSpPr>
        <p:grpSpPr>
          <a:xfrm>
            <a:off x="0" y="0"/>
            <a:ext cx="12192000" cy="6858000"/>
            <a:chOff x="0" y="-152400"/>
            <a:chExt cx="12192000" cy="7010400"/>
          </a:xfrm>
        </p:grpSpPr>
        <p:sp>
          <p:nvSpPr>
            <p:cNvPr id="2" name="Rectangle 1">
              <a:extLst>
                <a:ext uri="{FF2B5EF4-FFF2-40B4-BE49-F238E27FC236}">
                  <a16:creationId xmlns="" xmlns:a16="http://schemas.microsoft.com/office/drawing/2014/main" id="{C13D0F49-A10E-7ECD-3565-B81F507F6BDF}"/>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F16A0331-67FE-31A7-6068-D7622AF8225D}"/>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 xmlns:a16="http://schemas.microsoft.com/office/drawing/2014/main" id="{42E58BD9-59A6-E5C3-0320-044397C6A0C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8A3D5310-00AC-300D-97EB-CF517E858EAD}"/>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 xmlns:a16="http://schemas.microsoft.com/office/drawing/2014/main" id="{2389F65D-4B1F-6918-824D-3186E6CB2CA3}"/>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 xmlns:a16="http://schemas.microsoft.com/office/drawing/2014/main" id="{CB31107A-F7D9-AE62-9278-9F3AB2A933B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 xmlns:a16="http://schemas.microsoft.com/office/drawing/2014/main" id="{0F5B4401-FCB6-B901-5070-6DC275B01E92}"/>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 xmlns:a16="http://schemas.microsoft.com/office/drawing/2014/main" id="{5D7BDEEB-7820-8DA8-C68E-F05F1FC20F65}"/>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 xmlns:a16="http://schemas.microsoft.com/office/drawing/2014/main" id="{15DC8662-9CFB-18D8-C326-E1E695EC1031}"/>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5B893986-DB7D-1EA5-B53A-A4F3CCBA3A06}"/>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 xmlns:a16="http://schemas.microsoft.com/office/drawing/2014/main" id="{D3B6E0CE-0D56-BE2D-30B1-FBCD7987895C}"/>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 xmlns:a16="http://schemas.microsoft.com/office/drawing/2014/main" id="{0A03F3FD-6ACA-C9E1-E010-41BC234CE1D3}"/>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 xmlns:a16="http://schemas.microsoft.com/office/drawing/2014/main" id="{35FF04E8-3593-8D11-525F-B0C408433E14}"/>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5E7C8FF9-B1FA-B203-06E9-32B37FB9AFD3}"/>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486922A3-68CD-6F3F-DA01-AD447DF1ABF7}"/>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F051307B-CB1C-D061-B99E-36E01B3E93BB}"/>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 xmlns:a16="http://schemas.microsoft.com/office/drawing/2014/main" id="{669F51A7-8705-B02D-3818-DE71CFF5D954}"/>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C8EB6FBD-BADB-703E-5971-98445B94DBB8}"/>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 xmlns:a16="http://schemas.microsoft.com/office/drawing/2014/main" id="{E18D051A-AF4A-0E32-5108-4C64B6C8C6DD}"/>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EE7C228B-8FFB-24E4-2CB6-CEBB592D1F6A}"/>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Rounded Corners 22">
            <a:extLst>
              <a:ext uri="{FF2B5EF4-FFF2-40B4-BE49-F238E27FC236}">
                <a16:creationId xmlns="" xmlns:a16="http://schemas.microsoft.com/office/drawing/2014/main" id="{2B5E1D66-BDE1-A39B-A991-C42CD699953C}"/>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 xmlns:a16="http://schemas.microsoft.com/office/drawing/2014/main" id="{173CFCE4-D518-5282-38ED-F8F70C181E4D}"/>
              </a:ext>
            </a:extLst>
          </p:cNvPr>
          <p:cNvGrpSpPr/>
          <p:nvPr/>
        </p:nvGrpSpPr>
        <p:grpSpPr>
          <a:xfrm flipH="1">
            <a:off x="183015" y="935665"/>
            <a:ext cx="985384" cy="5307679"/>
            <a:chOff x="11302310" y="935665"/>
            <a:chExt cx="985384" cy="5307679"/>
          </a:xfrm>
        </p:grpSpPr>
        <p:grpSp>
          <p:nvGrpSpPr>
            <p:cNvPr id="25" name="Group 24">
              <a:extLst>
                <a:ext uri="{FF2B5EF4-FFF2-40B4-BE49-F238E27FC236}">
                  <a16:creationId xmlns="" xmlns:a16="http://schemas.microsoft.com/office/drawing/2014/main" id="{1B4A7B7C-A0C0-D39B-D23C-84972C6264F6}"/>
                </a:ext>
              </a:extLst>
            </p:cNvPr>
            <p:cNvGrpSpPr/>
            <p:nvPr/>
          </p:nvGrpSpPr>
          <p:grpSpPr>
            <a:xfrm>
              <a:off x="11372981" y="935665"/>
              <a:ext cx="909396" cy="797442"/>
              <a:chOff x="11372981" y="935665"/>
              <a:chExt cx="909396" cy="797442"/>
            </a:xfrm>
          </p:grpSpPr>
          <p:sp>
            <p:nvSpPr>
              <p:cNvPr id="41" name="Oval 40">
                <a:extLst>
                  <a:ext uri="{FF2B5EF4-FFF2-40B4-BE49-F238E27FC236}">
                    <a16:creationId xmlns="" xmlns:a16="http://schemas.microsoft.com/office/drawing/2014/main" id="{DBB4D641-11AF-BDA1-4104-3AAF5059FC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lock Arc 41">
                <a:extLst>
                  <a:ext uri="{FF2B5EF4-FFF2-40B4-BE49-F238E27FC236}">
                    <a16:creationId xmlns="" xmlns:a16="http://schemas.microsoft.com/office/drawing/2014/main" id="{B6CBB636-0E06-6367-29E4-5AA163005176}"/>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 xmlns:a16="http://schemas.microsoft.com/office/drawing/2014/main" id="{6BFDBE0B-C333-226B-5EC6-F10931F568B6}"/>
                </a:ext>
              </a:extLst>
            </p:cNvPr>
            <p:cNvGrpSpPr/>
            <p:nvPr/>
          </p:nvGrpSpPr>
          <p:grpSpPr>
            <a:xfrm>
              <a:off x="11378298" y="1837712"/>
              <a:ext cx="909396" cy="797442"/>
              <a:chOff x="11372981" y="935665"/>
              <a:chExt cx="909396" cy="797442"/>
            </a:xfrm>
          </p:grpSpPr>
          <p:sp>
            <p:nvSpPr>
              <p:cNvPr id="39" name="Oval 38">
                <a:extLst>
                  <a:ext uri="{FF2B5EF4-FFF2-40B4-BE49-F238E27FC236}">
                    <a16:creationId xmlns="" xmlns:a16="http://schemas.microsoft.com/office/drawing/2014/main" id="{28BC4D69-3C17-3821-C799-23AA20CEFAF8}"/>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lock Arc 39">
                <a:extLst>
                  <a:ext uri="{FF2B5EF4-FFF2-40B4-BE49-F238E27FC236}">
                    <a16:creationId xmlns="" xmlns:a16="http://schemas.microsoft.com/office/drawing/2014/main" id="{5EFA95A7-7FED-0CDB-EBE2-28C5BB1CB0D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 xmlns:a16="http://schemas.microsoft.com/office/drawing/2014/main" id="{0B23A727-9F1A-E458-07A7-64A92EC034BA}"/>
                </a:ext>
              </a:extLst>
            </p:cNvPr>
            <p:cNvGrpSpPr/>
            <p:nvPr/>
          </p:nvGrpSpPr>
          <p:grpSpPr>
            <a:xfrm>
              <a:off x="11349424" y="2739759"/>
              <a:ext cx="909396" cy="797442"/>
              <a:chOff x="11372981" y="935665"/>
              <a:chExt cx="909396" cy="797442"/>
            </a:xfrm>
          </p:grpSpPr>
          <p:sp>
            <p:nvSpPr>
              <p:cNvPr id="37" name="Oval 36">
                <a:extLst>
                  <a:ext uri="{FF2B5EF4-FFF2-40B4-BE49-F238E27FC236}">
                    <a16:creationId xmlns="" xmlns:a16="http://schemas.microsoft.com/office/drawing/2014/main" id="{D3F9D120-F685-5975-8A6B-23BF6F0308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a:extLst>
                  <a:ext uri="{FF2B5EF4-FFF2-40B4-BE49-F238E27FC236}">
                    <a16:creationId xmlns="" xmlns:a16="http://schemas.microsoft.com/office/drawing/2014/main" id="{48533AE6-020C-5BE1-3A66-5BD9DFF67F58}"/>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 xmlns:a16="http://schemas.microsoft.com/office/drawing/2014/main" id="{D189309E-BAF1-8E14-A791-CEF7982C77D4}"/>
                </a:ext>
              </a:extLst>
            </p:cNvPr>
            <p:cNvGrpSpPr/>
            <p:nvPr/>
          </p:nvGrpSpPr>
          <p:grpSpPr>
            <a:xfrm>
              <a:off x="11325867" y="3641806"/>
              <a:ext cx="909396" cy="797442"/>
              <a:chOff x="11372981" y="935665"/>
              <a:chExt cx="909396" cy="797442"/>
            </a:xfrm>
          </p:grpSpPr>
          <p:sp>
            <p:nvSpPr>
              <p:cNvPr id="35" name="Oval 34">
                <a:extLst>
                  <a:ext uri="{FF2B5EF4-FFF2-40B4-BE49-F238E27FC236}">
                    <a16:creationId xmlns="" xmlns:a16="http://schemas.microsoft.com/office/drawing/2014/main" id="{4828342B-9A45-2B4D-B53E-94C180B1984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lock Arc 35">
                <a:extLst>
                  <a:ext uri="{FF2B5EF4-FFF2-40B4-BE49-F238E27FC236}">
                    <a16:creationId xmlns="" xmlns:a16="http://schemas.microsoft.com/office/drawing/2014/main" id="{EC95BB70-9900-E04F-4995-A1BDD0B06A5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a:extLst>
                <a:ext uri="{FF2B5EF4-FFF2-40B4-BE49-F238E27FC236}">
                  <a16:creationId xmlns="" xmlns:a16="http://schemas.microsoft.com/office/drawing/2014/main" id="{A4BB9A91-EC56-B8F0-13DA-B33C1643DC73}"/>
                </a:ext>
              </a:extLst>
            </p:cNvPr>
            <p:cNvGrpSpPr/>
            <p:nvPr/>
          </p:nvGrpSpPr>
          <p:grpSpPr>
            <a:xfrm>
              <a:off x="11331184" y="4543853"/>
              <a:ext cx="909396" cy="797442"/>
              <a:chOff x="11372981" y="935665"/>
              <a:chExt cx="909396" cy="797442"/>
            </a:xfrm>
          </p:grpSpPr>
          <p:sp>
            <p:nvSpPr>
              <p:cNvPr id="33" name="Oval 32">
                <a:extLst>
                  <a:ext uri="{FF2B5EF4-FFF2-40B4-BE49-F238E27FC236}">
                    <a16:creationId xmlns="" xmlns:a16="http://schemas.microsoft.com/office/drawing/2014/main" id="{553CAFF0-DA26-BD4F-952D-E053BDEB0DE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lock Arc 33">
                <a:extLst>
                  <a:ext uri="{FF2B5EF4-FFF2-40B4-BE49-F238E27FC236}">
                    <a16:creationId xmlns="" xmlns:a16="http://schemas.microsoft.com/office/drawing/2014/main" id="{BBD0F594-A30D-CD94-345E-64DF5263F00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a:extLst>
                <a:ext uri="{FF2B5EF4-FFF2-40B4-BE49-F238E27FC236}">
                  <a16:creationId xmlns="" xmlns:a16="http://schemas.microsoft.com/office/drawing/2014/main" id="{BF0AD50E-62E0-E979-CC88-D6C738512336}"/>
                </a:ext>
              </a:extLst>
            </p:cNvPr>
            <p:cNvGrpSpPr/>
            <p:nvPr/>
          </p:nvGrpSpPr>
          <p:grpSpPr>
            <a:xfrm>
              <a:off x="11302310" y="5445902"/>
              <a:ext cx="909396" cy="797442"/>
              <a:chOff x="11372981" y="935665"/>
              <a:chExt cx="909396" cy="797442"/>
            </a:xfrm>
          </p:grpSpPr>
          <p:sp>
            <p:nvSpPr>
              <p:cNvPr id="31" name="Oval 30">
                <a:extLst>
                  <a:ext uri="{FF2B5EF4-FFF2-40B4-BE49-F238E27FC236}">
                    <a16:creationId xmlns="" xmlns:a16="http://schemas.microsoft.com/office/drawing/2014/main" id="{68C40445-82DB-A0B9-FA88-7E6FFBF9389F}"/>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lock Arc 31">
                <a:extLst>
                  <a:ext uri="{FF2B5EF4-FFF2-40B4-BE49-F238E27FC236}">
                    <a16:creationId xmlns="" xmlns:a16="http://schemas.microsoft.com/office/drawing/2014/main" id="{521F92DB-E694-F76C-6DA8-753868287E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4" name="Rectangle: Rounded Corners 43">
            <a:extLst>
              <a:ext uri="{FF2B5EF4-FFF2-40B4-BE49-F238E27FC236}">
                <a16:creationId xmlns="" xmlns:a16="http://schemas.microsoft.com/office/drawing/2014/main" id="{270C1E07-FDDC-EAF6-C011-7D7F632B9AF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Block Arc 2069">
            <a:extLst>
              <a:ext uri="{FF2B5EF4-FFF2-40B4-BE49-F238E27FC236}">
                <a16:creationId xmlns="" xmlns:a16="http://schemas.microsoft.com/office/drawing/2014/main" id="{B1D7DDED-391D-A0F6-7FD8-DA6EE746E77B}"/>
              </a:ext>
            </a:extLst>
          </p:cNvPr>
          <p:cNvSpPr/>
          <p:nvPr/>
        </p:nvSpPr>
        <p:spPr>
          <a:xfrm rot="5400000" flipV="1">
            <a:off x="1088085" y="208648"/>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 xmlns:a16="http://schemas.microsoft.com/office/drawing/2014/main" id="{F8F2C3DC-5C9E-3C8E-F7C0-961716BC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25" y="3805588"/>
            <a:ext cx="2201059" cy="305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Diagram&#10;&#10;Description automatically generated">
            <a:extLst>
              <a:ext uri="{FF2B5EF4-FFF2-40B4-BE49-F238E27FC236}">
                <a16:creationId xmlns="" xmlns:a16="http://schemas.microsoft.com/office/drawing/2014/main" id="{00A9EF6A-6DCC-C14D-EF60-FE19AC345E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824" y="3725923"/>
            <a:ext cx="2807851" cy="2925950"/>
          </a:xfrm>
          <a:prstGeom prst="rect">
            <a:avLst/>
          </a:prstGeom>
        </p:spPr>
      </p:pic>
      <p:pic>
        <p:nvPicPr>
          <p:cNvPr id="53" name="Picture 52">
            <a:extLst>
              <a:ext uri="{FF2B5EF4-FFF2-40B4-BE49-F238E27FC236}">
                <a16:creationId xmlns="" xmlns:a16="http://schemas.microsoft.com/office/drawing/2014/main" id="{87FFF357-36FC-CA4A-FDCA-548C94ABB567}"/>
              </a:ext>
            </a:extLst>
          </p:cNvPr>
          <p:cNvPicPr>
            <a:picLocks noChangeAspect="1"/>
          </p:cNvPicPr>
          <p:nvPr/>
        </p:nvPicPr>
        <p:blipFill>
          <a:blip r:embed="rId4"/>
          <a:stretch>
            <a:fillRect/>
          </a:stretch>
        </p:blipFill>
        <p:spPr>
          <a:xfrm>
            <a:off x="4284197" y="1009964"/>
            <a:ext cx="3414056" cy="1542422"/>
          </a:xfrm>
          <a:prstGeom prst="rect">
            <a:avLst/>
          </a:prstGeom>
        </p:spPr>
      </p:pic>
      <p:pic>
        <p:nvPicPr>
          <p:cNvPr id="55" name="Picture 54">
            <a:extLst>
              <a:ext uri="{FF2B5EF4-FFF2-40B4-BE49-F238E27FC236}">
                <a16:creationId xmlns="" xmlns:a16="http://schemas.microsoft.com/office/drawing/2014/main" id="{BF7ED8C7-9DA2-97D7-7CC0-068C27906207}"/>
              </a:ext>
            </a:extLst>
          </p:cNvPr>
          <p:cNvPicPr>
            <a:picLocks noChangeAspect="1"/>
          </p:cNvPicPr>
          <p:nvPr/>
        </p:nvPicPr>
        <p:blipFill>
          <a:blip r:embed="rId5"/>
          <a:stretch>
            <a:fillRect/>
          </a:stretch>
        </p:blipFill>
        <p:spPr>
          <a:xfrm>
            <a:off x="2530271" y="2123609"/>
            <a:ext cx="7626757" cy="1963082"/>
          </a:xfrm>
          <a:prstGeom prst="rect">
            <a:avLst/>
          </a:prstGeom>
        </p:spPr>
      </p:pic>
    </p:spTree>
    <p:extLst>
      <p:ext uri="{BB962C8B-B14F-4D97-AF65-F5344CB8AC3E}">
        <p14:creationId xmlns:p14="http://schemas.microsoft.com/office/powerpoint/2010/main" val="2980322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 xmlns:a16="http://schemas.microsoft.com/office/drawing/2014/main" id="{465650A8-B4CE-E55C-EEFE-91AEB68D9436}"/>
              </a:ext>
            </a:extLst>
          </p:cNvPr>
          <p:cNvPicPr>
            <a:picLocks noChangeAspect="1"/>
          </p:cNvPicPr>
          <p:nvPr/>
        </p:nvPicPr>
        <p:blipFill>
          <a:blip r:embed="rId4"/>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a:extLst>
              <a:ext uri="{FF2B5EF4-FFF2-40B4-BE49-F238E27FC236}">
                <a16:creationId xmlns="" xmlns:a16="http://schemas.microsoft.com/office/drawing/2014/main" id="{6ABAB0CF-4A42-6CC1-5AF5-C5A263E3F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a:extLst>
              <a:ext uri="{FF2B5EF4-FFF2-40B4-BE49-F238E27FC236}">
                <a16:creationId xmlns="" xmlns:a16="http://schemas.microsoft.com/office/drawing/2014/main" id="{75C800BB-84D8-52C7-F0A7-67DA20528C0F}"/>
              </a:ext>
            </a:extLst>
          </p:cNvPr>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thì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23349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 xmlns:a16="http://schemas.microsoft.com/office/drawing/2014/main" id="{7FA943FA-5EE0-18E5-5371-48000ADDE0E1}"/>
              </a:ext>
            </a:extLst>
          </p:cNvPr>
          <p:cNvPicPr>
            <a:picLocks noChangeAspect="1"/>
          </p:cNvPicPr>
          <p:nvPr/>
        </p:nvPicPr>
        <p:blipFill>
          <a:blip r:embed="rId4"/>
          <a:stretch>
            <a:fillRect/>
          </a:stretch>
        </p:blipFill>
        <p:spPr>
          <a:xfrm>
            <a:off x="1025216" y="1322779"/>
            <a:ext cx="7285351" cy="5157663"/>
          </a:xfrm>
          <a:prstGeom prst="rect">
            <a:avLst/>
          </a:prstGeom>
        </p:spPr>
      </p:pic>
    </p:spTree>
    <p:extLst>
      <p:ext uri="{BB962C8B-B14F-4D97-AF65-F5344CB8AC3E}">
        <p14:creationId xmlns:p14="http://schemas.microsoft.com/office/powerpoint/2010/main" val="288349441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8AB01C4-998D-6F3C-43CF-F460641130E0}"/>
              </a:ext>
            </a:extLst>
          </p:cNvPr>
          <p:cNvSpPr txBox="1"/>
          <p:nvPr/>
        </p:nvSpPr>
        <p:spPr>
          <a:xfrm>
            <a:off x="6106274" y="437424"/>
            <a:ext cx="5448300" cy="2554545"/>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 xmlns:a16="http://schemas.microsoft.com/office/drawing/2014/main" id="{4680DFA2-5F9E-ED55-673C-9F4E5B3D758E}"/>
              </a:ext>
            </a:extLst>
          </p:cNvPr>
          <p:cNvPicPr>
            <a:picLocks noChangeAspect="1"/>
          </p:cNvPicPr>
          <p:nvPr/>
        </p:nvPicPr>
        <p:blipFill>
          <a:blip r:embed="rId3"/>
          <a:stretch>
            <a:fillRect/>
          </a:stretch>
        </p:blipFill>
        <p:spPr>
          <a:xfrm>
            <a:off x="431414" y="418472"/>
            <a:ext cx="4712616" cy="1438781"/>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7860" b="4322"/>
          <a:stretch/>
        </p:blipFill>
        <p:spPr>
          <a:xfrm>
            <a:off x="-132080" y="0"/>
            <a:ext cx="12425680" cy="6858000"/>
          </a:xfrm>
          <a:prstGeom prst="rect">
            <a:avLst/>
          </a:prstGeom>
        </p:spPr>
      </p:pic>
      <p:pic>
        <p:nvPicPr>
          <p:cNvPr id="11" name="Graphic 10">
            <a:extLst>
              <a:ext uri="{FF2B5EF4-FFF2-40B4-BE49-F238E27FC236}">
                <a16:creationId xmlns="" xmlns:a16="http://schemas.microsoft.com/office/drawing/2014/main" id="{FBC495E2-D696-4DDC-82BD-8BB215A3D97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flipH="1">
            <a:off x="0" y="-30480"/>
            <a:ext cx="4181152" cy="5066451"/>
          </a:xfrm>
          <a:prstGeom prst="rect">
            <a:avLst/>
          </a:prstGeom>
        </p:spPr>
      </p:pic>
      <p:sp>
        <p:nvSpPr>
          <p:cNvPr id="2" name="Rectangle: Rounded Corners 1">
            <a:extLst>
              <a:ext uri="{FF2B5EF4-FFF2-40B4-BE49-F238E27FC236}">
                <a16:creationId xmlns="" xmlns:a16="http://schemas.microsoft.com/office/drawing/2014/main" id="{EA1ED2E1-86F5-6C3E-A072-49453168BD51}"/>
              </a:ext>
            </a:extLst>
          </p:cNvPr>
          <p:cNvSpPr/>
          <p:nvPr/>
        </p:nvSpPr>
        <p:spPr>
          <a:xfrm>
            <a:off x="235591" y="86363"/>
            <a:ext cx="11720818" cy="6685273"/>
          </a:xfrm>
          <a:custGeom>
            <a:avLst/>
            <a:gdLst>
              <a:gd name="connsiteX0" fmla="*/ 0 w 11720818"/>
              <a:gd name="connsiteY0" fmla="*/ 666655 h 6685273"/>
              <a:gd name="connsiteX1" fmla="*/ 666655 w 11720818"/>
              <a:gd name="connsiteY1" fmla="*/ 0 h 6685273"/>
              <a:gd name="connsiteX2" fmla="*/ 11054163 w 11720818"/>
              <a:gd name="connsiteY2" fmla="*/ 0 h 6685273"/>
              <a:gd name="connsiteX3" fmla="*/ 11720818 w 11720818"/>
              <a:gd name="connsiteY3" fmla="*/ 666655 h 6685273"/>
              <a:gd name="connsiteX4" fmla="*/ 11720818 w 11720818"/>
              <a:gd name="connsiteY4" fmla="*/ 6018618 h 6685273"/>
              <a:gd name="connsiteX5" fmla="*/ 11054163 w 11720818"/>
              <a:gd name="connsiteY5" fmla="*/ 6685273 h 6685273"/>
              <a:gd name="connsiteX6" fmla="*/ 666655 w 11720818"/>
              <a:gd name="connsiteY6" fmla="*/ 6685273 h 6685273"/>
              <a:gd name="connsiteX7" fmla="*/ 0 w 11720818"/>
              <a:gd name="connsiteY7" fmla="*/ 6018618 h 6685273"/>
              <a:gd name="connsiteX8" fmla="*/ 0 w 11720818"/>
              <a:gd name="connsiteY8" fmla="*/ 666655 h 66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818" h="6685273" fill="none" extrusionOk="0">
                <a:moveTo>
                  <a:pt x="0" y="666655"/>
                </a:moveTo>
                <a:cubicBezTo>
                  <a:pt x="2027" y="353342"/>
                  <a:pt x="312607" y="23723"/>
                  <a:pt x="666655" y="0"/>
                </a:cubicBezTo>
                <a:cubicBezTo>
                  <a:pt x="5022528" y="72427"/>
                  <a:pt x="9113615" y="61419"/>
                  <a:pt x="11054163" y="0"/>
                </a:cubicBezTo>
                <a:cubicBezTo>
                  <a:pt x="11416817" y="-38058"/>
                  <a:pt x="11675639" y="284807"/>
                  <a:pt x="11720818" y="666655"/>
                </a:cubicBezTo>
                <a:cubicBezTo>
                  <a:pt x="11821694" y="1769157"/>
                  <a:pt x="11613505" y="3509150"/>
                  <a:pt x="11720818" y="6018618"/>
                </a:cubicBezTo>
                <a:cubicBezTo>
                  <a:pt x="11734482" y="6317455"/>
                  <a:pt x="11396820" y="6656658"/>
                  <a:pt x="11054163" y="6685273"/>
                </a:cubicBezTo>
                <a:cubicBezTo>
                  <a:pt x="6047159" y="6715100"/>
                  <a:pt x="5653155" y="6605967"/>
                  <a:pt x="666655" y="6685273"/>
                </a:cubicBezTo>
                <a:cubicBezTo>
                  <a:pt x="322865" y="6682515"/>
                  <a:pt x="-10619" y="6388901"/>
                  <a:pt x="0" y="6018618"/>
                </a:cubicBezTo>
                <a:cubicBezTo>
                  <a:pt x="50037" y="3347983"/>
                  <a:pt x="770" y="2350125"/>
                  <a:pt x="0" y="666655"/>
                </a:cubicBezTo>
                <a:close/>
              </a:path>
              <a:path w="11720818" h="6685273" stroke="0" extrusionOk="0">
                <a:moveTo>
                  <a:pt x="0" y="666655"/>
                </a:moveTo>
                <a:cubicBezTo>
                  <a:pt x="70129" y="317588"/>
                  <a:pt x="321181" y="47313"/>
                  <a:pt x="666655" y="0"/>
                </a:cubicBezTo>
                <a:cubicBezTo>
                  <a:pt x="4197087" y="123000"/>
                  <a:pt x="8689733" y="-96860"/>
                  <a:pt x="11054163" y="0"/>
                </a:cubicBezTo>
                <a:cubicBezTo>
                  <a:pt x="11378686" y="-33275"/>
                  <a:pt x="11750668" y="238293"/>
                  <a:pt x="11720818" y="666655"/>
                </a:cubicBezTo>
                <a:cubicBezTo>
                  <a:pt x="11723991" y="2382026"/>
                  <a:pt x="11815085" y="5111999"/>
                  <a:pt x="11720818" y="6018618"/>
                </a:cubicBezTo>
                <a:cubicBezTo>
                  <a:pt x="11700575" y="6394135"/>
                  <a:pt x="11389704" y="6679931"/>
                  <a:pt x="11054163" y="6685273"/>
                </a:cubicBezTo>
                <a:cubicBezTo>
                  <a:pt x="5947613" y="6524566"/>
                  <a:pt x="3023957" y="6724940"/>
                  <a:pt x="666655" y="6685273"/>
                </a:cubicBezTo>
                <a:cubicBezTo>
                  <a:pt x="257400" y="6676978"/>
                  <a:pt x="-65154" y="6357284"/>
                  <a:pt x="0" y="6018618"/>
                </a:cubicBezTo>
                <a:cubicBezTo>
                  <a:pt x="32216" y="4042986"/>
                  <a:pt x="57206" y="2394231"/>
                  <a:pt x="0" y="666655"/>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 xmlns:a16="http://schemas.microsoft.com/office/drawing/2014/main" id="{F04CE61F-142C-F51E-F4D8-D120B94AE09A}"/>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 xmlns:a16="http://schemas.microsoft.com/office/drawing/2014/main" id="{F75241A7-726D-470E-42CF-5FF0886B3BA3}"/>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 xmlns:a16="http://schemas.microsoft.com/office/drawing/2014/main" id="{06F2D7E6-9E58-8398-4947-68B250BC734F}"/>
              </a:ext>
            </a:extLst>
          </p:cNvPr>
          <p:cNvSpPr/>
          <p:nvPr/>
        </p:nvSpPr>
        <p:spPr>
          <a:xfrm>
            <a:off x="710437" y="5624526"/>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 xmlns:a16="http://schemas.microsoft.com/office/drawing/2014/main" id="{B2C0C117-1941-1ED4-3D99-DD1E561EE6F2}"/>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 xmlns:a16="http://schemas.microsoft.com/office/drawing/2014/main" id="{5C98FEB3-FC9B-75D4-16AB-8F6F8EB8B837}"/>
              </a:ext>
            </a:extLst>
          </p:cNvPr>
          <p:cNvGrpSpPr/>
          <p:nvPr/>
        </p:nvGrpSpPr>
        <p:grpSpPr>
          <a:xfrm>
            <a:off x="3455284" y="312255"/>
            <a:ext cx="6006768" cy="1355768"/>
            <a:chOff x="2885440" y="114256"/>
            <a:chExt cx="6421120" cy="1505753"/>
          </a:xfrm>
        </p:grpSpPr>
        <p:pic>
          <p:nvPicPr>
            <p:cNvPr id="8" name="Picture 7">
              <a:extLst>
                <a:ext uri="{FF2B5EF4-FFF2-40B4-BE49-F238E27FC236}">
                  <a16:creationId xmlns="" xmlns:a16="http://schemas.microsoft.com/office/drawing/2014/main" id="{E3BD1AD1-FD7D-4BDB-D87E-6533B12F150C}"/>
                </a:ext>
              </a:extLst>
            </p:cNvPr>
            <p:cNvPicPr>
              <a:picLocks noChangeAspect="1"/>
            </p:cNvPicPr>
            <p:nvPr/>
          </p:nvPicPr>
          <p:blipFill>
            <a:blip r:embed="rId7">
              <a:extLst>
                <a:ext uri="{BEBA8EAE-BF5A-486C-A8C5-ECC9F3942E4B}">
                  <a14:imgProps xmlns:a14="http://schemas.microsoft.com/office/drawing/2010/main">
                    <a14:imgLayer r:embed="rId8">
                      <a14:imgEffect>
                        <a14:saturation sat="309000"/>
                      </a14:imgEffect>
                    </a14:imgLayer>
                  </a14:imgProps>
                </a:ext>
              </a:extLst>
            </a:blip>
            <a:stretch>
              <a:fillRect/>
            </a:stretch>
          </p:blipFill>
          <p:spPr>
            <a:xfrm>
              <a:off x="2885440" y="114256"/>
              <a:ext cx="6421120" cy="1505753"/>
            </a:xfrm>
            <a:prstGeom prst="rect">
              <a:avLst/>
            </a:prstGeom>
          </p:spPr>
        </p:pic>
        <p:sp>
          <p:nvSpPr>
            <p:cNvPr id="12" name="TextBox 11">
              <a:extLst>
                <a:ext uri="{FF2B5EF4-FFF2-40B4-BE49-F238E27FC236}">
                  <a16:creationId xmlns="" xmlns:a16="http://schemas.microsoft.com/office/drawing/2014/main" id="{3B59B078-0C2D-AF72-A1BC-7F28E915D4CE}"/>
                </a:ext>
              </a:extLst>
            </p:cNvPr>
            <p:cNvSpPr txBox="1"/>
            <p:nvPr/>
          </p:nvSpPr>
          <p:spPr>
            <a:xfrm>
              <a:off x="4012694" y="114256"/>
              <a:ext cx="416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Dặn</a:t>
              </a:r>
              <a:r>
                <a:rPr kumimoji="0" lang="en-US"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 </a:t>
              </a: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dò</a:t>
              </a:r>
              <a:endParaRPr kumimoji="0" lang="vi-VN"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Arial" panose="020B0604020202020204" pitchFamily="34" charset="0"/>
                <a:ea typeface="+mn-ea"/>
                <a:cs typeface="+mn-cs"/>
              </a:endParaRPr>
            </a:p>
          </p:txBody>
        </p:sp>
      </p:grpSp>
      <p:pic>
        <p:nvPicPr>
          <p:cNvPr id="17" name="Picture 2">
            <a:extLst>
              <a:ext uri="{FF2B5EF4-FFF2-40B4-BE49-F238E27FC236}">
                <a16:creationId xmlns="" xmlns:a16="http://schemas.microsoft.com/office/drawing/2014/main" id="{E245C3BF-68C2-7233-A0D5-6F4879D226E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 xmlns:a16="http://schemas.microsoft.com/office/drawing/2014/main" id="{F400B6B2-5B41-EE43-D6D6-FE521D6A2C1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 xmlns:a16="http://schemas.microsoft.com/office/drawing/2014/main" id="{D2B0755E-6DFE-7440-84AB-A8C6F1777E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589275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 xmlns:a16="http://schemas.microsoft.com/office/drawing/2014/main" id="{7EAA1B63-5C12-EA4F-8A4D-73A282A947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0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1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1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nodeType="withEffect">
                                  <p:stCondLst>
                                    <p:cond delay="1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10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nodeType="withEffect">
                                  <p:stCondLst>
                                    <p:cond delay="10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1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 xmlns:a16="http://schemas.microsoft.com/office/drawing/2014/main" id="{57F9AE14-5957-3B77-3C40-BBA17D84832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Rectangle: Folded Corner 16">
            <a:extLst>
              <a:ext uri="{FF2B5EF4-FFF2-40B4-BE49-F238E27FC236}">
                <a16:creationId xmlns="" xmlns:a16="http://schemas.microsoft.com/office/drawing/2014/main" id="{CD7BDD81-90C7-B168-2615-B6057B269979}"/>
              </a:ext>
            </a:extLst>
          </p:cNvPr>
          <p:cNvSpPr/>
          <p:nvPr/>
        </p:nvSpPr>
        <p:spPr>
          <a:xfrm>
            <a:off x="9865967" y="406609"/>
            <a:ext cx="2137701" cy="2503920"/>
          </a:xfrm>
          <a:prstGeom prst="foldedCorner">
            <a:avLst/>
          </a:prstGeom>
          <a:solidFill>
            <a:srgbClr val="D364AB"/>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lock Arc 18">
            <a:extLst>
              <a:ext uri="{FF2B5EF4-FFF2-40B4-BE49-F238E27FC236}">
                <a16:creationId xmlns="" xmlns:a16="http://schemas.microsoft.com/office/drawing/2014/main" id="{6FE9FD4D-8AD9-5DD3-3853-5C84B9748BAB}"/>
              </a:ext>
            </a:extLst>
          </p:cNvPr>
          <p:cNvSpPr/>
          <p:nvPr/>
        </p:nvSpPr>
        <p:spPr>
          <a:xfrm rot="5400000" flipV="1">
            <a:off x="9752458" y="229879"/>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 xmlns:a16="http://schemas.microsoft.com/office/drawing/2014/main" id="{303E2578-2A29-60AC-5B80-A99F65AC6013}"/>
              </a:ext>
            </a:extLst>
          </p:cNvPr>
          <p:cNvPicPr>
            <a:picLocks noChangeAspect="1"/>
          </p:cNvPicPr>
          <p:nvPr/>
        </p:nvPicPr>
        <p:blipFill>
          <a:blip r:embed="rId2"/>
          <a:stretch>
            <a:fillRect/>
          </a:stretch>
        </p:blipFill>
        <p:spPr>
          <a:xfrm>
            <a:off x="2097237" y="1722321"/>
            <a:ext cx="7730398" cy="4029805"/>
          </a:xfrm>
          <a:prstGeom prst="rect">
            <a:avLst/>
          </a:prstGeom>
        </p:spPr>
      </p:pic>
    </p:spTree>
    <p:extLst>
      <p:ext uri="{BB962C8B-B14F-4D97-AF65-F5344CB8AC3E}">
        <p14:creationId xmlns:p14="http://schemas.microsoft.com/office/powerpoint/2010/main" val="7947744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ea typeface="+mn-ea"/>
              <a:cs typeface="+mn-cs"/>
            </a:endParaRPr>
          </a:p>
        </p:txBody>
      </p:sp>
      <p:pic>
        <p:nvPicPr>
          <p:cNvPr id="4100" name="Picture 4" descr="มีรูปภาพของ: ctto">
            <a:extLst>
              <a:ext uri="{FF2B5EF4-FFF2-40B4-BE49-F238E27FC236}">
                <a16:creationId xmlns="" xmlns:a16="http://schemas.microsoft.com/office/drawing/2014/main" id="{87871D75-A9F3-855E-ECA1-095D96EE7B7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31908">
            <a:off x="8353515" y="514629"/>
            <a:ext cx="1306576" cy="130657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TextBox 69">
            <a:extLst>
              <a:ext uri="{FF2B5EF4-FFF2-40B4-BE49-F238E27FC236}">
                <a16:creationId xmlns="" xmlns:a16="http://schemas.microsoft.com/office/drawing/2014/main" id="{5EC604E0-D98D-BBBB-89BA-0E661AD6575C}"/>
              </a:ext>
            </a:extLst>
          </p:cNvPr>
          <p:cNvSpPr txBox="1"/>
          <p:nvPr/>
        </p:nvSpPr>
        <p:spPr>
          <a:xfrm>
            <a:off x="3584864" y="769175"/>
            <a:ext cx="50222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38100">
                  <a:solidFill>
                    <a:sysClr val="windowText" lastClr="000000"/>
                  </a:solidFill>
                </a:ln>
                <a:solidFill>
                  <a:srgbClr val="B2A2E3"/>
                </a:solidFill>
                <a:effectLst/>
                <a:uLnTx/>
                <a:uFillTx/>
                <a:ea typeface="CookieRun Black" panose="020B0600000101010101" pitchFamily="34" charset="-127"/>
                <a:cs typeface="+mn-cs"/>
              </a:rPr>
              <a:t>Yêu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cần</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đạt</a:t>
            </a:r>
            <a:endParaRPr kumimoji="0" lang="en-US" sz="5400" b="1" i="0" u="none" strike="noStrike" kern="1200" cap="none" spc="0" normalizeH="0" baseline="0" noProof="0" dirty="0">
              <a:ln w="38100">
                <a:solidFill>
                  <a:sysClr val="windowText" lastClr="000000"/>
                </a:solidFill>
              </a:ln>
              <a:solidFill>
                <a:srgbClr val="B2A2E3"/>
              </a:solidFill>
              <a:effectLst/>
              <a:uLnTx/>
              <a:uFillTx/>
              <a:ea typeface="CookieRun Black" panose="020B0600000101010101" pitchFamily="34" charset="-127"/>
              <a:cs typeface="+mn-cs"/>
            </a:endParaRPr>
          </a:p>
        </p:txBody>
      </p:sp>
      <p:sp>
        <p:nvSpPr>
          <p:cNvPr id="71" name="TextBox 70">
            <a:extLst>
              <a:ext uri="{FF2B5EF4-FFF2-40B4-BE49-F238E27FC236}">
                <a16:creationId xmlns="" xmlns:a16="http://schemas.microsoft.com/office/drawing/2014/main" id="{AA1444E5-4989-338A-FE1F-A09F81494EE4}"/>
              </a:ext>
            </a:extLst>
          </p:cNvPr>
          <p:cNvSpPr txBox="1"/>
          <p:nvPr/>
        </p:nvSpPr>
        <p:spPr>
          <a:xfrm>
            <a:off x="2093238" y="2295363"/>
            <a:ext cx="8727161" cy="461665"/>
          </a:xfrm>
          <a:prstGeom prst="rect">
            <a:avLst/>
          </a:prstGeom>
          <a:noFill/>
        </p:spPr>
        <p:txBody>
          <a:bodyPr wrap="square" rtlCol="0">
            <a:spAutoFit/>
          </a:bodyPr>
          <a:lstStyle/>
          <a:p>
            <a:r>
              <a:rPr lang="nl-NL" sz="2400" b="1" dirty="0"/>
              <a:t>Nêu được một số biểu hiện tôn trọng tài sản của người khác.</a:t>
            </a:r>
            <a:endParaRPr lang="en-US" sz="2400" b="1" dirty="0"/>
          </a:p>
        </p:txBody>
      </p:sp>
      <p:sp>
        <p:nvSpPr>
          <p:cNvPr id="72" name="TextBox 71">
            <a:extLst>
              <a:ext uri="{FF2B5EF4-FFF2-40B4-BE49-F238E27FC236}">
                <a16:creationId xmlns="" xmlns:a16="http://schemas.microsoft.com/office/drawing/2014/main" id="{59466A9A-B475-5976-5FB0-73B89CFD1C95}"/>
              </a:ext>
            </a:extLst>
          </p:cNvPr>
          <p:cNvSpPr txBox="1"/>
          <p:nvPr/>
        </p:nvSpPr>
        <p:spPr>
          <a:xfrm>
            <a:off x="2095289" y="3086914"/>
            <a:ext cx="9572835" cy="461665"/>
          </a:xfrm>
          <a:prstGeom prst="rect">
            <a:avLst/>
          </a:prstGeom>
          <a:noFill/>
        </p:spPr>
        <p:txBody>
          <a:bodyPr wrap="square" rtlCol="0">
            <a:spAutoFit/>
          </a:bodyPr>
          <a:lstStyle/>
          <a:p>
            <a:r>
              <a:rPr lang="nl-NL" sz="2400" b="1" dirty="0"/>
              <a:t>Biết bày tỏ thái độ liên quan đến việc tôn trọng tài sản của người khác.</a:t>
            </a:r>
            <a:endParaRPr lang="en-US" sz="2400" b="1" dirty="0"/>
          </a:p>
        </p:txBody>
      </p:sp>
      <p:sp>
        <p:nvSpPr>
          <p:cNvPr id="74" name="TextBox 73">
            <a:extLst>
              <a:ext uri="{FF2B5EF4-FFF2-40B4-BE49-F238E27FC236}">
                <a16:creationId xmlns="" xmlns:a16="http://schemas.microsoft.com/office/drawing/2014/main" id="{666100AF-5188-E99A-569A-69C11309DCAB}"/>
              </a:ext>
            </a:extLst>
          </p:cNvPr>
          <p:cNvSpPr txBox="1"/>
          <p:nvPr/>
        </p:nvSpPr>
        <p:spPr>
          <a:xfrm>
            <a:off x="2112289" y="4107064"/>
            <a:ext cx="8012786" cy="830997"/>
          </a:xfrm>
          <a:prstGeom prst="rect">
            <a:avLst/>
          </a:prstGeom>
          <a:noFill/>
        </p:spPr>
        <p:txBody>
          <a:bodyPr wrap="square" rtlCol="0">
            <a:spAutoFit/>
          </a:bodyPr>
          <a:lstStyle/>
          <a:p>
            <a:r>
              <a:rPr lang="nl-NL" sz="2400" b="1" dirty="0"/>
              <a:t>Thể hiện thái độ tôn trọng tài sản của người khác bằng những lời nói và việc làm cụ thể, phù hợp. </a:t>
            </a:r>
            <a:endParaRPr lang="en-US" sz="2400" b="1" dirty="0"/>
          </a:p>
        </p:txBody>
      </p:sp>
      <p:cxnSp>
        <p:nvCxnSpPr>
          <p:cNvPr id="83" name="Straight Connector 82">
            <a:extLst>
              <a:ext uri="{FF2B5EF4-FFF2-40B4-BE49-F238E27FC236}">
                <a16:creationId xmlns="" xmlns:a16="http://schemas.microsoft.com/office/drawing/2014/main" id="{A5401D0C-8DCA-B944-315D-C31E030CAFB5}"/>
              </a:ext>
            </a:extLst>
          </p:cNvPr>
          <p:cNvCxnSpPr>
            <a:cxnSpLocks/>
          </p:cNvCxnSpPr>
          <p:nvPr/>
        </p:nvCxnSpPr>
        <p:spPr>
          <a:xfrm>
            <a:off x="2272145" y="2767469"/>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57C32681-59FC-AC17-1FD9-1CEB729CCAC5}"/>
              </a:ext>
            </a:extLst>
          </p:cNvPr>
          <p:cNvCxnSpPr>
            <a:cxnSpLocks/>
          </p:cNvCxnSpPr>
          <p:nvPr/>
        </p:nvCxnSpPr>
        <p:spPr>
          <a:xfrm>
            <a:off x="2272145" y="3565792"/>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C182694B-8625-DB0B-BC68-B0D99D12E67E}"/>
              </a:ext>
            </a:extLst>
          </p:cNvPr>
          <p:cNvCxnSpPr>
            <a:cxnSpLocks/>
          </p:cNvCxnSpPr>
          <p:nvPr/>
        </p:nvCxnSpPr>
        <p:spPr>
          <a:xfrm>
            <a:off x="2195945" y="4972054"/>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4" name="Star: 4 Points 93">
            <a:extLst>
              <a:ext uri="{FF2B5EF4-FFF2-40B4-BE49-F238E27FC236}">
                <a16:creationId xmlns="" xmlns:a16="http://schemas.microsoft.com/office/drawing/2014/main" id="{2018B52C-2D7C-6C54-B63B-A94015B1FCF2}"/>
              </a:ext>
            </a:extLst>
          </p:cNvPr>
          <p:cNvSpPr/>
          <p:nvPr/>
        </p:nvSpPr>
        <p:spPr>
          <a:xfrm>
            <a:off x="3061913" y="912804"/>
            <a:ext cx="636300" cy="636300"/>
          </a:xfrm>
          <a:prstGeom prst="star4">
            <a:avLst>
              <a:gd name="adj" fmla="val 17665"/>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a:extLst>
              <a:ext uri="{FF2B5EF4-FFF2-40B4-BE49-F238E27FC236}">
                <a16:creationId xmlns="" xmlns:a16="http://schemas.microsoft.com/office/drawing/2014/main" id="{9DAE4265-8873-322E-8C55-F5C951758EEC}"/>
              </a:ext>
            </a:extLst>
          </p:cNvPr>
          <p:cNvGrpSpPr/>
          <p:nvPr/>
        </p:nvGrpSpPr>
        <p:grpSpPr>
          <a:xfrm>
            <a:off x="11093868" y="3406413"/>
            <a:ext cx="792000" cy="820428"/>
            <a:chOff x="10470634" y="1340407"/>
            <a:chExt cx="1157987" cy="1199552"/>
          </a:xfrm>
        </p:grpSpPr>
        <p:sp>
          <p:nvSpPr>
            <p:cNvPr id="96" name="Heart 95">
              <a:extLst>
                <a:ext uri="{FF2B5EF4-FFF2-40B4-BE49-F238E27FC236}">
                  <a16:creationId xmlns="" xmlns:a16="http://schemas.microsoft.com/office/drawing/2014/main" id="{840D4609-188A-4A35-81DA-128D3C83B399}"/>
                </a:ext>
              </a:extLst>
            </p:cNvPr>
            <p:cNvSpPr/>
            <p:nvPr/>
          </p:nvSpPr>
          <p:spPr>
            <a:xfrm rot="749719">
              <a:off x="10580419" y="1491757"/>
              <a:ext cx="1048202" cy="1048202"/>
            </a:xfrm>
            <a:prstGeom prst="heart">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art 94">
              <a:extLst>
                <a:ext uri="{FF2B5EF4-FFF2-40B4-BE49-F238E27FC236}">
                  <a16:creationId xmlns="" xmlns:a16="http://schemas.microsoft.com/office/drawing/2014/main" id="{2DA74685-CC41-3A04-5EA8-602839B83EE6}"/>
                </a:ext>
              </a:extLst>
            </p:cNvPr>
            <p:cNvSpPr/>
            <p:nvPr/>
          </p:nvSpPr>
          <p:spPr>
            <a:xfrm rot="749719">
              <a:off x="10470634" y="1340407"/>
              <a:ext cx="1048202" cy="1048202"/>
            </a:xfrm>
            <a:prstGeom prst="hear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Isosceles Triangle 2">
            <a:extLst>
              <a:ext uri="{FF2B5EF4-FFF2-40B4-BE49-F238E27FC236}">
                <a16:creationId xmlns="" xmlns:a16="http://schemas.microsoft.com/office/drawing/2014/main" id="{1C2CE3DC-FCF8-2354-97D6-7109457140D5}"/>
              </a:ext>
            </a:extLst>
          </p:cNvPr>
          <p:cNvSpPr/>
          <p:nvPr/>
        </p:nvSpPr>
        <p:spPr>
          <a:xfrm rot="963651">
            <a:off x="1103433" y="5379311"/>
            <a:ext cx="1452799" cy="1252413"/>
          </a:xfrm>
          <a:prstGeom prst="triangle">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 xmlns:a16="http://schemas.microsoft.com/office/drawing/2014/main" id="{38A281EF-C220-577F-20AC-263EC1D4FBEA}"/>
              </a:ext>
            </a:extLst>
          </p:cNvPr>
          <p:cNvSpPr/>
          <p:nvPr/>
        </p:nvSpPr>
        <p:spPr>
          <a:xfrm>
            <a:off x="10782300" y="2542886"/>
            <a:ext cx="490153" cy="490153"/>
          </a:xfrm>
          <a:prstGeom prst="ellipse">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222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par>
                                <p:cTn id="8" presetID="22" presetClass="entr" presetSubtype="8" fill="hold" nodeType="withEffect">
                                  <p:stCondLst>
                                    <p:cond delay="100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2000"/>
                                        <p:tgtEl>
                                          <p:spTgt spid="8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1000"/>
                                        <p:tgtEl>
                                          <p:spTgt spid="71"/>
                                        </p:tgtEl>
                                      </p:cBhvr>
                                    </p:animEffect>
                                  </p:childTnLst>
                                </p:cTn>
                              </p:par>
                              <p:par>
                                <p:cTn id="14" presetID="22" presetClass="entr" presetSubtype="8" fill="hold" nodeType="withEffect">
                                  <p:stCondLst>
                                    <p:cond delay="3000"/>
                                  </p:stCondLst>
                                  <p:childTnLst>
                                    <p:set>
                                      <p:cBhvr>
                                        <p:cTn id="15" dur="1" fill="hold">
                                          <p:stCondLst>
                                            <p:cond delay="0"/>
                                          </p:stCondLst>
                                        </p:cTn>
                                        <p:tgtEl>
                                          <p:spTgt spid="89"/>
                                        </p:tgtEl>
                                        <p:attrNameLst>
                                          <p:attrName>style.visibility</p:attrName>
                                        </p:attrNameLst>
                                      </p:cBhvr>
                                      <p:to>
                                        <p:strVal val="visible"/>
                                      </p:to>
                                    </p:set>
                                    <p:animEffect transition="in" filter="wipe(left)">
                                      <p:cBhvr>
                                        <p:cTn id="16" dur="2000"/>
                                        <p:tgtEl>
                                          <p:spTgt spid="89"/>
                                        </p:tgtEl>
                                      </p:cBhvr>
                                    </p:animEffect>
                                  </p:childTnLst>
                                </p:cTn>
                              </p:par>
                              <p:par>
                                <p:cTn id="17" presetID="22" presetClass="entr" presetSubtype="8" fill="hold" grpId="0" nodeType="withEffect">
                                  <p:stCondLst>
                                    <p:cond delay="300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1000"/>
                                        <p:tgtEl>
                                          <p:spTgt spid="72"/>
                                        </p:tgtEl>
                                      </p:cBhvr>
                                    </p:animEffect>
                                  </p:childTnLst>
                                </p:cTn>
                              </p:par>
                              <p:par>
                                <p:cTn id="20" presetID="22" presetClass="entr" presetSubtype="8" fill="hold" nodeType="withEffect">
                                  <p:stCondLst>
                                    <p:cond delay="50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000"/>
                                        <p:tgtEl>
                                          <p:spTgt spid="90"/>
                                        </p:tgtEl>
                                      </p:cBhvr>
                                    </p:animEffect>
                                  </p:childTnLst>
                                </p:cTn>
                              </p:par>
                              <p:par>
                                <p:cTn id="23" presetID="22" presetClass="entr" presetSubtype="8" fill="hold" grpId="0" nodeType="withEffect">
                                  <p:stCondLst>
                                    <p:cond delay="5000"/>
                                  </p:stCondLst>
                                  <p:childTnLst>
                                    <p:set>
                                      <p:cBhvr>
                                        <p:cTn id="24" dur="1" fill="hold">
                                          <p:stCondLst>
                                            <p:cond delay="0"/>
                                          </p:stCondLst>
                                        </p:cTn>
                                        <p:tgtEl>
                                          <p:spTgt spid="74"/>
                                        </p:tgtEl>
                                        <p:attrNameLst>
                                          <p:attrName>style.visibility</p:attrName>
                                        </p:attrNameLst>
                                      </p:cBhvr>
                                      <p:to>
                                        <p:strVal val="visible"/>
                                      </p:to>
                                    </p:set>
                                    <p:animEffect transition="in" filter="wipe(left)">
                                      <p:cBhvr>
                                        <p:cTn id="25"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a:extLst>
              <a:ext uri="{FF2B5EF4-FFF2-40B4-BE49-F238E27FC236}">
                <a16:creationId xmlns="" xmlns:a16="http://schemas.microsoft.com/office/drawing/2014/main" id="{D87D7FD7-C75D-CED9-1096-FA570D107DC6}"/>
              </a:ext>
            </a:extLst>
          </p:cNvPr>
          <p:cNvSpPr txBox="1"/>
          <p:nvPr/>
        </p:nvSpPr>
        <p:spPr>
          <a:xfrm>
            <a:off x="574290" y="1797026"/>
            <a:ext cx="7282096" cy="3170099"/>
          </a:xfrm>
          <a:prstGeom prst="rect">
            <a:avLst/>
          </a:prstGeom>
          <a:noFill/>
          <a:ln>
            <a:noFill/>
          </a:ln>
        </p:spPr>
        <p:txBody>
          <a:bodyPr wrap="square" rtlCol="0">
            <a:spAutoFit/>
          </a:bodyPr>
          <a:lstStyle/>
          <a:p>
            <a:pPr algn="ctr" defTabSz="914377"/>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extLst>
      <p:ext uri="{BB962C8B-B14F-4D97-AF65-F5344CB8AC3E}">
        <p14:creationId xmlns:p14="http://schemas.microsoft.com/office/powerpoint/2010/main" val="149448255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a:extLst>
              <a:ext uri="{FF2B5EF4-FFF2-40B4-BE49-F238E27FC236}">
                <a16:creationId xmlns="" xmlns:a16="http://schemas.microsoft.com/office/drawing/2014/main" id="{383ACD27-AAB7-77FA-1D05-0EF4A28486E4}"/>
              </a:ext>
            </a:extLst>
          </p:cNvPr>
          <p:cNvPicPr>
            <a:picLocks noChangeAspect="1"/>
          </p:cNvPicPr>
          <p:nvPr/>
        </p:nvPicPr>
        <p:blipFill>
          <a:blip r:embed="rId3"/>
          <a:srcRect/>
          <a:stretch>
            <a:fillRect/>
          </a:stretch>
        </p:blipFill>
        <p:spPr>
          <a:xfrm>
            <a:off x="1308921" y="3234077"/>
            <a:ext cx="4392557" cy="3514046"/>
          </a:xfrm>
          <a:prstGeom prst="rect">
            <a:avLst/>
          </a:prstGeom>
        </p:spPr>
      </p:pic>
      <p:sp>
        <p:nvSpPr>
          <p:cNvPr id="13" name="Speech Bubble: Rectangle with Corners Rounded 12">
            <a:extLst>
              <a:ext uri="{FF2B5EF4-FFF2-40B4-BE49-F238E27FC236}">
                <a16:creationId xmlns="" xmlns:a16="http://schemas.microsoft.com/office/drawing/2014/main" id="{93384110-7747-6B46-0577-0D7D05ABF471}"/>
              </a:ext>
            </a:extLst>
          </p:cNvPr>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a:extLst>
              <a:ext uri="{FF2B5EF4-FFF2-40B4-BE49-F238E27FC236}">
                <a16:creationId xmlns="" xmlns:a16="http://schemas.microsoft.com/office/drawing/2014/main" id="{28F90C10-4C74-2991-DB05-24AD554C1D13}"/>
              </a:ext>
            </a:extLst>
          </p:cNvPr>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493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 xmlns:a16="http://schemas.microsoft.com/office/drawing/2014/main" id="{D9EBF675-F683-0649-BB0B-7B21875FEFDC}"/>
              </a:ext>
            </a:extLst>
          </p:cNvPr>
          <p:cNvPicPr>
            <a:picLocks noChangeAspect="1"/>
          </p:cNvPicPr>
          <p:nvPr/>
        </p:nvPicPr>
        <p:blipFill>
          <a:blip r:embed="rId4"/>
          <a:stretch>
            <a:fillRect/>
          </a:stretch>
        </p:blipFill>
        <p:spPr>
          <a:xfrm>
            <a:off x="973845" y="1435794"/>
            <a:ext cx="7285351" cy="5157663"/>
          </a:xfrm>
          <a:prstGeom prst="rect">
            <a:avLst/>
          </a:prstGeom>
        </p:spPr>
      </p:pic>
    </p:spTree>
    <p:extLst>
      <p:ext uri="{BB962C8B-B14F-4D97-AF65-F5344CB8AC3E}">
        <p14:creationId xmlns:p14="http://schemas.microsoft.com/office/powerpoint/2010/main" val="225340355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a:extLst>
              <a:ext uri="{FF2B5EF4-FFF2-40B4-BE49-F238E27FC236}">
                <a16:creationId xmlns=""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a:extLst>
              <a:ext uri="{FF2B5EF4-FFF2-40B4-BE49-F238E27FC236}">
                <a16:creationId xmlns="" xmlns:a16="http://schemas.microsoft.com/office/drawing/2014/main" id="{8F7C5F6F-8B8D-2809-9F05-47E51878A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p:blipFill>
        <p:spPr>
          <a:xfrm>
            <a:off x="-924674" y="670682"/>
            <a:ext cx="4946773" cy="6187318"/>
          </a:xfrm>
          <a:prstGeom prst="rect">
            <a:avLst/>
          </a:prstGeom>
        </p:spPr>
      </p:pic>
      <p:pic>
        <p:nvPicPr>
          <p:cNvPr id="11" name="Picture 5">
            <a:extLst>
              <a:ext uri="{FF2B5EF4-FFF2-40B4-BE49-F238E27FC236}">
                <a16:creationId xmlns="" xmlns:a16="http://schemas.microsoft.com/office/drawing/2014/main" id="{527C291F-A07B-D261-7C35-8D7F669078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087669" y="667820"/>
            <a:ext cx="8594048" cy="3371338"/>
          </a:xfrm>
          <a:prstGeom prst="rect">
            <a:avLst/>
          </a:prstGeom>
        </p:spPr>
      </p:pic>
      <p:sp>
        <p:nvSpPr>
          <p:cNvPr id="12" name="TextBox 11">
            <a:extLst>
              <a:ext uri="{FF2B5EF4-FFF2-40B4-BE49-F238E27FC236}">
                <a16:creationId xmlns="" xmlns:a16="http://schemas.microsoft.com/office/drawing/2014/main" id="{FD3C8F1C-1C9B-B035-57BE-3BDB24968AE9}"/>
              </a:ext>
            </a:extLst>
          </p:cNvPr>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extLst>
      <p:ext uri="{BB962C8B-B14F-4D97-AF65-F5344CB8AC3E}">
        <p14:creationId xmlns:p14="http://schemas.microsoft.com/office/powerpoint/2010/main" val="99706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6B198320-DD7B-9E73-C904-7926AE3902D0}"/>
              </a:ext>
            </a:extLst>
          </p:cNvPr>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a:extLst>
              <a:ext uri="{FF2B5EF4-FFF2-40B4-BE49-F238E27FC236}">
                <a16:creationId xmlns="" xmlns:a16="http://schemas.microsoft.com/office/drawing/2014/main" id="{4A02546C-D2C6-8DC9-2C84-06481D373C1A}"/>
              </a:ext>
            </a:extLst>
          </p:cNvPr>
          <p:cNvPicPr>
            <a:picLocks noChangeAspect="1"/>
          </p:cNvPicPr>
          <p:nvPr/>
        </p:nvPicPr>
        <p:blipFill>
          <a:blip r:embed="rId2"/>
          <a:stretch>
            <a:fillRect/>
          </a:stretch>
        </p:blipFill>
        <p:spPr>
          <a:xfrm>
            <a:off x="705866" y="1400657"/>
            <a:ext cx="5191125" cy="2371725"/>
          </a:xfrm>
          <a:prstGeom prst="rect">
            <a:avLst/>
          </a:prstGeom>
        </p:spPr>
      </p:pic>
      <p:pic>
        <p:nvPicPr>
          <p:cNvPr id="9" name="Picture 8">
            <a:extLst>
              <a:ext uri="{FF2B5EF4-FFF2-40B4-BE49-F238E27FC236}">
                <a16:creationId xmlns="" xmlns:a16="http://schemas.microsoft.com/office/drawing/2014/main" id="{0FCF9981-9804-7421-CF74-5C2CBC0EBB66}"/>
              </a:ext>
            </a:extLst>
          </p:cNvPr>
          <p:cNvPicPr>
            <a:picLocks noChangeAspect="1"/>
          </p:cNvPicPr>
          <p:nvPr/>
        </p:nvPicPr>
        <p:blipFill>
          <a:blip r:embed="rId3"/>
          <a:stretch>
            <a:fillRect/>
          </a:stretch>
        </p:blipFill>
        <p:spPr>
          <a:xfrm>
            <a:off x="6001767" y="1444268"/>
            <a:ext cx="5572125" cy="2305050"/>
          </a:xfrm>
          <a:prstGeom prst="rect">
            <a:avLst/>
          </a:prstGeom>
        </p:spPr>
      </p:pic>
      <p:pic>
        <p:nvPicPr>
          <p:cNvPr id="11" name="Picture 10">
            <a:extLst>
              <a:ext uri="{FF2B5EF4-FFF2-40B4-BE49-F238E27FC236}">
                <a16:creationId xmlns="" xmlns:a16="http://schemas.microsoft.com/office/drawing/2014/main" id="{0C1FB00A-DFAF-BADC-577C-113064E649C5}"/>
              </a:ext>
            </a:extLst>
          </p:cNvPr>
          <p:cNvPicPr>
            <a:picLocks noChangeAspect="1"/>
          </p:cNvPicPr>
          <p:nvPr/>
        </p:nvPicPr>
        <p:blipFill>
          <a:blip r:embed="rId4"/>
          <a:stretch>
            <a:fillRect/>
          </a:stretch>
        </p:blipFill>
        <p:spPr>
          <a:xfrm>
            <a:off x="730695" y="3978989"/>
            <a:ext cx="5038725" cy="2228850"/>
          </a:xfrm>
          <a:prstGeom prst="rect">
            <a:avLst/>
          </a:prstGeom>
        </p:spPr>
      </p:pic>
      <p:pic>
        <p:nvPicPr>
          <p:cNvPr id="13" name="Picture 12">
            <a:extLst>
              <a:ext uri="{FF2B5EF4-FFF2-40B4-BE49-F238E27FC236}">
                <a16:creationId xmlns="" xmlns:a16="http://schemas.microsoft.com/office/drawing/2014/main" id="{974F0D6F-013C-D2EC-FA65-3567B65C052D}"/>
              </a:ext>
            </a:extLst>
          </p:cNvPr>
          <p:cNvPicPr>
            <a:picLocks noChangeAspect="1"/>
          </p:cNvPicPr>
          <p:nvPr/>
        </p:nvPicPr>
        <p:blipFill>
          <a:blip r:embed="rId5"/>
          <a:stretch>
            <a:fillRect/>
          </a:stretch>
        </p:blipFill>
        <p:spPr>
          <a:xfrm>
            <a:off x="6012093" y="3992526"/>
            <a:ext cx="5556607" cy="2181225"/>
          </a:xfrm>
          <a:prstGeom prst="rect">
            <a:avLst/>
          </a:prstGeom>
        </p:spPr>
      </p:pic>
    </p:spTree>
    <p:extLst>
      <p:ext uri="{BB962C8B-B14F-4D97-AF65-F5344CB8AC3E}">
        <p14:creationId xmlns:p14="http://schemas.microsoft.com/office/powerpoint/2010/main" val="1565442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 xmlns:a16="http://schemas.microsoft.com/office/drawing/2014/main" id="{F412D1F0-9CAF-BA95-18D8-19D8F9A265D8}"/>
              </a:ext>
            </a:extLst>
          </p:cNvPr>
          <p:cNvGrpSpPr/>
          <p:nvPr/>
        </p:nvGrpSpPr>
        <p:grpSpPr>
          <a:xfrm>
            <a:off x="849570" y="2595334"/>
            <a:ext cx="4097114" cy="4103417"/>
            <a:chOff x="849570" y="2595334"/>
            <a:chExt cx="4097114" cy="4103417"/>
          </a:xfrm>
        </p:grpSpPr>
        <p:pic>
          <p:nvPicPr>
            <p:cNvPr id="2" name="Picture 1">
              <a:extLst>
                <a:ext uri="{FF2B5EF4-FFF2-40B4-BE49-F238E27FC236}">
                  <a16:creationId xmlns="" xmlns:a16="http://schemas.microsoft.com/office/drawing/2014/main" id="{54045821-50DD-E5DE-37D3-F3A9CB73A1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a:extLst>
              <a:ext uri="{FF2B5EF4-FFF2-40B4-BE49-F238E27FC236}">
                <a16:creationId xmlns="" xmlns:a16="http://schemas.microsoft.com/office/drawing/2014/main" id="{BC012A19-E16B-A867-43BC-E73C633AD3FD}"/>
              </a:ext>
            </a:extLst>
          </p:cNvPr>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 xmlns:a16="http://schemas.microsoft.com/office/drawing/2014/main" id="{3A3C9DA2-21FE-76C8-D36E-644D56FA3CF5}"/>
              </a:ext>
            </a:extLst>
          </p:cNvPr>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202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650</Words>
  <Application>Microsoft Office PowerPoint</Application>
  <PresentationFormat>Custom</PresentationFormat>
  <Paragraphs>46</Paragraphs>
  <Slides>24</Slides>
  <Notes>2</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25</cp:revision>
  <dcterms:created xsi:type="dcterms:W3CDTF">2023-09-06T13:06:33Z</dcterms:created>
  <dcterms:modified xsi:type="dcterms:W3CDTF">2026-01-03T15:23:17Z</dcterms:modified>
</cp:coreProperties>
</file>