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Lst>
  <p:notesMasterIdLst>
    <p:notesMasterId r:id="rId25"/>
  </p:notesMasterIdLst>
  <p:sldIdLst>
    <p:sldId id="334" r:id="rId4"/>
    <p:sldId id="261" r:id="rId5"/>
    <p:sldId id="279" r:id="rId6"/>
    <p:sldId id="288" r:id="rId7"/>
    <p:sldId id="285" r:id="rId8"/>
    <p:sldId id="272" r:id="rId9"/>
    <p:sldId id="274" r:id="rId10"/>
    <p:sldId id="273" r:id="rId11"/>
    <p:sldId id="278" r:id="rId12"/>
    <p:sldId id="299" r:id="rId13"/>
    <p:sldId id="300" r:id="rId14"/>
    <p:sldId id="301" r:id="rId15"/>
    <p:sldId id="302" r:id="rId16"/>
    <p:sldId id="303" r:id="rId17"/>
    <p:sldId id="304" r:id="rId18"/>
    <p:sldId id="305" r:id="rId19"/>
    <p:sldId id="306" r:id="rId20"/>
    <p:sldId id="307" r:id="rId21"/>
    <p:sldId id="308" r:id="rId22"/>
    <p:sldId id="295" r:id="rId23"/>
    <p:sldId id="3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22/12/2025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2</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6</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10</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12</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17</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20</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9BEDE65-E2DB-4640-A11C-54917D8B1DF2}"/>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5" name="Footer Placeholder 4">
            <a:extLst>
              <a:ext uri="{FF2B5EF4-FFF2-40B4-BE49-F238E27FC236}">
                <a16:creationId xmlns:a16="http://schemas.microsoft.com/office/drawing/2014/main" xmlns=""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F7DF7D2-C2FE-4D2E-BFC5-1277AAF5049E}"/>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5" name="Footer Placeholder 4">
            <a:extLst>
              <a:ext uri="{FF2B5EF4-FFF2-40B4-BE49-F238E27FC236}">
                <a16:creationId xmlns:a16="http://schemas.microsoft.com/office/drawing/2014/main" xmlns=""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71E9474-04EB-488A-96C0-5F239BB25E96}"/>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5" name="Footer Placeholder 4">
            <a:extLst>
              <a:ext uri="{FF2B5EF4-FFF2-40B4-BE49-F238E27FC236}">
                <a16:creationId xmlns:a16="http://schemas.microsoft.com/office/drawing/2014/main" xmlns=""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5" name="页脚占位符 4">
            <a:extLst>
              <a:ext uri="{FF2B5EF4-FFF2-40B4-BE49-F238E27FC236}">
                <a16:creationId xmlns:a16="http://schemas.microsoft.com/office/drawing/2014/main" xmlns=""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xmlns=""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xmlns=""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5" name="页脚占位符 4">
            <a:extLst>
              <a:ext uri="{FF2B5EF4-FFF2-40B4-BE49-F238E27FC236}">
                <a16:creationId xmlns:a16="http://schemas.microsoft.com/office/drawing/2014/main" xmlns=""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6" name="页脚占位符 5">
            <a:extLst>
              <a:ext uri="{FF2B5EF4-FFF2-40B4-BE49-F238E27FC236}">
                <a16:creationId xmlns:a16="http://schemas.microsoft.com/office/drawing/2014/main" xmlns=""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8" name="页脚占位符 7">
            <a:extLst>
              <a:ext uri="{FF2B5EF4-FFF2-40B4-BE49-F238E27FC236}">
                <a16:creationId xmlns:a16="http://schemas.microsoft.com/office/drawing/2014/main" xmlns=""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4" name="页脚占位符 3">
            <a:extLst>
              <a:ext uri="{FF2B5EF4-FFF2-40B4-BE49-F238E27FC236}">
                <a16:creationId xmlns:a16="http://schemas.microsoft.com/office/drawing/2014/main" xmlns=""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6" name="页脚占位符 5">
            <a:extLst>
              <a:ext uri="{FF2B5EF4-FFF2-40B4-BE49-F238E27FC236}">
                <a16:creationId xmlns:a16="http://schemas.microsoft.com/office/drawing/2014/main" xmlns=""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5E12E0-C495-4909-8E7C-88E369A94537}"/>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5" name="Footer Placeholder 4">
            <a:extLst>
              <a:ext uri="{FF2B5EF4-FFF2-40B4-BE49-F238E27FC236}">
                <a16:creationId xmlns:a16="http://schemas.microsoft.com/office/drawing/2014/main" xmlns=""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6" name="页脚占位符 5">
            <a:extLst>
              <a:ext uri="{FF2B5EF4-FFF2-40B4-BE49-F238E27FC236}">
                <a16:creationId xmlns:a16="http://schemas.microsoft.com/office/drawing/2014/main" xmlns=""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5" name="页脚占位符 4">
            <a:extLst>
              <a:ext uri="{FF2B5EF4-FFF2-40B4-BE49-F238E27FC236}">
                <a16:creationId xmlns:a16="http://schemas.microsoft.com/office/drawing/2014/main" xmlns=""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2025/12/22</a:t>
            </a:fld>
            <a:endParaRPr lang="zh-CN" altLang="en-US"/>
          </a:p>
        </p:txBody>
      </p:sp>
      <p:sp>
        <p:nvSpPr>
          <p:cNvPr id="5" name="页脚占位符 4">
            <a:extLst>
              <a:ext uri="{FF2B5EF4-FFF2-40B4-BE49-F238E27FC236}">
                <a16:creationId xmlns:a16="http://schemas.microsoft.com/office/drawing/2014/main" xmlns=""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B0D1E-F729-400C-B3EC-692C73640D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 xmlns:a16="http://schemas.microsoft.com/office/drawing/2014/main" id="{9420B7DD-33E2-4E70-BF28-AAA81723C7D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 xmlns:a16="http://schemas.microsoft.com/office/drawing/2014/main" id="{ADDE677E-24A8-4D84-8796-4C4DC526862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5" name="Footer Placeholder 4">
            <a:extLst>
              <a:ext uri="{FF2B5EF4-FFF2-40B4-BE49-F238E27FC236}">
                <a16:creationId xmlns="" xmlns:a16="http://schemas.microsoft.com/office/drawing/2014/main" id="{F6A6FA6A-519A-4C0A-9B87-168F574E885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F43B6BBF-4D72-4EAD-9287-B14FC07AD02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036666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C8DCCE-9518-4EF5-9D2F-5D3699715C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1BCA4D81-2B6C-4824-9EB2-6FC8C56DC37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97777308-5AC7-4874-A0E9-BBF3F0D8B34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5" name="Footer Placeholder 4">
            <a:extLst>
              <a:ext uri="{FF2B5EF4-FFF2-40B4-BE49-F238E27FC236}">
                <a16:creationId xmlns="" xmlns:a16="http://schemas.microsoft.com/office/drawing/2014/main" id="{B075800E-6113-446A-A25F-49A960FA4E7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698732FF-42B9-4BB4-8BD3-E860A8424A84}"/>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107538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340B41-F559-4DB8-85F3-E5CD8F9D16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 xmlns:a16="http://schemas.microsoft.com/office/drawing/2014/main" id="{4D5B4B83-1E89-4544-96B1-E0D0D82262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554CC90-3AB8-4B22-82BF-BBB0A462B76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5" name="Footer Placeholder 4">
            <a:extLst>
              <a:ext uri="{FF2B5EF4-FFF2-40B4-BE49-F238E27FC236}">
                <a16:creationId xmlns="" xmlns:a16="http://schemas.microsoft.com/office/drawing/2014/main" id="{B9FFC091-3E7F-4C32-BDC9-4C0D21C87FCC}"/>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0C540279-8FB7-4ED8-8C64-0295FDD36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0543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96AC8A-6FF0-42A9-BB16-50FE3733FAEE}"/>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5" name="Footer Placeholder 4">
            <a:extLst>
              <a:ext uri="{FF2B5EF4-FFF2-40B4-BE49-F238E27FC236}">
                <a16:creationId xmlns:a16="http://schemas.microsoft.com/office/drawing/2014/main" xmlns=""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E707A6-4A5B-4321-9D28-2F252DFF92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3C33BFE7-F0D2-4850-BFD1-F8D0F22D3C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 xmlns:a16="http://schemas.microsoft.com/office/drawing/2014/main" id="{EA02E97D-9AD0-4A42-95AA-FD7471B7FD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 xmlns:a16="http://schemas.microsoft.com/office/drawing/2014/main" id="{09243950-A962-4E0A-983C-E28F9F61CFB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6" name="Footer Placeholder 5">
            <a:extLst>
              <a:ext uri="{FF2B5EF4-FFF2-40B4-BE49-F238E27FC236}">
                <a16:creationId xmlns="" xmlns:a16="http://schemas.microsoft.com/office/drawing/2014/main" id="{973B96D4-62D8-4D72-8A4C-46C31D961E0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4149E9F8-030B-4773-AEF3-90AF93BF2CBA}"/>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286905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021786-5C75-43E5-B815-0C85D71EBE8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H"/>
          </a:p>
        </p:txBody>
      </p:sp>
      <p:sp>
        <p:nvSpPr>
          <p:cNvPr id="3" name="Text Placeholder 2">
            <a:extLst>
              <a:ext uri="{FF2B5EF4-FFF2-40B4-BE49-F238E27FC236}">
                <a16:creationId xmlns="" xmlns:a16="http://schemas.microsoft.com/office/drawing/2014/main" id="{B71BDF71-3BD8-4542-8220-F26C7572A8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7B0212E-AAC7-4056-88F9-5FDD47B109E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 xmlns:a16="http://schemas.microsoft.com/office/drawing/2014/main" id="{6060BA18-9FAE-44FD-8D7D-8ADE332192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7832B7-CAAE-4983-AC35-CDB0109AE57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 xmlns:a16="http://schemas.microsoft.com/office/drawing/2014/main" id="{E93B3F70-7EF0-4349-99EE-7D6538637363}"/>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8" name="Footer Placeholder 7">
            <a:extLst>
              <a:ext uri="{FF2B5EF4-FFF2-40B4-BE49-F238E27FC236}">
                <a16:creationId xmlns="" xmlns:a16="http://schemas.microsoft.com/office/drawing/2014/main" id="{F88D6865-6000-4E21-8190-8D927E83D69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9" name="Slide Number Placeholder 8">
            <a:extLst>
              <a:ext uri="{FF2B5EF4-FFF2-40B4-BE49-F238E27FC236}">
                <a16:creationId xmlns="" xmlns:a16="http://schemas.microsoft.com/office/drawing/2014/main" id="{481476E3-9128-4D2C-B69E-5C238E0A8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496034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324497-5739-450A-B32A-00D83BE4D0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Date Placeholder 2">
            <a:extLst>
              <a:ext uri="{FF2B5EF4-FFF2-40B4-BE49-F238E27FC236}">
                <a16:creationId xmlns="" xmlns:a16="http://schemas.microsoft.com/office/drawing/2014/main" id="{7DCA427A-E6A5-4B5B-9135-66E0D6D6B7B9}"/>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4" name="Footer Placeholder 3">
            <a:extLst>
              <a:ext uri="{FF2B5EF4-FFF2-40B4-BE49-F238E27FC236}">
                <a16:creationId xmlns="" xmlns:a16="http://schemas.microsoft.com/office/drawing/2014/main" id="{162DBAE8-B05A-4A91-940B-392B12BE015D}"/>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5" name="Slide Number Placeholder 4">
            <a:extLst>
              <a:ext uri="{FF2B5EF4-FFF2-40B4-BE49-F238E27FC236}">
                <a16:creationId xmlns="" xmlns:a16="http://schemas.microsoft.com/office/drawing/2014/main" id="{29263A10-9026-48D9-823A-9FBB44C3BCD8}"/>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900173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8589302-6033-44D7-9045-7353E80B2DFD}"/>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3" name="Footer Placeholder 2">
            <a:extLst>
              <a:ext uri="{FF2B5EF4-FFF2-40B4-BE49-F238E27FC236}">
                <a16:creationId xmlns="" xmlns:a16="http://schemas.microsoft.com/office/drawing/2014/main" id="{9324D074-9AC9-42CC-B879-BE5355C241F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4" name="Slide Number Placeholder 3">
            <a:extLst>
              <a:ext uri="{FF2B5EF4-FFF2-40B4-BE49-F238E27FC236}">
                <a16:creationId xmlns="" xmlns:a16="http://schemas.microsoft.com/office/drawing/2014/main" id="{9541AD2F-FDF7-4CC6-BD82-5B3EBB71D4FF}"/>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285691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DD28F-7057-451F-89DE-ABE1B50819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 xmlns:a16="http://schemas.microsoft.com/office/drawing/2014/main" id="{7D31DF0C-320F-4EF1-B346-246B9680EA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 xmlns:a16="http://schemas.microsoft.com/office/drawing/2014/main" id="{5C2C0FC2-4A81-4B0A-A52C-96221D0165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A63F12B-D8C2-4FC2-8A98-C337D24198FC}"/>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6" name="Footer Placeholder 5">
            <a:extLst>
              <a:ext uri="{FF2B5EF4-FFF2-40B4-BE49-F238E27FC236}">
                <a16:creationId xmlns="" xmlns:a16="http://schemas.microsoft.com/office/drawing/2014/main" id="{34DFFF39-56E2-4304-8C84-BA4A3F06567F}"/>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651851EE-8ED1-48F1-BF5B-2C0F970B7EF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203219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CF207-8231-45CF-9B55-B77840DB76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 xmlns:a16="http://schemas.microsoft.com/office/drawing/2014/main" id="{F1E7958A-532F-44E7-9958-DEBFFE58C8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 xmlns:a16="http://schemas.microsoft.com/office/drawing/2014/main" id="{F6445CD0-A6CA-418F-B28B-93B58D0B0E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7FA874A-9A68-4F24-BCB4-E1F02F6EA315}"/>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6" name="Footer Placeholder 5">
            <a:extLst>
              <a:ext uri="{FF2B5EF4-FFF2-40B4-BE49-F238E27FC236}">
                <a16:creationId xmlns="" xmlns:a16="http://schemas.microsoft.com/office/drawing/2014/main" id="{A67FB102-DF6A-426A-BB49-0DD9D528B6C4}"/>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 xmlns:a16="http://schemas.microsoft.com/office/drawing/2014/main" id="{18EA6380-5829-42AA-B1D8-2F27AA4450B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560064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5CA3EF-7260-4500-A667-923DF22E67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Vertical Text Placeholder 2">
            <a:extLst>
              <a:ext uri="{FF2B5EF4-FFF2-40B4-BE49-F238E27FC236}">
                <a16:creationId xmlns="" xmlns:a16="http://schemas.microsoft.com/office/drawing/2014/main" id="{38CAB15A-2424-44CD-A013-4CAAC605FD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8AD7A8ED-35A0-4DFB-9674-7679B19A43E1}"/>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5" name="Footer Placeholder 4">
            <a:extLst>
              <a:ext uri="{FF2B5EF4-FFF2-40B4-BE49-F238E27FC236}">
                <a16:creationId xmlns="" xmlns:a16="http://schemas.microsoft.com/office/drawing/2014/main" id="{D7DF7674-3AE8-4A10-847D-8D6B60738E3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BACA3A33-4ECC-4865-B63B-9465436E5CCB}"/>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221608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D8DD28-CC09-4910-A246-64D19793FB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H"/>
          </a:p>
        </p:txBody>
      </p:sp>
      <p:sp>
        <p:nvSpPr>
          <p:cNvPr id="3" name="Vertical Text Placeholder 2">
            <a:extLst>
              <a:ext uri="{FF2B5EF4-FFF2-40B4-BE49-F238E27FC236}">
                <a16:creationId xmlns="" xmlns:a16="http://schemas.microsoft.com/office/drawing/2014/main" id="{91CE7245-E6CE-4FAD-B63F-7B6783516D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 xmlns:a16="http://schemas.microsoft.com/office/drawing/2014/main" id="{329E7274-94BE-4F94-8B01-2383B879E2F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12/22/2025</a:t>
            </a:fld>
            <a:endParaRPr lang="en-PH">
              <a:solidFill>
                <a:prstClr val="black"/>
              </a:solidFill>
            </a:endParaRPr>
          </a:p>
        </p:txBody>
      </p:sp>
      <p:sp>
        <p:nvSpPr>
          <p:cNvPr id="5" name="Footer Placeholder 4">
            <a:extLst>
              <a:ext uri="{FF2B5EF4-FFF2-40B4-BE49-F238E27FC236}">
                <a16:creationId xmlns="" xmlns:a16="http://schemas.microsoft.com/office/drawing/2014/main" id="{FD6AEB2C-E59B-46D8-AD92-EB90275DEF1A}"/>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 xmlns:a16="http://schemas.microsoft.com/office/drawing/2014/main" id="{B6040645-526A-40F5-9DC9-67DD37F283B3}"/>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18180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8547942-6266-49BF-9145-8E07794A6DEF}"/>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6" name="Footer Placeholder 5">
            <a:extLst>
              <a:ext uri="{FF2B5EF4-FFF2-40B4-BE49-F238E27FC236}">
                <a16:creationId xmlns:a16="http://schemas.microsoft.com/office/drawing/2014/main" xmlns=""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ACFFE652-21B3-4C1F-829C-27AF505B268C}"/>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8" name="Footer Placeholder 7">
            <a:extLst>
              <a:ext uri="{FF2B5EF4-FFF2-40B4-BE49-F238E27FC236}">
                <a16:creationId xmlns:a16="http://schemas.microsoft.com/office/drawing/2014/main" xmlns=""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BAD389A-7553-436B-904A-993CD5650E81}"/>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4" name="Footer Placeholder 3">
            <a:extLst>
              <a:ext uri="{FF2B5EF4-FFF2-40B4-BE49-F238E27FC236}">
                <a16:creationId xmlns:a16="http://schemas.microsoft.com/office/drawing/2014/main" xmlns=""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91E2F1-992D-4A0D-9228-7184D886E205}"/>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3" name="Footer Placeholder 2">
            <a:extLst>
              <a:ext uri="{FF2B5EF4-FFF2-40B4-BE49-F238E27FC236}">
                <a16:creationId xmlns:a16="http://schemas.microsoft.com/office/drawing/2014/main" xmlns=""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AE72DD-86D2-4B94-ADAA-FC03A774198A}"/>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6" name="Footer Placeholder 5">
            <a:extLst>
              <a:ext uri="{FF2B5EF4-FFF2-40B4-BE49-F238E27FC236}">
                <a16:creationId xmlns:a16="http://schemas.microsoft.com/office/drawing/2014/main" xmlns=""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613F31-409D-4C11-82AE-9707AAF802AA}"/>
              </a:ext>
            </a:extLst>
          </p:cNvPr>
          <p:cNvSpPr>
            <a:spLocks noGrp="1"/>
          </p:cNvSpPr>
          <p:nvPr>
            <p:ph type="dt" sz="half" idx="10"/>
          </p:nvPr>
        </p:nvSpPr>
        <p:spPr/>
        <p:txBody>
          <a:bodyPr/>
          <a:lstStyle/>
          <a:p>
            <a:fld id="{8D6DFAAE-A888-445D-8B84-CA7ABB1D50BF}" type="datetimeFigureOut">
              <a:rPr lang="vi-VN" smtClean="0"/>
              <a:t>22/12/2025</a:t>
            </a:fld>
            <a:endParaRPr lang="vi-VN"/>
          </a:p>
        </p:txBody>
      </p:sp>
      <p:sp>
        <p:nvSpPr>
          <p:cNvPr id="6" name="Footer Placeholder 5">
            <a:extLst>
              <a:ext uri="{FF2B5EF4-FFF2-40B4-BE49-F238E27FC236}">
                <a16:creationId xmlns:a16="http://schemas.microsoft.com/office/drawing/2014/main" xmlns=""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22/12/2025</a:t>
            </a:fld>
            <a:endParaRPr lang="vi-VN"/>
          </a:p>
        </p:txBody>
      </p:sp>
      <p:sp>
        <p:nvSpPr>
          <p:cNvPr id="5" name="Footer Placeholder 4">
            <a:extLst>
              <a:ext uri="{FF2B5EF4-FFF2-40B4-BE49-F238E27FC236}">
                <a16:creationId xmlns:a16="http://schemas.microsoft.com/office/drawing/2014/main" xmlns=""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pink background with white leaves and black text&#10;&#10;Description automatically generated">
            <a:extLst>
              <a:ext uri="{FF2B5EF4-FFF2-40B4-BE49-F238E27FC236}">
                <a16:creationId xmlns="" xmlns:a16="http://schemas.microsoft.com/office/drawing/2014/main" id="{E95D3C33-84AC-FBBA-9EF4-79496B43181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1174" y="400049"/>
            <a:ext cx="1514474" cy="1514474"/>
          </a:xfrm>
          <a:prstGeom prst="rect">
            <a:avLst/>
          </a:prstGeom>
        </p:spPr>
      </p:pic>
    </p:spTree>
    <p:extLst>
      <p:ext uri="{BB962C8B-B14F-4D97-AF65-F5344CB8AC3E}">
        <p14:creationId xmlns:p14="http://schemas.microsoft.com/office/powerpoint/2010/main" val="36366082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jpe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5.png"/><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8.png"/><Relationship Id="rId4" Type="http://schemas.openxmlformats.org/officeDocument/2006/relationships/image" Target="../media/image41.em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emf"/><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838200" y="365125"/>
            <a:ext cx="105156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24852" y="21255"/>
            <a:ext cx="12192000"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0"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FontTx/>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FontTx/>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2133600" y="4683021"/>
            <a:ext cx="79248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2434045" y="763588"/>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961322" y="-213469"/>
            <a:ext cx="14478174"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060174" y="2600846"/>
            <a:ext cx="13577026" cy="127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0"/>
              </a:spcBef>
              <a:defRPr/>
            </a:pPr>
            <a:r>
              <a:rPr lang="en-US" altLang="en-US" sz="4000" b="1" dirty="0">
                <a:solidFill>
                  <a:prstClr val="black"/>
                </a:solidFill>
                <a:latin typeface="Times New Roman" panose="02020603050405020304" pitchFamily="18" charset="0"/>
                <a:cs typeface="Times New Roman" panose="02020603050405020304" pitchFamily="18" charset="0"/>
              </a:rPr>
              <a:t>Môn: </a:t>
            </a:r>
            <a:r>
              <a:rPr lang="en-US" altLang="en-US" sz="4000" b="1" dirty="0" smtClean="0">
                <a:solidFill>
                  <a:prstClr val="black"/>
                </a:solidFill>
                <a:latin typeface="Times New Roman" panose="02020603050405020304" pitchFamily="18" charset="0"/>
                <a:cs typeface="Times New Roman" panose="02020603050405020304" pitchFamily="18" charset="0"/>
              </a:rPr>
              <a:t>Đạo đức - </a:t>
            </a:r>
            <a:r>
              <a:rPr lang="en-US" altLang="en-US" sz="4000" b="1" dirty="0">
                <a:solidFill>
                  <a:prstClr val="black"/>
                </a:solidFill>
                <a:latin typeface="Times New Roman" panose="02020603050405020304" pitchFamily="18" charset="0"/>
                <a:cs typeface="Times New Roman" panose="02020603050405020304" pitchFamily="18" charset="0"/>
              </a:rPr>
              <a:t>Lớp 4</a:t>
            </a:r>
          </a:p>
          <a:p>
            <a:pPr algn="ctr" eaLnBrk="1" hangingPunct="1">
              <a:spcBef>
                <a:spcPct val="0"/>
              </a:spcBef>
              <a:defRPr/>
            </a:pPr>
            <a:r>
              <a:rPr lang="en-US" altLang="en-US" sz="3600" b="1" dirty="0" smtClean="0">
                <a:solidFill>
                  <a:prstClr val="black"/>
                </a:solidFill>
                <a:latin typeface="Times New Roman" panose="02020603050405020304" pitchFamily="18" charset="0"/>
                <a:cs typeface="Times New Roman" panose="02020603050405020304" pitchFamily="18" charset="0"/>
              </a:rPr>
              <a:t>Bài 2: Yêu lao động (Tiết 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0" y="281707"/>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PHƯỜNG HƯNG ĐẠO</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2"/>
            <a:ext cx="12516852" cy="4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solidFill>
                  <a:prstClr val="black"/>
                </a:solidFill>
                <a:latin typeface="Times New Roman" pitchFamily="18" charset="0"/>
              </a:rPr>
              <a:t>Giáo </a:t>
            </a:r>
            <a:r>
              <a:rPr lang="en-US" altLang="en-US" sz="2400" b="1" i="1" dirty="0" smtClean="0">
                <a:solidFill>
                  <a:prstClr val="black"/>
                </a:solidFill>
                <a:latin typeface="Times New Roman" pitchFamily="18" charset="0"/>
              </a:rPr>
              <a:t>viên thực hiện: Trần Thị Chuyên</a:t>
            </a: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5175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xmlns=""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xmlns=""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xmlns=""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xmlns=""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xmlns=""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xmlns=""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xmlns=""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xmlns=""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xmlns=""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xmlns=""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xmlns=""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xmlns=""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xmlns=""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xmlns=""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xmlns=""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xmlns=""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xmlns=""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xmlns=""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xmlns=""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xmlns=""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xmlns="" id="{ED3A4653-CA21-714C-C880-174F1D51C5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xmlns=""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xmlns=""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xmlns=""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xmlns=""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xmlns="" id="{E19234A3-CE41-E5B0-6863-BF3CDA5DC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xmlns=""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xmlns="" id="{428AB854-ADB6-4A53-DC63-FD42E8C89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xmlns=""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xmlns=""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xmlns=""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xmlns="" id="{BE59D2BE-6777-AB11-43A5-117C3D0244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xmlns=""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xmlns=""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xmlns=""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xmlns=""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xmlns="" id="{C8E2CD68-4797-9844-5161-D905FD46A5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xmlns=""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xmlns=""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xmlns=""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xmlns=""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xmlns=""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xmlns=""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xmlns=""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xmlns=""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xmlns=""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xmlns=""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xmlns=""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xmlns="" id="{052A571A-4D9A-7FD6-BC62-B6FF3F201A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xmlns=""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xmlns=""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xmlns=""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xmlns=""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xmlns=""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xmlns=""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xmlns=""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xmlns=""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xmlns=""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xmlns=""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xmlns=""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xmlns=""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xmlns=""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xmlns=""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xmlns=""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xmlns=""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xmlns="" id="{BDEF2BA1-D723-1AAC-2BF5-0730218EE4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xmlns=""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xmlns=""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xmlns=""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xmlns=""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xmlns=""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xmlns=""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xmlns=""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xmlns=""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xmlns=""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xmlns=""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xmlns=""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xmlns=""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xmlns=""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xmlns=""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955</Words>
  <Application>Microsoft Office PowerPoint</Application>
  <PresentationFormat>Custom</PresentationFormat>
  <Paragraphs>63</Paragraphs>
  <Slides>21</Slides>
  <Notes>6</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1_Office Theme</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39</cp:revision>
  <dcterms:created xsi:type="dcterms:W3CDTF">2023-08-22T06:59:46Z</dcterms:created>
  <dcterms:modified xsi:type="dcterms:W3CDTF">2025-12-22T12:10:00Z</dcterms:modified>
</cp:coreProperties>
</file>