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 id="2147483775" r:id="rId5"/>
  </p:sldMasterIdLst>
  <p:notesMasterIdLst>
    <p:notesMasterId r:id="rId26"/>
  </p:notesMasterIdLst>
  <p:sldIdLst>
    <p:sldId id="2668" r:id="rId6"/>
    <p:sldId id="2633" r:id="rId7"/>
    <p:sldId id="262" r:id="rId8"/>
    <p:sldId id="259" r:id="rId9"/>
    <p:sldId id="261" r:id="rId10"/>
    <p:sldId id="263" r:id="rId11"/>
    <p:sldId id="264" r:id="rId12"/>
    <p:sldId id="265" r:id="rId13"/>
    <p:sldId id="1424" r:id="rId14"/>
    <p:sldId id="2654" r:id="rId15"/>
    <p:sldId id="270" r:id="rId16"/>
    <p:sldId id="268" r:id="rId17"/>
    <p:sldId id="2661" r:id="rId18"/>
    <p:sldId id="2663" r:id="rId19"/>
    <p:sldId id="2664" r:id="rId20"/>
    <p:sldId id="2665" r:id="rId21"/>
    <p:sldId id="2666" r:id="rId22"/>
    <p:sldId id="2667" r:id="rId23"/>
    <p:sldId id="2646"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22/12/2025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5" name="Footer Placeholder 4">
            <a:extLst>
              <a:ext uri="{FF2B5EF4-FFF2-40B4-BE49-F238E27FC236}">
                <a16:creationId xmlns=""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5" name="Footer Placeholder 4">
            <a:extLst>
              <a:ext uri="{FF2B5EF4-FFF2-40B4-BE49-F238E27FC236}">
                <a16:creationId xmlns=""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5" name="Footer Placeholder 4">
            <a:extLst>
              <a:ext uri="{FF2B5EF4-FFF2-40B4-BE49-F238E27FC236}">
                <a16:creationId xmlns=""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6" name="Footer Placeholder 5">
            <a:extLst>
              <a:ext uri="{FF2B5EF4-FFF2-40B4-BE49-F238E27FC236}">
                <a16:creationId xmlns=""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8" name="Footer Placeholder 7">
            <a:extLst>
              <a:ext uri="{FF2B5EF4-FFF2-40B4-BE49-F238E27FC236}">
                <a16:creationId xmlns=""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4" name="Footer Placeholder 3">
            <a:extLst>
              <a:ext uri="{FF2B5EF4-FFF2-40B4-BE49-F238E27FC236}">
                <a16:creationId xmlns=""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3" name="Footer Placeholder 2">
            <a:extLst>
              <a:ext uri="{FF2B5EF4-FFF2-40B4-BE49-F238E27FC236}">
                <a16:creationId xmlns=""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6" name="Footer Placeholder 5">
            <a:extLst>
              <a:ext uri="{FF2B5EF4-FFF2-40B4-BE49-F238E27FC236}">
                <a16:creationId xmlns=""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6" name="Footer Placeholder 5">
            <a:extLst>
              <a:ext uri="{FF2B5EF4-FFF2-40B4-BE49-F238E27FC236}">
                <a16:creationId xmlns=""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5" name="Footer Placeholder 4">
            <a:extLst>
              <a:ext uri="{FF2B5EF4-FFF2-40B4-BE49-F238E27FC236}">
                <a16:creationId xmlns=""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22/12/2025</a:t>
            </a:fld>
            <a:endParaRPr lang="en-US"/>
          </a:p>
        </p:txBody>
      </p:sp>
      <p:sp>
        <p:nvSpPr>
          <p:cNvPr id="5" name="Footer Placeholder 4">
            <a:extLst>
              <a:ext uri="{FF2B5EF4-FFF2-40B4-BE49-F238E27FC236}">
                <a16:creationId xmlns=""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 xmlns:a16="http://schemas.microsoft.com/office/drawing/2014/main"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 xmlns:a16="http://schemas.microsoft.com/office/drawing/2014/main"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5" name="Footer Placeholder 4">
            <a:extLst>
              <a:ext uri="{FF2B5EF4-FFF2-40B4-BE49-F238E27FC236}">
                <a16:creationId xmlns="" xmlns:a16="http://schemas.microsoft.com/office/drawing/2014/main"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036666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5" name="Footer Placeholder 4">
            <a:extLst>
              <a:ext uri="{FF2B5EF4-FFF2-40B4-BE49-F238E27FC236}">
                <a16:creationId xmlns="" xmlns:a16="http://schemas.microsoft.com/office/drawing/2014/main"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107538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 xmlns:a16="http://schemas.microsoft.com/office/drawing/2014/main"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5" name="Footer Placeholder 4">
            <a:extLst>
              <a:ext uri="{FF2B5EF4-FFF2-40B4-BE49-F238E27FC236}">
                <a16:creationId xmlns="" xmlns:a16="http://schemas.microsoft.com/office/drawing/2014/main"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05432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 xmlns:a16="http://schemas.microsoft.com/office/drawing/2014/main"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 xmlns:a16="http://schemas.microsoft.com/office/drawing/2014/main"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6" name="Footer Placeholder 5">
            <a:extLst>
              <a:ext uri="{FF2B5EF4-FFF2-40B4-BE49-F238E27FC236}">
                <a16:creationId xmlns="" xmlns:a16="http://schemas.microsoft.com/office/drawing/2014/main"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869056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 xmlns:a16="http://schemas.microsoft.com/office/drawing/2014/main"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 xmlns:a16="http://schemas.microsoft.com/office/drawing/2014/main"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 xmlns:a16="http://schemas.microsoft.com/office/drawing/2014/main"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8" name="Footer Placeholder 7">
            <a:extLst>
              <a:ext uri="{FF2B5EF4-FFF2-40B4-BE49-F238E27FC236}">
                <a16:creationId xmlns="" xmlns:a16="http://schemas.microsoft.com/office/drawing/2014/main"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 xmlns:a16="http://schemas.microsoft.com/office/drawing/2014/main"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96034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 xmlns:a16="http://schemas.microsoft.com/office/drawing/2014/main"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4" name="Footer Placeholder 3">
            <a:extLst>
              <a:ext uri="{FF2B5EF4-FFF2-40B4-BE49-F238E27FC236}">
                <a16:creationId xmlns="" xmlns:a16="http://schemas.microsoft.com/office/drawing/2014/main"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 xmlns:a16="http://schemas.microsoft.com/office/drawing/2014/main"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900173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3" name="Footer Placeholder 2">
            <a:extLst>
              <a:ext uri="{FF2B5EF4-FFF2-40B4-BE49-F238E27FC236}">
                <a16:creationId xmlns="" xmlns:a16="http://schemas.microsoft.com/office/drawing/2014/main"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 xmlns:a16="http://schemas.microsoft.com/office/drawing/2014/main"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2856918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 xmlns:a16="http://schemas.microsoft.com/office/drawing/2014/main"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6" name="Footer Placeholder 5">
            <a:extLst>
              <a:ext uri="{FF2B5EF4-FFF2-40B4-BE49-F238E27FC236}">
                <a16:creationId xmlns="" xmlns:a16="http://schemas.microsoft.com/office/drawing/2014/main"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2032191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 xmlns:a16="http://schemas.microsoft.com/office/drawing/2014/main"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 xmlns:a16="http://schemas.microsoft.com/office/drawing/2014/main"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6" name="Footer Placeholder 5">
            <a:extLst>
              <a:ext uri="{FF2B5EF4-FFF2-40B4-BE49-F238E27FC236}">
                <a16:creationId xmlns="" xmlns:a16="http://schemas.microsoft.com/office/drawing/2014/main"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560064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5" name="Footer Placeholder 4">
            <a:extLst>
              <a:ext uri="{FF2B5EF4-FFF2-40B4-BE49-F238E27FC236}">
                <a16:creationId xmlns="" xmlns:a16="http://schemas.microsoft.com/office/drawing/2014/main"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2160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2025/12/22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12/22/2025</a:t>
            </a:fld>
            <a:endParaRPr lang="en-PH">
              <a:solidFill>
                <a:prstClr val="black"/>
              </a:solidFill>
            </a:endParaRPr>
          </a:p>
        </p:txBody>
      </p:sp>
      <p:sp>
        <p:nvSpPr>
          <p:cNvPr id="5" name="Footer Placeholder 4">
            <a:extLst>
              <a:ext uri="{FF2B5EF4-FFF2-40B4-BE49-F238E27FC236}">
                <a16:creationId xmlns="" xmlns:a16="http://schemas.microsoft.com/office/drawing/2014/main"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181800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5.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 xmlns:a16="http://schemas.microsoft.com/office/drawing/2014/main" id="{58DB82B0-FD62-A6CF-FD3C-CCFFC43E8F0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19225" y="381000"/>
            <a:ext cx="1200150" cy="120015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 xmlns:a16="http://schemas.microsoft.com/office/drawing/2014/main"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363660824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4.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45.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56.png"/><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notesSlide" Target="../notesSlides/notesSlide1.xml"/><Relationship Id="rId16" Type="http://schemas.openxmlformats.org/officeDocument/2006/relationships/image" Target="../media/image19.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0.png"/><Relationship Id="rId18"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30.png"/><Relationship Id="rId17"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9.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28.png"/><Relationship Id="rId19"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5.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41.png"/><Relationship Id="rId5" Type="http://schemas.openxmlformats.org/officeDocument/2006/relationships/slideLayout" Target="../slideLayouts/slideLayout75.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1.mp3"/><Relationship Id="rId7" Type="http://schemas.openxmlformats.org/officeDocument/2006/relationships/image" Target="../media/image36.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41.png"/><Relationship Id="rId5" Type="http://schemas.openxmlformats.org/officeDocument/2006/relationships/slideLayout" Target="../slideLayouts/slideLayout75.xml"/><Relationship Id="rId10" Type="http://schemas.openxmlformats.org/officeDocument/2006/relationships/image" Target="../media/image40.png"/><Relationship Id="rId4" Type="http://schemas.openxmlformats.org/officeDocument/2006/relationships/audio" Target="../media/media1.mp3"/><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microsoft.com/office/2007/relationships/media" Target="../media/media2.mp3"/><Relationship Id="rId7" Type="http://schemas.openxmlformats.org/officeDocument/2006/relationships/image" Target="../media/image36.jpg"/><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42.PNG"/><Relationship Id="rId5" Type="http://schemas.openxmlformats.org/officeDocument/2006/relationships/slideLayout" Target="../slideLayouts/slideLayout75.xml"/><Relationship Id="rId10" Type="http://schemas.openxmlformats.org/officeDocument/2006/relationships/image" Target="../media/image40.png"/><Relationship Id="rId4" Type="http://schemas.openxmlformats.org/officeDocument/2006/relationships/audio" Target="../media/media2.mp3"/><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8.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44.png"/><Relationship Id="rId2" Type="http://schemas.openxmlformats.org/officeDocument/2006/relationships/notesSlide" Target="../notesSlides/notesSlide6.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2: Yêu lao động (</a:t>
            </a:r>
            <a:r>
              <a:rPr lang="en-US" altLang="en-US" sz="3600" b="1" smtClean="0">
                <a:solidFill>
                  <a:prstClr val="black"/>
                </a:solidFill>
                <a:latin typeface="Times New Roman" panose="02020603050405020304" pitchFamily="18" charset="0"/>
                <a:cs typeface="Times New Roman" panose="02020603050405020304" pitchFamily="18" charset="0"/>
              </a:rPr>
              <a:t>Tiết 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PHƯỜNG HƯNG ĐẠO</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5175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 xmlns:a16="http://schemas.microsoft.com/office/drawing/2014/main" id="{51787DE3-1583-F339-8977-F87465D07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 xmlns:a16="http://schemas.microsoft.com/office/drawing/2014/main" id="{EDCF4B60-3510-802D-F761-579FA1B3BD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 xmlns:a16="http://schemas.microsoft.com/office/drawing/2014/main" id="{51787DE3-1583-F339-8977-F87465D07B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 xmlns:a16="http://schemas.microsoft.com/office/drawing/2014/main" id="{ED11A2E5-9501-C137-1EAC-E2AB1EFEAE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 xmlns:a16="http://schemas.microsoft.com/office/drawing/2014/main" id="{B3665596-1EB7-ABC1-E99E-27153A02A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 xmlns:a16="http://schemas.microsoft.com/office/drawing/2014/main" id="{AD8B4EE6-56EE-51AC-54BE-A021FA9393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 xmlns:a16="http://schemas.microsoft.com/office/drawing/2014/main" id="{B3665596-1EB7-ABC1-E99E-27153A02A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 xmlns:a16="http://schemas.microsoft.com/office/drawing/2014/main" id="{821F1E07-4727-5502-513A-F834C0360E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 xmlns:a16="http://schemas.microsoft.com/office/drawing/2014/main" val="1577184911"/>
                  </a:ext>
                </a:extLst>
              </a:tr>
            </a:tbl>
          </a:graphicData>
        </a:graphic>
      </p:graphicFrame>
      <p:sp>
        <p:nvSpPr>
          <p:cNvPr id="3" name="Rectangle: Rounded Corners 2">
            <a:extLst>
              <a:ext uri="{FF2B5EF4-FFF2-40B4-BE49-F238E27FC236}">
                <a16:creationId xmlns=""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 xmlns:a16="http://schemas.microsoft.com/office/drawing/2014/main" id="{AB0360B9-E33F-26BB-88AF-48CD30503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 xmlns:a16="http://schemas.microsoft.com/office/drawing/2014/main"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 xmlns:a16="http://schemas.microsoft.com/office/drawing/2014/main"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 xmlns:a16="http://schemas.microsoft.com/office/drawing/2014/main"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 xmlns:a16="http://schemas.microsoft.com/office/drawing/2014/main"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 xmlns:a16="http://schemas.microsoft.com/office/drawing/2014/main" id="{94D44D92-EEEF-ACE2-7F31-9D6CD92CB0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 xmlns:a16="http://schemas.microsoft.com/office/drawing/2014/main" id="{BCD17974-D0C9-0754-52F3-4F1F68C88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671</Words>
  <Application>Microsoft Office PowerPoint</Application>
  <PresentationFormat>Custom</PresentationFormat>
  <Paragraphs>67</Paragraphs>
  <Slides>20</Slides>
  <Notes>8</Notes>
  <HiddenSlides>0</HiddenSlides>
  <MMClips>6</MMClips>
  <ScaleCrop>false</ScaleCrop>
  <HeadingPairs>
    <vt:vector size="4" baseType="variant">
      <vt:variant>
        <vt:lpstr>Theme</vt:lpstr>
      </vt:variant>
      <vt:variant>
        <vt:i4>5</vt:i4>
      </vt:variant>
      <vt:variant>
        <vt:lpstr>Slide Titles</vt:lpstr>
      </vt:variant>
      <vt:variant>
        <vt:i4>20</vt:i4>
      </vt:variant>
    </vt:vector>
  </HeadingPairs>
  <TitlesOfParts>
    <vt:vector size="25" baseType="lpstr">
      <vt:lpstr>7_Office 主题​​</vt:lpstr>
      <vt:lpstr>Lawn and Garden Month by Slidesgo</vt:lpstr>
      <vt:lpstr>2_Lawn and Garden Month by Slidesgo</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23</cp:revision>
  <dcterms:created xsi:type="dcterms:W3CDTF">2023-09-06T04:35:30Z</dcterms:created>
  <dcterms:modified xsi:type="dcterms:W3CDTF">2025-12-22T12:11:00Z</dcterms:modified>
</cp:coreProperties>
</file>