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5" r:id="rId3"/>
  </p:sldMasterIdLst>
  <p:notesMasterIdLst>
    <p:notesMasterId r:id="rId21"/>
  </p:notesMasterIdLst>
  <p:sldIdLst>
    <p:sldId id="280" r:id="rId4"/>
    <p:sldId id="258" r:id="rId5"/>
    <p:sldId id="312" r:id="rId6"/>
    <p:sldId id="318" r:id="rId7"/>
    <p:sldId id="324" r:id="rId8"/>
    <p:sldId id="323" r:id="rId9"/>
    <p:sldId id="332" r:id="rId10"/>
    <p:sldId id="333" r:id="rId11"/>
    <p:sldId id="334" r:id="rId12"/>
    <p:sldId id="335" r:id="rId13"/>
    <p:sldId id="336" r:id="rId14"/>
    <p:sldId id="338" r:id="rId15"/>
    <p:sldId id="339" r:id="rId16"/>
    <p:sldId id="340" r:id="rId17"/>
    <p:sldId id="2007577255" r:id="rId18"/>
    <p:sldId id="3926"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763" autoAdjust="0"/>
  </p:normalViewPr>
  <p:slideViewPr>
    <p:cSldViewPr snapToGrid="0">
      <p:cViewPr varScale="1">
        <p:scale>
          <a:sx n="113" d="100"/>
          <a:sy n="113" d="100"/>
        </p:scale>
        <p:origin x="93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C0899B-F0B9-43FA-A82D-78FC846B345E}" type="datetimeFigureOut">
              <a:rPr lang="en-US" smtClean="0"/>
              <a:t>01/03/2026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E4AD7-5978-4501-9245-C61AF535F5E9}" type="slidenum">
              <a:rPr lang="en-US" smtClean="0"/>
              <a:t>‹#›</a:t>
            </a:fld>
            <a:endParaRPr lang="en-US"/>
          </a:p>
        </p:txBody>
      </p:sp>
    </p:spTree>
    <p:extLst>
      <p:ext uri="{BB962C8B-B14F-4D97-AF65-F5344CB8AC3E}">
        <p14:creationId xmlns:p14="http://schemas.microsoft.com/office/powerpoint/2010/main" val="164841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27484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0992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16809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90802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1297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13246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6385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64702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40166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34686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3203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60006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3314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56213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566588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3D7C8C-B670-4793-8BB1-C1ED043FB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6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2038533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120015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5" name="Footer Placeholder 4">
            <a:extLst>
              <a:ext uri="{FF2B5EF4-FFF2-40B4-BE49-F238E27FC236}">
                <a16:creationId xmlns:a16="http://schemas.microsoft.com/office/drawing/2014/main"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584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5" name="Footer Placeholder 4">
            <a:extLst>
              <a:ext uri="{FF2B5EF4-FFF2-40B4-BE49-F238E27FC236}">
                <a16:creationId xmlns:a16="http://schemas.microsoft.com/office/drawing/2014/main"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449258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5" name="Footer Placeholder 4">
            <a:extLst>
              <a:ext uri="{FF2B5EF4-FFF2-40B4-BE49-F238E27FC236}">
                <a16:creationId xmlns:a16="http://schemas.microsoft.com/office/drawing/2014/main"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849425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6" name="Footer Placeholder 5">
            <a:extLst>
              <a:ext uri="{FF2B5EF4-FFF2-40B4-BE49-F238E27FC236}">
                <a16:creationId xmlns:a16="http://schemas.microsoft.com/office/drawing/2014/main"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5912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8" name="Footer Placeholder 7">
            <a:extLst>
              <a:ext uri="{FF2B5EF4-FFF2-40B4-BE49-F238E27FC236}">
                <a16:creationId xmlns:a16="http://schemas.microsoft.com/office/drawing/2014/main"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960058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4" name="Footer Placeholder 3">
            <a:extLst>
              <a:ext uri="{FF2B5EF4-FFF2-40B4-BE49-F238E27FC236}">
                <a16:creationId xmlns:a16="http://schemas.microsoft.com/office/drawing/2014/main"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9694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3" name="Footer Placeholder 2">
            <a:extLst>
              <a:ext uri="{FF2B5EF4-FFF2-40B4-BE49-F238E27FC236}">
                <a16:creationId xmlns:a16="http://schemas.microsoft.com/office/drawing/2014/main"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7983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6" name="Footer Placeholder 5">
            <a:extLst>
              <a:ext uri="{FF2B5EF4-FFF2-40B4-BE49-F238E27FC236}">
                <a16:creationId xmlns:a16="http://schemas.microsoft.com/office/drawing/2014/main"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75168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514881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6" name="Footer Placeholder 5">
            <a:extLst>
              <a:ext uri="{FF2B5EF4-FFF2-40B4-BE49-F238E27FC236}">
                <a16:creationId xmlns:a16="http://schemas.microsoft.com/office/drawing/2014/main"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1510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01/03/2026</a:t>
            </a:fld>
            <a:endParaRPr lang="en-US"/>
          </a:p>
        </p:txBody>
      </p:sp>
      <p:sp>
        <p:nvSpPr>
          <p:cNvPr id="5" name="Footer Placeholder 4">
            <a:extLst>
              <a:ext uri="{FF2B5EF4-FFF2-40B4-BE49-F238E27FC236}">
                <a16:creationId xmlns:a16="http://schemas.microsoft.com/office/drawing/2014/main"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246749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11720230"/>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328552522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16140895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26659245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864930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3830031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907535796"/>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2716758523"/>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4847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4006813692"/>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pic>
        <p:nvPicPr>
          <p:cNvPr id="7" name="Picture 6">
            <a:extLst>
              <a:ext uri="{FF2B5EF4-FFF2-40B4-BE49-F238E27FC236}">
                <a16:creationId xmlns:a16="http://schemas.microsoft.com/office/drawing/2014/main" id="{461BE484-316A-45FB-B80E-50F644CCC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8" name="Picture 7">
            <a:extLst>
              <a:ext uri="{FF2B5EF4-FFF2-40B4-BE49-F238E27FC236}">
                <a16:creationId xmlns:a16="http://schemas.microsoft.com/office/drawing/2014/main" id="{0DEA5219-B07B-4E67-8BD3-4C579713BE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9" name="Picture 8">
            <a:extLst>
              <a:ext uri="{FF2B5EF4-FFF2-40B4-BE49-F238E27FC236}">
                <a16:creationId xmlns:a16="http://schemas.microsoft.com/office/drawing/2014/main" id="{8500FF62-B62E-41F5-B627-BAF048755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1720157625"/>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89CB327-CB55-41DD-B402-E4E5B4189CE5}" type="datetimeFigureOut">
              <a:rPr lang="zh-CN" altLang="en-US" smtClean="0"/>
              <a:t>2026/3/1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26E3260-F1BA-4AFC-88B5-B16612768556}" type="slidenum">
              <a:rPr lang="zh-CN" altLang="en-US" smtClean="0"/>
              <a:t>‹#›</a:t>
            </a:fld>
            <a:endParaRPr lang="zh-CN" altLang="en-US"/>
          </a:p>
        </p:txBody>
      </p:sp>
    </p:spTree>
    <p:extLst>
      <p:ext uri="{BB962C8B-B14F-4D97-AF65-F5344CB8AC3E}">
        <p14:creationId xmlns:p14="http://schemas.microsoft.com/office/powerpoint/2010/main" val="1041257369"/>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489311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771673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20233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3703100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15252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C9D82-4541-49E7-A5F3-91E633D828EC}" type="datetimeFigureOut">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A060B2-762C-4B9A-8DFE-14D1103F064C}" type="slidenum">
              <a:rPr kumimoji="0" lang="zh-CN" altLang="en-US" sz="1200" b="0" i="0" u="none" strike="noStrike" kern="1200" cap="none" spc="0" normalizeH="0" baseline="0" noProof="0" smtClean="0">
                <a:ln>
                  <a:noFill/>
                </a:ln>
                <a:solidFill>
                  <a:prstClr val="black">
                    <a:tint val="75000"/>
                  </a:prstClr>
                </a:solidFill>
                <a:effectLst/>
                <a:uLnTx/>
                <a:uFillTx/>
                <a:ea typeface="字魂27号-布丁体"/>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ea typeface="字魂27号-布丁体"/>
              <a:cs typeface="+mn-cs"/>
            </a:endParaRPr>
          </a:p>
        </p:txBody>
      </p:sp>
    </p:spTree>
    <p:extLst>
      <p:ext uri="{BB962C8B-B14F-4D97-AF65-F5344CB8AC3E}">
        <p14:creationId xmlns:p14="http://schemas.microsoft.com/office/powerpoint/2010/main" val="1812443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E9D4AB3-6A76-C23A-1C24-617B3509C5F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19520" y="218191"/>
            <a:ext cx="1214683" cy="1214683"/>
          </a:xfrm>
          <a:prstGeom prst="rect">
            <a:avLst/>
          </a:prstGeom>
        </p:spPr>
      </p:pic>
    </p:spTree>
    <p:extLst>
      <p:ext uri="{BB962C8B-B14F-4D97-AF65-F5344CB8AC3E}">
        <p14:creationId xmlns:p14="http://schemas.microsoft.com/office/powerpoint/2010/main" val="3763592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B515C83F-1AF5-6364-F884-99349A4EECB6}"/>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1578693" y="248572"/>
            <a:ext cx="1282495" cy="1282495"/>
          </a:xfrm>
          <a:prstGeom prst="rect">
            <a:avLst/>
          </a:prstGeom>
        </p:spPr>
      </p:pic>
    </p:spTree>
    <p:extLst>
      <p:ext uri="{BB962C8B-B14F-4D97-AF65-F5344CB8AC3E}">
        <p14:creationId xmlns:p14="http://schemas.microsoft.com/office/powerpoint/2010/main" val="2057109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3925861C-2C9F-5579-4506-13F136A07C7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651657" y="162847"/>
            <a:ext cx="1282495" cy="1282495"/>
          </a:xfrm>
          <a:prstGeom prst="rect">
            <a:avLst/>
          </a:prstGeom>
        </p:spPr>
      </p:pic>
      <p:pic>
        <p:nvPicPr>
          <p:cNvPr id="3" name="Picture 2" descr="A white circle with leaves and blue text&#10;&#10;Description automatically generated">
            <a:extLst>
              <a:ext uri="{FF2B5EF4-FFF2-40B4-BE49-F238E27FC236}">
                <a16:creationId xmlns:a16="http://schemas.microsoft.com/office/drawing/2014/main" id="{5F81F742-0DB6-A3E6-4F7D-72885F2AC6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974950" y="7414252"/>
            <a:ext cx="1744827" cy="1744827"/>
          </a:xfrm>
          <a:prstGeom prst="rect">
            <a:avLst/>
          </a:prstGeom>
        </p:spPr>
      </p:pic>
    </p:spTree>
    <p:extLst>
      <p:ext uri="{BB962C8B-B14F-4D97-AF65-F5344CB8AC3E}">
        <p14:creationId xmlns:p14="http://schemas.microsoft.com/office/powerpoint/2010/main" val="142452624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4.png"/><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7.emf"/><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9.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3.wdp"/><Relationship Id="rId5" Type="http://schemas.openxmlformats.org/officeDocument/2006/relationships/image" Target="../media/image6.png"/><Relationship Id="rId10" Type="http://schemas.openxmlformats.org/officeDocument/2006/relationships/image" Target="../media/image40.pn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7.png"/><Relationship Id="rId10" Type="http://schemas.microsoft.com/office/2007/relationships/hdphoto" Target="../media/hdphoto1.wdp"/><Relationship Id="rId4" Type="http://schemas.openxmlformats.org/officeDocument/2006/relationships/image" Target="../media/image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7.pn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6.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5" name="Picture 4"/>
          <p:cNvPicPr>
            <a:picLocks noChangeAspect="1"/>
          </p:cNvPicPr>
          <p:nvPr/>
        </p:nvPicPr>
        <p:blipFill>
          <a:blip r:embed="rId10"/>
          <a:stretch>
            <a:fillRect/>
          </a:stretch>
        </p:blipFill>
        <p:spPr>
          <a:xfrm>
            <a:off x="2343807" y="262758"/>
            <a:ext cx="6818203" cy="5627897"/>
          </a:xfrm>
          <a:prstGeom prst="rect">
            <a:avLst/>
          </a:prstGeom>
        </p:spPr>
      </p:pic>
    </p:spTree>
    <p:extLst>
      <p:ext uri="{BB962C8B-B14F-4D97-AF65-F5344CB8AC3E}">
        <p14:creationId xmlns:p14="http://schemas.microsoft.com/office/powerpoint/2010/main" val="362499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6"/>
          <a:stretch>
            <a:fillRect/>
          </a:stretch>
        </p:blipFill>
        <p:spPr>
          <a:xfrm>
            <a:off x="9799644" y="2620251"/>
            <a:ext cx="2302904" cy="3661027"/>
          </a:xfrm>
          <a:prstGeom prst="rect">
            <a:avLst/>
          </a:prstGeom>
        </p:spPr>
      </p:pic>
      <p:grpSp>
        <p:nvGrpSpPr>
          <p:cNvPr id="11" name="Nhóm 3">
            <a:extLst>
              <a:ext uri="{FF2B5EF4-FFF2-40B4-BE49-F238E27FC236}">
                <a16:creationId xmlns:a16="http://schemas.microsoft.com/office/drawing/2014/main" id="{3CF2F3FB-CB94-F0E4-5E5F-926AB1B09C60}"/>
              </a:ext>
            </a:extLst>
          </p:cNvPr>
          <p:cNvGrpSpPr/>
          <p:nvPr/>
        </p:nvGrpSpPr>
        <p:grpSpPr>
          <a:xfrm>
            <a:off x="819908" y="177244"/>
            <a:ext cx="10121362" cy="1523021"/>
            <a:chOff x="326379" y="2230465"/>
            <a:chExt cx="6727036" cy="1142265"/>
          </a:xfrm>
        </p:grpSpPr>
        <p:sp>
          <p:nvSpPr>
            <p:cNvPr id="12" name="Hình chữ nhật: Góc Tròn 4">
              <a:extLst>
                <a:ext uri="{FF2B5EF4-FFF2-40B4-BE49-F238E27FC236}">
                  <a16:creationId xmlns:a16="http://schemas.microsoft.com/office/drawing/2014/main" id="{7C930C71-B727-0934-0DFD-44A39BC55B70}"/>
                </a:ext>
              </a:extLst>
            </p:cNvPr>
            <p:cNvSpPr/>
            <p:nvPr/>
          </p:nvSpPr>
          <p:spPr>
            <a:xfrm>
              <a:off x="456936" y="2349888"/>
              <a:ext cx="659647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custGeom>
                      <a:avLst/>
                      <a:gdLst>
                        <a:gd name="connsiteX0" fmla="*/ 0 w 9924929"/>
                        <a:gd name="connsiteY0" fmla="*/ 227303 h 1363791"/>
                        <a:gd name="connsiteX1" fmla="*/ 227303 w 9924929"/>
                        <a:gd name="connsiteY1" fmla="*/ 0 h 1363791"/>
                        <a:gd name="connsiteX2" fmla="*/ 903755 w 9924929"/>
                        <a:gd name="connsiteY2" fmla="*/ 0 h 1363791"/>
                        <a:gd name="connsiteX3" fmla="*/ 1296097 w 9924929"/>
                        <a:gd name="connsiteY3" fmla="*/ 0 h 1363791"/>
                        <a:gd name="connsiteX4" fmla="*/ 1783142 w 9924929"/>
                        <a:gd name="connsiteY4" fmla="*/ 0 h 1363791"/>
                        <a:gd name="connsiteX5" fmla="*/ 2364890 w 9924929"/>
                        <a:gd name="connsiteY5" fmla="*/ 0 h 1363791"/>
                        <a:gd name="connsiteX6" fmla="*/ 2757232 w 9924929"/>
                        <a:gd name="connsiteY6" fmla="*/ 0 h 1363791"/>
                        <a:gd name="connsiteX7" fmla="*/ 3338981 w 9924929"/>
                        <a:gd name="connsiteY7" fmla="*/ 0 h 1363791"/>
                        <a:gd name="connsiteX8" fmla="*/ 3826026 w 9924929"/>
                        <a:gd name="connsiteY8" fmla="*/ 0 h 1363791"/>
                        <a:gd name="connsiteX9" fmla="*/ 4502477 w 9924929"/>
                        <a:gd name="connsiteY9" fmla="*/ 0 h 1363791"/>
                        <a:gd name="connsiteX10" fmla="*/ 5084226 w 9924929"/>
                        <a:gd name="connsiteY10" fmla="*/ 0 h 1363791"/>
                        <a:gd name="connsiteX11" fmla="*/ 5760677 w 9924929"/>
                        <a:gd name="connsiteY11" fmla="*/ 0 h 1363791"/>
                        <a:gd name="connsiteX12" fmla="*/ 6626536 w 9924929"/>
                        <a:gd name="connsiteY12" fmla="*/ 0 h 1363791"/>
                        <a:gd name="connsiteX13" fmla="*/ 7397690 w 9924929"/>
                        <a:gd name="connsiteY13" fmla="*/ 0 h 1363791"/>
                        <a:gd name="connsiteX14" fmla="*/ 7884736 w 9924929"/>
                        <a:gd name="connsiteY14" fmla="*/ 0 h 1363791"/>
                        <a:gd name="connsiteX15" fmla="*/ 8561187 w 9924929"/>
                        <a:gd name="connsiteY15" fmla="*/ 0 h 1363791"/>
                        <a:gd name="connsiteX16" fmla="*/ 9048232 w 9924929"/>
                        <a:gd name="connsiteY16" fmla="*/ 0 h 1363791"/>
                        <a:gd name="connsiteX17" fmla="*/ 9697626 w 9924929"/>
                        <a:gd name="connsiteY17" fmla="*/ 0 h 1363791"/>
                        <a:gd name="connsiteX18" fmla="*/ 9924929 w 9924929"/>
                        <a:gd name="connsiteY18" fmla="*/ 227303 h 1363791"/>
                        <a:gd name="connsiteX19" fmla="*/ 9924929 w 9924929"/>
                        <a:gd name="connsiteY19" fmla="*/ 663712 h 1363791"/>
                        <a:gd name="connsiteX20" fmla="*/ 9924929 w 9924929"/>
                        <a:gd name="connsiteY20" fmla="*/ 1136488 h 1363791"/>
                        <a:gd name="connsiteX21" fmla="*/ 9697626 w 9924929"/>
                        <a:gd name="connsiteY21" fmla="*/ 1363791 h 1363791"/>
                        <a:gd name="connsiteX22" fmla="*/ 9115878 w 9924929"/>
                        <a:gd name="connsiteY22" fmla="*/ 1363791 h 1363791"/>
                        <a:gd name="connsiteX23" fmla="*/ 8534129 w 9924929"/>
                        <a:gd name="connsiteY23" fmla="*/ 1363791 h 1363791"/>
                        <a:gd name="connsiteX24" fmla="*/ 8047084 w 9924929"/>
                        <a:gd name="connsiteY24" fmla="*/ 1363791 h 1363791"/>
                        <a:gd name="connsiteX25" fmla="*/ 7181226 w 9924929"/>
                        <a:gd name="connsiteY25" fmla="*/ 1363791 h 1363791"/>
                        <a:gd name="connsiteX26" fmla="*/ 6504774 w 9924929"/>
                        <a:gd name="connsiteY26" fmla="*/ 1363791 h 1363791"/>
                        <a:gd name="connsiteX27" fmla="*/ 5638916 w 9924929"/>
                        <a:gd name="connsiteY27" fmla="*/ 1363791 h 1363791"/>
                        <a:gd name="connsiteX28" fmla="*/ 5246574 w 9924929"/>
                        <a:gd name="connsiteY28" fmla="*/ 1363791 h 1363791"/>
                        <a:gd name="connsiteX29" fmla="*/ 4759529 w 9924929"/>
                        <a:gd name="connsiteY29" fmla="*/ 1363791 h 1363791"/>
                        <a:gd name="connsiteX30" fmla="*/ 4177781 w 9924929"/>
                        <a:gd name="connsiteY30" fmla="*/ 1363791 h 1363791"/>
                        <a:gd name="connsiteX31" fmla="*/ 3785439 w 9924929"/>
                        <a:gd name="connsiteY31" fmla="*/ 1363791 h 1363791"/>
                        <a:gd name="connsiteX32" fmla="*/ 2919581 w 9924929"/>
                        <a:gd name="connsiteY32" fmla="*/ 1363791 h 1363791"/>
                        <a:gd name="connsiteX33" fmla="*/ 2148426 w 9924929"/>
                        <a:gd name="connsiteY33" fmla="*/ 1363791 h 1363791"/>
                        <a:gd name="connsiteX34" fmla="*/ 1661380 w 9924929"/>
                        <a:gd name="connsiteY34" fmla="*/ 1363791 h 1363791"/>
                        <a:gd name="connsiteX35" fmla="*/ 227303 w 9924929"/>
                        <a:gd name="connsiteY35" fmla="*/ 1363791 h 1363791"/>
                        <a:gd name="connsiteX36" fmla="*/ 0 w 9924929"/>
                        <a:gd name="connsiteY36" fmla="*/ 1136488 h 1363791"/>
                        <a:gd name="connsiteX37" fmla="*/ 0 w 9924929"/>
                        <a:gd name="connsiteY37" fmla="*/ 709171 h 1363791"/>
                        <a:gd name="connsiteX38" fmla="*/ 0 w 9924929"/>
                        <a:gd name="connsiteY38" fmla="*/ 227303 h 1363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924929" h="1363791" fill="none" extrusionOk="0">
                          <a:moveTo>
                            <a:pt x="0" y="227303"/>
                          </a:moveTo>
                          <a:cubicBezTo>
                            <a:pt x="12446" y="73226"/>
                            <a:pt x="86063" y="7661"/>
                            <a:pt x="227303" y="0"/>
                          </a:cubicBezTo>
                          <a:cubicBezTo>
                            <a:pt x="399670" y="-16920"/>
                            <a:pt x="606358" y="5249"/>
                            <a:pt x="903755" y="0"/>
                          </a:cubicBezTo>
                          <a:cubicBezTo>
                            <a:pt x="1201152" y="-5249"/>
                            <a:pt x="1188730" y="-2782"/>
                            <a:pt x="1296097" y="0"/>
                          </a:cubicBezTo>
                          <a:cubicBezTo>
                            <a:pt x="1403464" y="2782"/>
                            <a:pt x="1580204" y="18013"/>
                            <a:pt x="1783142" y="0"/>
                          </a:cubicBezTo>
                          <a:cubicBezTo>
                            <a:pt x="1986081" y="-18013"/>
                            <a:pt x="2075134" y="-10215"/>
                            <a:pt x="2364890" y="0"/>
                          </a:cubicBezTo>
                          <a:cubicBezTo>
                            <a:pt x="2654646" y="10215"/>
                            <a:pt x="2626957" y="-19555"/>
                            <a:pt x="2757232" y="0"/>
                          </a:cubicBezTo>
                          <a:cubicBezTo>
                            <a:pt x="2887507" y="19555"/>
                            <a:pt x="3135632" y="5533"/>
                            <a:pt x="3338981" y="0"/>
                          </a:cubicBezTo>
                          <a:cubicBezTo>
                            <a:pt x="3542330" y="-5533"/>
                            <a:pt x="3676191" y="19282"/>
                            <a:pt x="3826026" y="0"/>
                          </a:cubicBezTo>
                          <a:cubicBezTo>
                            <a:pt x="3975862" y="-19282"/>
                            <a:pt x="4355881" y="-23398"/>
                            <a:pt x="4502477" y="0"/>
                          </a:cubicBezTo>
                          <a:cubicBezTo>
                            <a:pt x="4649073" y="23398"/>
                            <a:pt x="4924946" y="23820"/>
                            <a:pt x="5084226" y="0"/>
                          </a:cubicBezTo>
                          <a:cubicBezTo>
                            <a:pt x="5243506" y="-23820"/>
                            <a:pt x="5556230" y="-3717"/>
                            <a:pt x="5760677" y="0"/>
                          </a:cubicBezTo>
                          <a:cubicBezTo>
                            <a:pt x="5965124" y="3717"/>
                            <a:pt x="6431920" y="3393"/>
                            <a:pt x="6626536" y="0"/>
                          </a:cubicBezTo>
                          <a:cubicBezTo>
                            <a:pt x="6821152" y="-3393"/>
                            <a:pt x="7199595" y="-6796"/>
                            <a:pt x="7397690" y="0"/>
                          </a:cubicBezTo>
                          <a:cubicBezTo>
                            <a:pt x="7595785" y="6796"/>
                            <a:pt x="7663039" y="15515"/>
                            <a:pt x="7884736" y="0"/>
                          </a:cubicBezTo>
                          <a:cubicBezTo>
                            <a:pt x="8106433" y="-15515"/>
                            <a:pt x="8345743" y="14771"/>
                            <a:pt x="8561187" y="0"/>
                          </a:cubicBezTo>
                          <a:cubicBezTo>
                            <a:pt x="8776631" y="-14771"/>
                            <a:pt x="8876485" y="14979"/>
                            <a:pt x="9048232" y="0"/>
                          </a:cubicBezTo>
                          <a:cubicBezTo>
                            <a:pt x="9219980" y="-14979"/>
                            <a:pt x="9497753" y="28085"/>
                            <a:pt x="9697626" y="0"/>
                          </a:cubicBezTo>
                          <a:cubicBezTo>
                            <a:pt x="9805693" y="22842"/>
                            <a:pt x="9925348" y="93593"/>
                            <a:pt x="9924929" y="227303"/>
                          </a:cubicBezTo>
                          <a:cubicBezTo>
                            <a:pt x="9932421" y="437987"/>
                            <a:pt x="9904527" y="550699"/>
                            <a:pt x="9924929" y="663712"/>
                          </a:cubicBezTo>
                          <a:cubicBezTo>
                            <a:pt x="9945331" y="776725"/>
                            <a:pt x="9924675" y="1021935"/>
                            <a:pt x="9924929" y="1136488"/>
                          </a:cubicBezTo>
                          <a:cubicBezTo>
                            <a:pt x="9927464" y="1259870"/>
                            <a:pt x="9821829" y="1372565"/>
                            <a:pt x="9697626" y="1363791"/>
                          </a:cubicBezTo>
                          <a:cubicBezTo>
                            <a:pt x="9556313" y="1339874"/>
                            <a:pt x="9347746" y="1382369"/>
                            <a:pt x="9115878" y="1363791"/>
                          </a:cubicBezTo>
                          <a:cubicBezTo>
                            <a:pt x="8884010" y="1345213"/>
                            <a:pt x="8733010" y="1378781"/>
                            <a:pt x="8534129" y="1363791"/>
                          </a:cubicBezTo>
                          <a:cubicBezTo>
                            <a:pt x="8335248" y="1348801"/>
                            <a:pt x="8160339" y="1378169"/>
                            <a:pt x="8047084" y="1363791"/>
                          </a:cubicBezTo>
                          <a:cubicBezTo>
                            <a:pt x="7933830" y="1349413"/>
                            <a:pt x="7564153" y="1353687"/>
                            <a:pt x="7181226" y="1363791"/>
                          </a:cubicBezTo>
                          <a:cubicBezTo>
                            <a:pt x="6798299" y="1373895"/>
                            <a:pt x="6654543" y="1334039"/>
                            <a:pt x="6504774" y="1363791"/>
                          </a:cubicBezTo>
                          <a:cubicBezTo>
                            <a:pt x="6355005" y="1393543"/>
                            <a:pt x="5990202" y="1379622"/>
                            <a:pt x="5638916" y="1363791"/>
                          </a:cubicBezTo>
                          <a:cubicBezTo>
                            <a:pt x="5287630" y="1347960"/>
                            <a:pt x="5367797" y="1363912"/>
                            <a:pt x="5246574" y="1363791"/>
                          </a:cubicBezTo>
                          <a:cubicBezTo>
                            <a:pt x="5125351" y="1363670"/>
                            <a:pt x="4877691" y="1362815"/>
                            <a:pt x="4759529" y="1363791"/>
                          </a:cubicBezTo>
                          <a:cubicBezTo>
                            <a:pt x="4641367" y="1364767"/>
                            <a:pt x="4423410" y="1371462"/>
                            <a:pt x="4177781" y="1363791"/>
                          </a:cubicBezTo>
                          <a:cubicBezTo>
                            <a:pt x="3932152" y="1356120"/>
                            <a:pt x="3902130" y="1352204"/>
                            <a:pt x="3785439" y="1363791"/>
                          </a:cubicBezTo>
                          <a:cubicBezTo>
                            <a:pt x="3668748" y="1375378"/>
                            <a:pt x="3107461" y="1356761"/>
                            <a:pt x="2919581" y="1363791"/>
                          </a:cubicBezTo>
                          <a:cubicBezTo>
                            <a:pt x="2731701" y="1370821"/>
                            <a:pt x="2395068" y="1370714"/>
                            <a:pt x="2148426" y="1363791"/>
                          </a:cubicBezTo>
                          <a:cubicBezTo>
                            <a:pt x="1901784" y="1356868"/>
                            <a:pt x="1769019" y="1372542"/>
                            <a:pt x="1661380" y="1363791"/>
                          </a:cubicBezTo>
                          <a:cubicBezTo>
                            <a:pt x="1553741" y="1355040"/>
                            <a:pt x="657260" y="1424566"/>
                            <a:pt x="227303" y="1363791"/>
                          </a:cubicBezTo>
                          <a:cubicBezTo>
                            <a:pt x="108157" y="1380142"/>
                            <a:pt x="9230" y="1260510"/>
                            <a:pt x="0" y="1136488"/>
                          </a:cubicBezTo>
                          <a:cubicBezTo>
                            <a:pt x="-1048" y="950496"/>
                            <a:pt x="13676" y="805001"/>
                            <a:pt x="0" y="709171"/>
                          </a:cubicBezTo>
                          <a:cubicBezTo>
                            <a:pt x="-13676" y="613341"/>
                            <a:pt x="21559" y="395654"/>
                            <a:pt x="0" y="227303"/>
                          </a:cubicBezTo>
                          <a:close/>
                        </a:path>
                        <a:path w="9924929" h="1363791" stroke="0" extrusionOk="0">
                          <a:moveTo>
                            <a:pt x="0" y="227303"/>
                          </a:moveTo>
                          <a:cubicBezTo>
                            <a:pt x="8794" y="100290"/>
                            <a:pt x="101512" y="10377"/>
                            <a:pt x="227303" y="0"/>
                          </a:cubicBezTo>
                          <a:cubicBezTo>
                            <a:pt x="330651" y="-15912"/>
                            <a:pt x="427041" y="-19041"/>
                            <a:pt x="619645" y="0"/>
                          </a:cubicBezTo>
                          <a:cubicBezTo>
                            <a:pt x="812249" y="19041"/>
                            <a:pt x="912003" y="2680"/>
                            <a:pt x="1011987" y="0"/>
                          </a:cubicBezTo>
                          <a:cubicBezTo>
                            <a:pt x="1111971" y="-2680"/>
                            <a:pt x="1472835" y="-7722"/>
                            <a:pt x="1593735" y="0"/>
                          </a:cubicBezTo>
                          <a:cubicBezTo>
                            <a:pt x="1714635" y="7722"/>
                            <a:pt x="2050625" y="-41151"/>
                            <a:pt x="2459593" y="0"/>
                          </a:cubicBezTo>
                          <a:cubicBezTo>
                            <a:pt x="2868561" y="41151"/>
                            <a:pt x="2684644" y="16601"/>
                            <a:pt x="2851935" y="0"/>
                          </a:cubicBezTo>
                          <a:cubicBezTo>
                            <a:pt x="3019226" y="-16601"/>
                            <a:pt x="3121906" y="-1821"/>
                            <a:pt x="3338981" y="0"/>
                          </a:cubicBezTo>
                          <a:cubicBezTo>
                            <a:pt x="3556056" y="1821"/>
                            <a:pt x="3648210" y="-17725"/>
                            <a:pt x="3826026" y="0"/>
                          </a:cubicBezTo>
                          <a:cubicBezTo>
                            <a:pt x="4003842" y="17725"/>
                            <a:pt x="4214206" y="16145"/>
                            <a:pt x="4407774" y="0"/>
                          </a:cubicBezTo>
                          <a:cubicBezTo>
                            <a:pt x="4601342" y="-16145"/>
                            <a:pt x="4938306" y="30672"/>
                            <a:pt x="5084226" y="0"/>
                          </a:cubicBezTo>
                          <a:cubicBezTo>
                            <a:pt x="5230146" y="-30672"/>
                            <a:pt x="5305171" y="-3172"/>
                            <a:pt x="5476568" y="0"/>
                          </a:cubicBezTo>
                          <a:cubicBezTo>
                            <a:pt x="5647965" y="3172"/>
                            <a:pt x="5775108" y="-10472"/>
                            <a:pt x="5963613" y="0"/>
                          </a:cubicBezTo>
                          <a:cubicBezTo>
                            <a:pt x="6152119" y="10472"/>
                            <a:pt x="6449206" y="22332"/>
                            <a:pt x="6734768" y="0"/>
                          </a:cubicBezTo>
                          <a:cubicBezTo>
                            <a:pt x="7020330" y="-22332"/>
                            <a:pt x="7332038" y="-25793"/>
                            <a:pt x="7505923" y="0"/>
                          </a:cubicBezTo>
                          <a:cubicBezTo>
                            <a:pt x="7679808" y="25793"/>
                            <a:pt x="8091705" y="22623"/>
                            <a:pt x="8371781" y="0"/>
                          </a:cubicBezTo>
                          <a:cubicBezTo>
                            <a:pt x="8651857" y="-22623"/>
                            <a:pt x="9373928" y="39697"/>
                            <a:pt x="9697626" y="0"/>
                          </a:cubicBezTo>
                          <a:cubicBezTo>
                            <a:pt x="9823744" y="17235"/>
                            <a:pt x="9932143" y="98540"/>
                            <a:pt x="9924929" y="227303"/>
                          </a:cubicBezTo>
                          <a:cubicBezTo>
                            <a:pt x="9912779" y="378989"/>
                            <a:pt x="9946013" y="477877"/>
                            <a:pt x="9924929" y="690987"/>
                          </a:cubicBezTo>
                          <a:cubicBezTo>
                            <a:pt x="9903845" y="904097"/>
                            <a:pt x="9912258" y="935010"/>
                            <a:pt x="9924929" y="1136488"/>
                          </a:cubicBezTo>
                          <a:cubicBezTo>
                            <a:pt x="9952517" y="1261417"/>
                            <a:pt x="9827732" y="1342715"/>
                            <a:pt x="9697626" y="1363791"/>
                          </a:cubicBezTo>
                          <a:cubicBezTo>
                            <a:pt x="9363810" y="1345855"/>
                            <a:pt x="9268672" y="1358185"/>
                            <a:pt x="9021174" y="1363791"/>
                          </a:cubicBezTo>
                          <a:cubicBezTo>
                            <a:pt x="8773676" y="1369397"/>
                            <a:pt x="8483139" y="1336304"/>
                            <a:pt x="8344723" y="1363791"/>
                          </a:cubicBezTo>
                          <a:cubicBezTo>
                            <a:pt x="8206307" y="1391278"/>
                            <a:pt x="7935592" y="1341543"/>
                            <a:pt x="7668271" y="1363791"/>
                          </a:cubicBezTo>
                          <a:cubicBezTo>
                            <a:pt x="7400950" y="1386039"/>
                            <a:pt x="7288179" y="1371734"/>
                            <a:pt x="7086523" y="1363791"/>
                          </a:cubicBezTo>
                          <a:cubicBezTo>
                            <a:pt x="6884867" y="1355848"/>
                            <a:pt x="6788229" y="1385471"/>
                            <a:pt x="6599477" y="1363791"/>
                          </a:cubicBezTo>
                          <a:cubicBezTo>
                            <a:pt x="6410725" y="1342111"/>
                            <a:pt x="6314235" y="1343232"/>
                            <a:pt x="6112432" y="1363791"/>
                          </a:cubicBezTo>
                          <a:cubicBezTo>
                            <a:pt x="5910630" y="1384350"/>
                            <a:pt x="5728626" y="1386110"/>
                            <a:pt x="5530684" y="1363791"/>
                          </a:cubicBezTo>
                          <a:cubicBezTo>
                            <a:pt x="5332742" y="1341472"/>
                            <a:pt x="4997892" y="1382698"/>
                            <a:pt x="4759529" y="1363791"/>
                          </a:cubicBezTo>
                          <a:cubicBezTo>
                            <a:pt x="4521166" y="1344884"/>
                            <a:pt x="4482631" y="1365803"/>
                            <a:pt x="4272484" y="1363791"/>
                          </a:cubicBezTo>
                          <a:cubicBezTo>
                            <a:pt x="4062337" y="1361779"/>
                            <a:pt x="3727542" y="1394256"/>
                            <a:pt x="3406626" y="1363791"/>
                          </a:cubicBezTo>
                          <a:cubicBezTo>
                            <a:pt x="3085710" y="1333326"/>
                            <a:pt x="2928852" y="1338911"/>
                            <a:pt x="2540768" y="1363791"/>
                          </a:cubicBezTo>
                          <a:cubicBezTo>
                            <a:pt x="2152684" y="1388671"/>
                            <a:pt x="2247554" y="1356872"/>
                            <a:pt x="2053722" y="1363791"/>
                          </a:cubicBezTo>
                          <a:cubicBezTo>
                            <a:pt x="1859890" y="1370710"/>
                            <a:pt x="1745467" y="1374609"/>
                            <a:pt x="1661380" y="1363791"/>
                          </a:cubicBezTo>
                          <a:cubicBezTo>
                            <a:pt x="1577293" y="1352973"/>
                            <a:pt x="1208794" y="1347034"/>
                            <a:pt x="984929" y="1363791"/>
                          </a:cubicBezTo>
                          <a:cubicBezTo>
                            <a:pt x="761064" y="1380548"/>
                            <a:pt x="564399" y="1379772"/>
                            <a:pt x="227303" y="1363791"/>
                          </a:cubicBezTo>
                          <a:cubicBezTo>
                            <a:pt x="125780" y="1372001"/>
                            <a:pt x="2784" y="1253752"/>
                            <a:pt x="0" y="1136488"/>
                          </a:cubicBezTo>
                          <a:cubicBezTo>
                            <a:pt x="-13983" y="978904"/>
                            <a:pt x="16536" y="800722"/>
                            <a:pt x="0" y="700079"/>
                          </a:cubicBezTo>
                          <a:cubicBezTo>
                            <a:pt x="-16536" y="599436"/>
                            <a:pt x="-21991" y="391199"/>
                            <a:pt x="0" y="227303"/>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3" name="Hình ảnh 5">
              <a:extLst>
                <a:ext uri="{FF2B5EF4-FFF2-40B4-BE49-F238E27FC236}">
                  <a16:creationId xmlns:a16="http://schemas.microsoft.com/office/drawing/2014/main" id="{970F737B-F45A-6507-15ED-5A930D90D281}"/>
                </a:ext>
              </a:extLst>
            </p:cNvPr>
            <p:cNvPicPr>
              <a:picLocks noChangeAspect="1"/>
            </p:cNvPicPr>
            <p:nvPr/>
          </p:nvPicPr>
          <p:blipFill rotWithShape="1">
            <a:blip r:embed="rId7"/>
            <a:srcRect l="71687" t="2707" r="6176" b="64704"/>
            <a:stretch/>
          </p:blipFill>
          <p:spPr>
            <a:xfrm>
              <a:off x="326379" y="2230465"/>
              <a:ext cx="715946" cy="1054004"/>
            </a:xfrm>
            <a:prstGeom prst="rect">
              <a:avLst/>
            </a:prstGeom>
          </p:spPr>
        </p:pic>
        <p:sp>
          <p:nvSpPr>
            <p:cNvPr id="14" name="Hộp Văn bản 15">
              <a:extLst>
                <a:ext uri="{FF2B5EF4-FFF2-40B4-BE49-F238E27FC236}">
                  <a16:creationId xmlns:a16="http://schemas.microsoft.com/office/drawing/2014/main" id="{E497F0F7-6C93-FB6C-2B1D-10BBE587BFD7}"/>
                </a:ext>
              </a:extLst>
            </p:cNvPr>
            <p:cNvSpPr txBox="1"/>
            <p:nvPr/>
          </p:nvSpPr>
          <p:spPr>
            <a:xfrm>
              <a:off x="895047" y="2540576"/>
              <a:ext cx="6067555" cy="534618"/>
            </a:xfrm>
            <a:prstGeom prst="rect">
              <a:avLst/>
            </a:prstGeom>
            <a:noFill/>
          </p:spPr>
          <p:txBody>
            <a:bodyPr wrap="square" rtlCol="0">
              <a:spAutoFit/>
            </a:bodyPr>
            <a:lstStyle/>
            <a:p>
              <a:pPr marL="0" marR="0" algn="just">
                <a:lnSpc>
                  <a:spcPct val="120000"/>
                </a:lnSpc>
                <a:spcBef>
                  <a:spcPts val="0"/>
                </a:spcBef>
                <a:spcAft>
                  <a:spcPts val="0"/>
                </a:spcAft>
              </a:pPr>
              <a:r>
                <a:rPr lang="en-US" sz="3600" b="1" dirty="0" err="1">
                  <a:effectLst/>
                  <a:latin typeface="Calibri" panose="020F0502020204030204" pitchFamily="34" charset="0"/>
                  <a:ea typeface="Calibri" panose="020F0502020204030204" pitchFamily="34" charset="0"/>
                  <a:cs typeface="Calibri" panose="020F0502020204030204" pitchFamily="34" charset="0"/>
                </a:rPr>
                <a:t>Vì</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sao</a:t>
              </a:r>
              <a:r>
                <a:rPr lang="en-US" sz="3600" b="1" dirty="0">
                  <a:effectLst/>
                  <a:latin typeface="Calibri" panose="020F0502020204030204" pitchFamily="34" charset="0"/>
                  <a:ea typeface="Calibri" panose="020F0502020204030204" pitchFamily="34" charset="0"/>
                  <a:cs typeface="Calibri" panose="020F0502020204030204" pitchFamily="34" charset="0"/>
                </a:rPr>
                <a:t> Bum </a:t>
              </a:r>
              <a:r>
                <a:rPr lang="en-US" sz="3600" b="1" dirty="0" err="1">
                  <a:effectLst/>
                  <a:latin typeface="Calibri" panose="020F0502020204030204" pitchFamily="34" charset="0"/>
                  <a:ea typeface="Calibri" panose="020F0502020204030204" pitchFamily="34" charset="0"/>
                  <a:cs typeface="Calibri" panose="020F0502020204030204" pitchFamily="34" charset="0"/>
                </a:rPr>
                <a:t>muốn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làm</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cây</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ổi</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trong</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sân</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nhà</a:t>
              </a:r>
              <a:r>
                <a:rPr lang="en-US" sz="3600" b="1" dirty="0">
                  <a:effectLst/>
                  <a:latin typeface="Calibri" panose="020F0502020204030204" pitchFamily="34" charset="0"/>
                  <a:ea typeface="Calibri" panose="020F0502020204030204" pitchFamily="34" charset="0"/>
                  <a:cs typeface="Calibri" panose="020F0502020204030204" pitchFamily="34" charset="0"/>
                </a:rPr>
                <a:t> </a:t>
              </a:r>
              <a:r>
                <a:rPr lang="en-US" sz="3600" b="1" dirty="0" err="1">
                  <a:effectLst/>
                  <a:latin typeface="Calibri" panose="020F0502020204030204" pitchFamily="34" charset="0"/>
                  <a:ea typeface="Calibri" panose="020F0502020204030204" pitchFamily="34" charset="0"/>
                  <a:cs typeface="Calibri" panose="020F0502020204030204" pitchFamily="34" charset="0"/>
                </a:rPr>
                <a:t>cũ</a:t>
              </a:r>
              <a:r>
                <a:rPr lang="en-US" sz="3600" b="1" dirty="0">
                  <a:effectLst/>
                  <a:latin typeface="Calibri" panose="020F0502020204030204" pitchFamily="34" charset="0"/>
                  <a:ea typeface="Calibri" panose="020F0502020204030204" pitchFamily="34" charset="0"/>
                  <a:cs typeface="Calibri" panose="020F0502020204030204" pitchFamily="34" charset="0"/>
                </a:rPr>
                <a:t>?</a:t>
              </a:r>
            </a:p>
          </p:txBody>
        </p:sp>
      </p:grpSp>
      <p:grpSp>
        <p:nvGrpSpPr>
          <p:cNvPr id="15" name="Nhóm 11">
            <a:extLst>
              <a:ext uri="{FF2B5EF4-FFF2-40B4-BE49-F238E27FC236}">
                <a16:creationId xmlns:a16="http://schemas.microsoft.com/office/drawing/2014/main" id="{6E7216E5-80FE-C953-3780-7105F297EC24}"/>
              </a:ext>
            </a:extLst>
          </p:cNvPr>
          <p:cNvGrpSpPr/>
          <p:nvPr/>
        </p:nvGrpSpPr>
        <p:grpSpPr>
          <a:xfrm>
            <a:off x="935341" y="2373856"/>
            <a:ext cx="8232749" cy="3197159"/>
            <a:chOff x="874751" y="1198865"/>
            <a:chExt cx="5211724" cy="2578640"/>
          </a:xfrm>
        </p:grpSpPr>
        <p:sp>
          <p:nvSpPr>
            <p:cNvPr id="19" name="Hình chữ nhật: Góc Tròn 23">
              <a:extLst>
                <a:ext uri="{FF2B5EF4-FFF2-40B4-BE49-F238E27FC236}">
                  <a16:creationId xmlns:a16="http://schemas.microsoft.com/office/drawing/2014/main" id="{61039004-31B2-2640-E363-9503BC563C5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20" name="Hộp Văn bản 10">
              <a:extLst>
                <a:ext uri="{FF2B5EF4-FFF2-40B4-BE49-F238E27FC236}">
                  <a16:creationId xmlns:a16="http://schemas.microsoft.com/office/drawing/2014/main" id="{E0FD0855-B780-4BC7-750B-FD94CF6D08CB}"/>
                </a:ext>
              </a:extLst>
            </p:cNvPr>
            <p:cNvSpPr txBox="1"/>
            <p:nvPr/>
          </p:nvSpPr>
          <p:spPr>
            <a:xfrm>
              <a:off x="1074790" y="1337575"/>
              <a:ext cx="4919665" cy="2258934"/>
            </a:xfrm>
            <a:prstGeom prst="rect">
              <a:avLst/>
            </a:prstGeom>
            <a:noFill/>
          </p:spPr>
          <p:txBody>
            <a:bodyPr wrap="square">
              <a:spAutoFit/>
            </a:bodyPr>
            <a:lstStyle/>
            <a:p>
              <a:pPr algn="just" defTabSz="1219170">
                <a:buClr>
                  <a:srgbClr val="000000"/>
                </a:buClr>
                <a:defRPr/>
              </a:pP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Bum muốn </a:t>
              </a:r>
              <a:r>
                <a:rPr lang="nl-NL" sz="4400" b="1">
                  <a:solidFill>
                    <a:srgbClr val="FF0000"/>
                  </a:solidFill>
                  <a:latin typeface="Cambria" panose="02040503050406030204" pitchFamily="18" charset="0"/>
                  <a:ea typeface="Cambria" panose="02040503050406030204" pitchFamily="18" charset="0"/>
                  <a:cs typeface="Times New Roman" panose="02020603050405020304" pitchFamily="18" charset="0"/>
                </a:rPr>
                <a:t>làm cây </a:t>
              </a:r>
              <a:r>
                <a:rPr lang="nl-NL" sz="44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ổi trong sân nhà cũ vì nó nhớ những kỉ niệm về ông nội và bạn bè cũ gắn với cây ổi đó.</a:t>
              </a:r>
              <a:endParaRPr lang="vi-VN" sz="6600" b="1" kern="0" dirty="0">
                <a:solidFill>
                  <a:srgbClr val="FF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1658369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
            <a:extLst>
              <a:ext uri="{FF2B5EF4-FFF2-40B4-BE49-F238E27FC236}">
                <a16:creationId xmlns:a16="http://schemas.microsoft.com/office/drawing/2014/main" id="{A8845759-0721-78FB-5423-21E2522C3B36}"/>
              </a:ext>
            </a:extLst>
          </p:cNvPr>
          <p:cNvGrpSpPr/>
          <p:nvPr/>
        </p:nvGrpSpPr>
        <p:grpSpPr>
          <a:xfrm>
            <a:off x="815842" y="301722"/>
            <a:ext cx="10438167" cy="1413507"/>
            <a:chOff x="464811" y="3266297"/>
            <a:chExt cx="7828625" cy="1060130"/>
          </a:xfrm>
        </p:grpSpPr>
        <p:sp>
          <p:nvSpPr>
            <p:cNvPr id="3" name="Hình chữ nhật: Góc Tròn 6">
              <a:extLst>
                <a:ext uri="{FF2B5EF4-FFF2-40B4-BE49-F238E27FC236}">
                  <a16:creationId xmlns:a16="http://schemas.microsoft.com/office/drawing/2014/main" id="{CB931D12-5FD7-D1D8-06FE-EA834677EDF0}"/>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a16="http://schemas.microsoft.com/office/drawing/2014/main" id="{229E2947-53D0-ED61-8BB8-1A0919EE7B48}"/>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Những chi tiết nào cho thấy cô giáo và ba mẹ Bum rất quan tâm và yêu thương Bum?</a:t>
              </a:r>
            </a:p>
          </p:txBody>
        </p:sp>
        <p:pic>
          <p:nvPicPr>
            <p:cNvPr id="5" name="Hình ảnh 8">
              <a:extLst>
                <a:ext uri="{FF2B5EF4-FFF2-40B4-BE49-F238E27FC236}">
                  <a16:creationId xmlns:a16="http://schemas.microsoft.com/office/drawing/2014/main" id="{2174390D-F902-4B09-7B27-E066BC8B063D}"/>
                </a:ext>
              </a:extLst>
            </p:cNvPr>
            <p:cNvPicPr>
              <a:picLocks noChangeAspect="1"/>
            </p:cNvPicPr>
            <p:nvPr/>
          </p:nvPicPr>
          <p:blipFill rotWithShape="1">
            <a:blip r:embed="rId6"/>
            <a:srcRect l="8956" t="37666" r="68907" b="36153"/>
            <a:stretch/>
          </p:blipFill>
          <p:spPr>
            <a:xfrm>
              <a:off x="505610" y="3266297"/>
              <a:ext cx="767112" cy="907271"/>
            </a:xfrm>
            <a:prstGeom prst="rect">
              <a:avLst/>
            </a:prstGeom>
          </p:spPr>
        </p:pic>
      </p:grpSp>
      <p:sp>
        <p:nvSpPr>
          <p:cNvPr id="23" name="Rectangle: Rounded Corners 22">
            <a:extLst>
              <a:ext uri="{FF2B5EF4-FFF2-40B4-BE49-F238E27FC236}">
                <a16:creationId xmlns:a16="http://schemas.microsoft.com/office/drawing/2014/main" id="{B80FBA4A-36C9-D5A9-7E55-1CD28FFD8D3D}"/>
              </a:ext>
            </a:extLst>
          </p:cNvPr>
          <p:cNvSpPr/>
          <p:nvPr/>
        </p:nvSpPr>
        <p:spPr>
          <a:xfrm>
            <a:off x="252249" y="3121572"/>
            <a:ext cx="3694094" cy="191288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latin typeface="Cambria" panose="02040503050406030204" pitchFamily="18" charset="0"/>
                <a:ea typeface="Cambria" panose="02040503050406030204" pitchFamily="18" charset="0"/>
              </a:rPr>
              <a:t>Chi </a:t>
            </a:r>
            <a:r>
              <a:rPr lang="en-US" sz="2800" b="1" dirty="0" err="1">
                <a:solidFill>
                  <a:srgbClr val="002060"/>
                </a:solidFill>
                <a:latin typeface="Cambria" panose="02040503050406030204" pitchFamily="18" charset="0"/>
                <a:ea typeface="Cambria" panose="02040503050406030204" pitchFamily="18" charset="0"/>
              </a:rPr>
              <a:t>tiết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cho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thấy</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cô</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giáo</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ba</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mẹ</a:t>
            </a:r>
            <a:r>
              <a:rPr lang="en-US" sz="2800" b="1" dirty="0">
                <a:solidFill>
                  <a:srgbClr val="002060"/>
                </a:solidFill>
                <a:latin typeface="Cambria" panose="02040503050406030204" pitchFamily="18" charset="0"/>
                <a:ea typeface="Cambria" panose="02040503050406030204" pitchFamily="18" charset="0"/>
              </a:rPr>
              <a:t> Bum </a:t>
            </a:r>
            <a:r>
              <a:rPr lang="en-US" sz="2800" b="1" dirty="0" err="1">
                <a:solidFill>
                  <a:srgbClr val="002060"/>
                </a:solidFill>
                <a:latin typeface="Cambria" panose="02040503050406030204" pitchFamily="18" charset="0"/>
                <a:ea typeface="Cambria" panose="02040503050406030204" pitchFamily="18" charset="0"/>
              </a:rPr>
              <a:t>rất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quan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tâm</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yêu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thương</a:t>
            </a:r>
            <a:r>
              <a:rPr lang="en-US" sz="2800" b="1" dirty="0">
                <a:solidFill>
                  <a:srgbClr val="002060"/>
                </a:solidFill>
                <a:latin typeface="Cambria" panose="02040503050406030204" pitchFamily="18" charset="0"/>
                <a:ea typeface="Cambria" panose="02040503050406030204" pitchFamily="18" charset="0"/>
              </a:rPr>
              <a:t> Bum</a:t>
            </a:r>
          </a:p>
        </p:txBody>
      </p:sp>
      <p:cxnSp>
        <p:nvCxnSpPr>
          <p:cNvPr id="24" name="Straight Connector 23">
            <a:extLst>
              <a:ext uri="{FF2B5EF4-FFF2-40B4-BE49-F238E27FC236}">
                <a16:creationId xmlns:a16="http://schemas.microsoft.com/office/drawing/2014/main" id="{AE221021-3867-6713-0A3D-86387C31E47B}"/>
              </a:ext>
            </a:extLst>
          </p:cNvPr>
          <p:cNvCxnSpPr>
            <a:cxnSpLocks/>
            <a:endCxn id="25" idx="1"/>
          </p:cNvCxnSpPr>
          <p:nvPr/>
        </p:nvCxnSpPr>
        <p:spPr>
          <a:xfrm flipV="1">
            <a:off x="3930869" y="2564523"/>
            <a:ext cx="788274" cy="11035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9B66FA78-AF88-5EB4-05FB-11E3005AA9C3}"/>
              </a:ext>
            </a:extLst>
          </p:cNvPr>
          <p:cNvSpPr/>
          <p:nvPr/>
        </p:nvSpPr>
        <p:spPr>
          <a:xfrm>
            <a:off x="4719143" y="1923392"/>
            <a:ext cx="7126015"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a:latin typeface="Cambria" panose="02040503050406030204" pitchFamily="18" charset="0"/>
                <a:ea typeface="Cambria" panose="02040503050406030204" pitchFamily="18" charset="0"/>
              </a:rPr>
              <a:t>Cô giáo đọc bài văn, biết Bum rất nhớ cây ổi và những kỉ niệm gắn với cây ổi nên đã kể cho bố mẹ Bum về ước mơ của nó. </a:t>
            </a:r>
            <a:endParaRPr lang="en-US" sz="2800" b="1" dirty="0">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79F1E360-4D26-7BA1-E301-1D5AD3CE18FF}"/>
              </a:ext>
            </a:extLst>
          </p:cNvPr>
          <p:cNvCxnSpPr>
            <a:cxnSpLocks/>
            <a:stCxn id="23" idx="3"/>
          </p:cNvCxnSpPr>
          <p:nvPr/>
        </p:nvCxnSpPr>
        <p:spPr>
          <a:xfrm>
            <a:off x="3946343" y="4078014"/>
            <a:ext cx="867395" cy="5360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F8E91EB6-3924-0CD2-7110-695952E910FB}"/>
              </a:ext>
            </a:extLst>
          </p:cNvPr>
          <p:cNvSpPr/>
          <p:nvPr/>
        </p:nvSpPr>
        <p:spPr>
          <a:xfrm>
            <a:off x="4824246" y="3762702"/>
            <a:ext cx="6884277"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Bố mẹ Bum khi biết về nỗi nhớ nhung của Bum đã quyết định trồng một cây ổi trong sân nhà mới, mẹ hứa với Bum rằng mai này sẽ mời những bạn thân ngày xưa của nó đến chơi.</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84255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down)">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431308" cy="1506969"/>
            <a:chOff x="282113" y="-170659"/>
            <a:chExt cx="8573481"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cs typeface="+mn-cs"/>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98709" y="-51707"/>
              <a:ext cx="7856885" cy="9002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libri" panose="020F0502020204030204" pitchFamily="34" charset="0"/>
                  <a:ea typeface="Cambria" panose="02040503050406030204" pitchFamily="18" charset="0"/>
                  <a:cs typeface="Calibri" panose="020F0502020204030204" pitchFamily="34" charset="0"/>
                </a:rPr>
                <a:t>Em</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có</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nhận</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xét</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gì</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về</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của</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và</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tình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cảm</a:t>
              </a:r>
              <a:r>
                <a:rPr lang="en-US" sz="3600" b="1" dirty="0">
                  <a:effectLst/>
                  <a:latin typeface="Calibri" panose="020F0502020204030204" pitchFamily="34" charset="0"/>
                  <a:ea typeface="Cambria" panose="02040503050406030204" pitchFamily="18" charset="0"/>
                  <a:cs typeface="Calibri" panose="020F0502020204030204" pitchFamily="34" charset="0"/>
                </a:rPr>
                <a:t> Bum </a:t>
              </a:r>
              <a:r>
                <a:rPr lang="en-US" sz="3600" b="1" dirty="0" err="1">
                  <a:effectLst/>
                  <a:latin typeface="Calibri" panose="020F0502020204030204" pitchFamily="34" charset="0"/>
                  <a:ea typeface="Cambria" panose="02040503050406030204" pitchFamily="18" charset="0"/>
                  <a:cs typeface="Calibri" panose="020F0502020204030204" pitchFamily="34" charset="0"/>
                </a:rPr>
                <a:t>dành</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cho</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ông</a:t>
              </a:r>
              <a:r>
                <a:rPr lang="en-US" sz="3600" b="1" dirty="0">
                  <a:effectLst/>
                  <a:latin typeface="Calibri" panose="020F0502020204030204" pitchFamily="34" charset="0"/>
                  <a:ea typeface="Cambria" panose="02040503050406030204" pitchFamily="18" charset="0"/>
                  <a:cs typeface="Calibri" panose="020F0502020204030204" pitchFamily="34" charset="0"/>
                </a:rPr>
                <a:t> </a:t>
              </a:r>
              <a:r>
                <a:rPr lang="en-US" sz="3600" b="1" dirty="0" err="1">
                  <a:effectLst/>
                  <a:latin typeface="Calibri" panose="020F0502020204030204" pitchFamily="34" charset="0"/>
                  <a:ea typeface="Cambria" panose="02040503050406030204" pitchFamily="18" charset="0"/>
                  <a:cs typeface="Calibri" panose="020F0502020204030204" pitchFamily="34" charset="0"/>
                </a:rPr>
                <a:t>nội</a:t>
              </a:r>
              <a:r>
                <a:rPr lang="en-US" sz="3600" b="1" dirty="0">
                  <a:effectLst/>
                  <a:latin typeface="Calibri" panose="020F0502020204030204" pitchFamily="34" charset="0"/>
                  <a:ea typeface="Cambria" panose="02040503050406030204" pitchFamily="18" charset="0"/>
                  <a:cs typeface="Calibri" panose="020F0502020204030204" pitchFamily="34" charset="0"/>
                </a:rPr>
                <a:t>?</a:t>
              </a:r>
              <a:endParaRPr kumimoji="0" lang="en-US" sz="6600" b="1"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26194" r="73806"/>
                      </a14:imgEffect>
                    </a14:imgLayer>
                  </a14:imgProps>
                </a:ext>
                <a:ext uri="{28A0092B-C50C-407E-A947-70E740481C1C}">
                  <a14:useLocalDpi xmlns:a14="http://schemas.microsoft.com/office/drawing/2010/main" val="0"/>
                </a:ext>
              </a:extLst>
            </a:blip>
            <a:srcRect l="20243" r="20243"/>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8"/>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3492006"/>
            <a:chOff x="538431" y="1505163"/>
            <a:chExt cx="5597425" cy="2429282"/>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133" b="0" i="0" u="none" strike="noStrike" kern="0" cap="none" spc="0" normalizeH="0" baseline="0" noProof="0">
                <a:ln>
                  <a:noFill/>
                </a:ln>
                <a:solidFill>
                  <a:srgbClr val="F9FAF0"/>
                </a:solidFill>
                <a:effectLst/>
                <a:uLnTx/>
                <a:uFillTx/>
                <a:latin typeface="Calibri"/>
                <a:cs typeface="+mn-cs"/>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2318082"/>
            </a:xfrm>
            <a:prstGeom prst="rect">
              <a:avLst/>
            </a:prstGeom>
            <a:noFill/>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FF0000"/>
                  </a:solidFill>
                  <a:effectLst/>
                  <a:uLnTx/>
                  <a:uFillTx/>
                  <a:latin typeface="Calibri"/>
                  <a:cs typeface="Arial"/>
                  <a:sym typeface="Arial"/>
                </a:rPr>
                <a:t>Ông rất yêu thương, quan tâm và lo lắng cho cháu của mình.  Về tình cảm Bum dành cho ông nội là gắn bó, nhớ thương. </a:t>
              </a:r>
            </a:p>
          </p:txBody>
        </p:sp>
      </p:grpSp>
    </p:spTree>
    <p:extLst>
      <p:ext uri="{BB962C8B-B14F-4D97-AF65-F5344CB8AC3E}">
        <p14:creationId xmlns:p14="http://schemas.microsoft.com/office/powerpoint/2010/main" val="3253197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5">
            <a:extLst>
              <a:ext uri="{FF2B5EF4-FFF2-40B4-BE49-F238E27FC236}">
                <a16:creationId xmlns:a16="http://schemas.microsoft.com/office/drawing/2014/main" id="{BCCD3DA4-BE5C-5EAE-B922-ECFE1DEFEFB0}"/>
              </a:ext>
            </a:extLst>
          </p:cNvPr>
          <p:cNvPicPr>
            <a:picLocks noChangeAspect="1"/>
          </p:cNvPicPr>
          <p:nvPr/>
        </p:nvPicPr>
        <p:blipFill>
          <a:blip r:embed="rId6"/>
          <a:stretch>
            <a:fillRect/>
          </a:stretch>
        </p:blipFill>
        <p:spPr>
          <a:xfrm>
            <a:off x="8845409" y="3119197"/>
            <a:ext cx="2302904" cy="3661027"/>
          </a:xfrm>
          <a:prstGeom prst="rect">
            <a:avLst/>
          </a:prstGeom>
        </p:spPr>
      </p:pic>
      <p:sp>
        <p:nvSpPr>
          <p:cNvPr id="12" name="Bong bóng Lời nói: Hình bầu dục 12">
            <a:extLst>
              <a:ext uri="{FF2B5EF4-FFF2-40B4-BE49-F238E27FC236}">
                <a16:creationId xmlns:a16="http://schemas.microsoft.com/office/drawing/2014/main" id="{7F792718-AA26-C475-88FD-35EEE9A92DEA}"/>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3" name="Nhóm 13">
            <a:extLst>
              <a:ext uri="{FF2B5EF4-FFF2-40B4-BE49-F238E27FC236}">
                <a16:creationId xmlns:a16="http://schemas.microsoft.com/office/drawing/2014/main" id="{803C93CA-E4DD-3194-5BA4-0F8EB52911AA}"/>
              </a:ext>
            </a:extLst>
          </p:cNvPr>
          <p:cNvGrpSpPr/>
          <p:nvPr/>
        </p:nvGrpSpPr>
        <p:grpSpPr>
          <a:xfrm>
            <a:off x="188329" y="882888"/>
            <a:ext cx="7866610" cy="5245647"/>
            <a:chOff x="9768" y="1458780"/>
            <a:chExt cx="5102919" cy="3934236"/>
          </a:xfrm>
        </p:grpSpPr>
        <p:sp>
          <p:nvSpPr>
            <p:cNvPr id="15" name="Hình chữ nhật: Góc Tròn 15">
              <a:extLst>
                <a:ext uri="{FF2B5EF4-FFF2-40B4-BE49-F238E27FC236}">
                  <a16:creationId xmlns:a16="http://schemas.microsoft.com/office/drawing/2014/main" id="{DC42ACFA-A899-47E5-9E8B-4D3D26AB92EA}"/>
                </a:ext>
              </a:extLst>
            </p:cNvPr>
            <p:cNvSpPr/>
            <p:nvPr/>
          </p:nvSpPr>
          <p:spPr>
            <a:xfrm>
              <a:off x="253388" y="2721560"/>
              <a:ext cx="4859299" cy="2671456"/>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9" name="Nhóm 16">
              <a:extLst>
                <a:ext uri="{FF2B5EF4-FFF2-40B4-BE49-F238E27FC236}">
                  <a16:creationId xmlns:a16="http://schemas.microsoft.com/office/drawing/2014/main" id="{74A8B8E3-47B1-A799-EA79-34259A67A288}"/>
                </a:ext>
              </a:extLst>
            </p:cNvPr>
            <p:cNvGrpSpPr/>
            <p:nvPr/>
          </p:nvGrpSpPr>
          <p:grpSpPr>
            <a:xfrm>
              <a:off x="9768" y="1458780"/>
              <a:ext cx="976076" cy="1348631"/>
              <a:chOff x="471028" y="2745401"/>
              <a:chExt cx="1970283" cy="2340801"/>
            </a:xfrm>
          </p:grpSpPr>
          <p:sp>
            <p:nvSpPr>
              <p:cNvPr id="20" name="Hình Bầu dục 17">
                <a:extLst>
                  <a:ext uri="{FF2B5EF4-FFF2-40B4-BE49-F238E27FC236}">
                    <a16:creationId xmlns:a16="http://schemas.microsoft.com/office/drawing/2014/main" id="{2398543B-7D3F-E0BC-4A11-D434BA39583C}"/>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23" name="Hình ảnh 18">
                <a:extLst>
                  <a:ext uri="{FF2B5EF4-FFF2-40B4-BE49-F238E27FC236}">
                    <a16:creationId xmlns:a16="http://schemas.microsoft.com/office/drawing/2014/main" id="{997AB21F-A68F-C01A-E364-BFF9B018A4C3}"/>
                  </a:ext>
                </a:extLst>
              </p:cNvPr>
              <p:cNvPicPr>
                <a:picLocks noChangeAspect="1"/>
              </p:cNvPicPr>
              <p:nvPr/>
            </p:nvPicPr>
            <p:blipFill rotWithShape="1">
              <a:blip r:embed="rId7"/>
              <a:srcRect l="17411" t="39570" r="62444" b="16721"/>
              <a:stretch/>
            </p:blipFill>
            <p:spPr>
              <a:xfrm>
                <a:off x="471028" y="2745401"/>
                <a:ext cx="1914956" cy="2337138"/>
              </a:xfrm>
              <a:prstGeom prst="ellipse">
                <a:avLst/>
              </a:prstGeom>
            </p:spPr>
          </p:pic>
        </p:grpSp>
      </p:grpSp>
      <p:sp>
        <p:nvSpPr>
          <p:cNvPr id="24" name="Hộp Văn bản 14">
            <a:extLst>
              <a:ext uri="{FF2B5EF4-FFF2-40B4-BE49-F238E27FC236}">
                <a16:creationId xmlns:a16="http://schemas.microsoft.com/office/drawing/2014/main" id="{184FC3B8-D965-127D-C0AD-7D75ADCA3DDA}"/>
              </a:ext>
            </a:extLst>
          </p:cNvPr>
          <p:cNvSpPr txBox="1"/>
          <p:nvPr/>
        </p:nvSpPr>
        <p:spPr>
          <a:xfrm>
            <a:off x="737690" y="2755781"/>
            <a:ext cx="7049432" cy="332398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1219170">
              <a:buClr>
                <a:srgbClr val="000000"/>
              </a:buClr>
              <a:defRPr/>
            </a:pPr>
            <a:r>
              <a:rPr lang="vi-VN" sz="3000" b="1" i="1" kern="0" dirty="0">
                <a:solidFill>
                  <a:srgbClr val="000000"/>
                </a:solidFill>
                <a:latin typeface="Calibri" panose="020F0502020204030204" pitchFamily="34" charset="0"/>
                <a:cs typeface="Calibri" panose="020F0502020204030204" pitchFamily="34" charset="0"/>
                <a:sym typeface="Arial"/>
              </a:rPr>
              <a:t>Chúng ta ai cũng cảm thấy rất vui và hạnh phúc khi được người khác quan tâm, làm những việc khiến ta vui. Đến lượt mình, ta cũng nên làm những việc đem lại niềm vui cho người khác, thể hiện sự quan tâm và tình yêu thương của ta. Cuộc sống như vậy sẽ rất tốt đẹp.</a:t>
            </a:r>
          </a:p>
        </p:txBody>
      </p:sp>
    </p:spTree>
    <p:extLst>
      <p:ext uri="{BB962C8B-B14F-4D97-AF65-F5344CB8AC3E}">
        <p14:creationId xmlns:p14="http://schemas.microsoft.com/office/powerpoint/2010/main" val="1041157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图片 10">
            <a:extLst>
              <a:ext uri="{FF2B5EF4-FFF2-40B4-BE49-F238E27FC236}">
                <a16:creationId xmlns:a16="http://schemas.microsoft.com/office/drawing/2014/main" id="{6E89207E-61B7-9690-69E4-4E6365E0D3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899" y="1386326"/>
            <a:ext cx="4376960" cy="5376424"/>
          </a:xfrm>
          <a:prstGeom prst="rect">
            <a:avLst/>
          </a:prstGeom>
        </p:spPr>
      </p:pic>
      <p:pic>
        <p:nvPicPr>
          <p:cNvPr id="3" name="Picture 2">
            <a:extLst>
              <a:ext uri="{FF2B5EF4-FFF2-40B4-BE49-F238E27FC236}">
                <a16:creationId xmlns:a16="http://schemas.microsoft.com/office/drawing/2014/main" id="{C15075DB-612C-A953-177C-23CBC6E69198}"/>
              </a:ext>
            </a:extLst>
          </p:cNvPr>
          <p:cNvPicPr>
            <a:picLocks noChangeAspect="1"/>
          </p:cNvPicPr>
          <p:nvPr/>
        </p:nvPicPr>
        <p:blipFill>
          <a:blip r:embed="rId7"/>
          <a:stretch>
            <a:fillRect/>
          </a:stretch>
        </p:blipFill>
        <p:spPr>
          <a:xfrm>
            <a:off x="3114715" y="1557793"/>
            <a:ext cx="8602202" cy="2139881"/>
          </a:xfrm>
          <a:prstGeom prst="rect">
            <a:avLst/>
          </a:prstGeom>
        </p:spPr>
      </p:pic>
    </p:spTree>
    <p:extLst>
      <p:ext uri="{BB962C8B-B14F-4D97-AF65-F5344CB8AC3E}">
        <p14:creationId xmlns:p14="http://schemas.microsoft.com/office/powerpoint/2010/main" val="3465520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2800767"/>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thể hiện tâm trạng nhân vật, giọng đọc vui tươi, tình cảm, nhẫn giọng vào những từ ngữ chữa thông tin quan trọng trong câu.</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0">
            <a:extLst>
              <a:ext uri="{FF2B5EF4-FFF2-40B4-BE49-F238E27FC236}">
                <a16:creationId xmlns:a16="http://schemas.microsoft.com/office/drawing/2014/main" id="{2594DC91-C780-4D5D-985E-6ADC15ED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6" name="图片 3">
            <a:extLst>
              <a:ext uri="{FF2B5EF4-FFF2-40B4-BE49-F238E27FC236}">
                <a16:creationId xmlns:a16="http://schemas.microsoft.com/office/drawing/2014/main" id="{C4B864F5-2D72-42B5-A2A4-E6839B1C683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7" name="图片 4">
            <a:extLst>
              <a:ext uri="{FF2B5EF4-FFF2-40B4-BE49-F238E27FC236}">
                <a16:creationId xmlns:a16="http://schemas.microsoft.com/office/drawing/2014/main" id="{54DB4D07-AE1C-4279-99D3-760C00FB6E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8" name="图片 6">
            <a:extLst>
              <a:ext uri="{FF2B5EF4-FFF2-40B4-BE49-F238E27FC236}">
                <a16:creationId xmlns:a16="http://schemas.microsoft.com/office/drawing/2014/main" id="{AFCD8BBC-5D47-46F8-BA3E-05276EFD3F7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9" name="图片 7">
            <a:extLst>
              <a:ext uri="{FF2B5EF4-FFF2-40B4-BE49-F238E27FC236}">
                <a16:creationId xmlns:a16="http://schemas.microsoft.com/office/drawing/2014/main" id="{A181B9AF-828A-460C-A0F1-1037D725C3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F56BDA2E-CBC9-496B-83E7-4A4E985185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1" name="图片 35">
            <a:extLst>
              <a:ext uri="{FF2B5EF4-FFF2-40B4-BE49-F238E27FC236}">
                <a16:creationId xmlns:a16="http://schemas.microsoft.com/office/drawing/2014/main" id="{069432FB-7546-4346-A282-3E977EB91B1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6445" t="61148"/>
          <a:stretch/>
        </p:blipFill>
        <p:spPr>
          <a:xfrm>
            <a:off x="3498982" y="4201395"/>
            <a:ext cx="5194036" cy="2664487"/>
          </a:xfrm>
          <a:prstGeom prst="rect">
            <a:avLst/>
          </a:prstGeom>
        </p:spPr>
      </p:pic>
      <p:pic>
        <p:nvPicPr>
          <p:cNvPr id="12" name="图片 41">
            <a:extLst>
              <a:ext uri="{FF2B5EF4-FFF2-40B4-BE49-F238E27FC236}">
                <a16:creationId xmlns:a16="http://schemas.microsoft.com/office/drawing/2014/main" id="{75137DDB-4830-4831-AAC1-A98CADCA815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Lst>
          </a:blip>
          <a:stretch>
            <a:fillRect/>
          </a:stretch>
        </p:blipFill>
        <p:spPr>
          <a:xfrm>
            <a:off x="2424739" y="891154"/>
            <a:ext cx="8016935" cy="3633531"/>
          </a:xfrm>
          <a:prstGeom prst="rect">
            <a:avLst/>
          </a:prstGeom>
        </p:spPr>
      </p:pic>
    </p:spTree>
    <p:extLst>
      <p:ext uri="{BB962C8B-B14F-4D97-AF65-F5344CB8AC3E}">
        <p14:creationId xmlns:p14="http://schemas.microsoft.com/office/powerpoint/2010/main" val="3841006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6"/>
                                        </p:tgtEl>
                                      </p:cBhvr>
                                    </p:animEffect>
                                  </p:childTnLst>
                                </p:cTn>
                              </p:par>
                              <p:par>
                                <p:cTn id="25" presetID="25"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7"/>
                                        </p:tgtEl>
                                      </p:cBhvr>
                                    </p:animEffect>
                                  </p:childTnLst>
                                </p:cTn>
                              </p:par>
                              <p:par>
                                <p:cTn id="35" presetID="25"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40" dur="1000" fill="hold"/>
                                        <p:tgtEl>
                                          <p:spTgt spid="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8"/>
                                        </p:tgtEl>
                                      </p:cBhvr>
                                    </p:animEffect>
                                  </p:childTnLst>
                                </p:cTn>
                              </p:par>
                              <p:par>
                                <p:cTn id="45" presetID="25"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0" dur="1000" fill="hold"/>
                                        <p:tgtEl>
                                          <p:spTgt spid="9"/>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9"/>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11"/>
                                        </p:tgtEl>
                                        <p:attrNameLst>
                                          <p:attrName>style.visibility</p:attrName>
                                        </p:attrNameLst>
                                      </p:cBhvr>
                                      <p:to>
                                        <p:strVal val="visible"/>
                                      </p:to>
                                    </p:set>
                                    <p:anim calcmode="lin" valueType="num">
                                      <p:cBhvr>
                                        <p:cTn id="6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70" dur="1000" fill="hold"/>
                                        <p:tgtEl>
                                          <p:spTgt spid="11"/>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1"/>
                                        </p:tgtEl>
                                      </p:cBhvr>
                                    </p:animEffect>
                                  </p:childTnLst>
                                </p:cTn>
                              </p:par>
                              <p:par>
                                <p:cTn id="75" presetID="25" presetClass="entr" presetSubtype="0" fill="hold"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80" dur="1000" fill="hold"/>
                                        <p:tgtEl>
                                          <p:spTgt spid="1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D758C8AA-45BA-4BB5-AB05-DCEE3AC9E8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21"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2"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 name="Picture 1">
            <a:extLst>
              <a:ext uri="{FF2B5EF4-FFF2-40B4-BE49-F238E27FC236}">
                <a16:creationId xmlns:a16="http://schemas.microsoft.com/office/drawing/2014/main" id="{A7425D6A-16B0-3C5F-8E99-5D345FDF5BD8}"/>
              </a:ext>
            </a:extLst>
          </p:cNvPr>
          <p:cNvPicPr>
            <a:picLocks noChangeAspect="1"/>
          </p:cNvPicPr>
          <p:nvPr/>
        </p:nvPicPr>
        <p:blipFill>
          <a:blip r:embed="rId6"/>
          <a:stretch>
            <a:fillRect/>
          </a:stretch>
        </p:blipFill>
        <p:spPr>
          <a:xfrm>
            <a:off x="4440254" y="823650"/>
            <a:ext cx="3939241" cy="1152295"/>
          </a:xfrm>
          <a:prstGeom prst="rect">
            <a:avLst/>
          </a:prstGeom>
        </p:spPr>
      </p:pic>
      <p:pic>
        <p:nvPicPr>
          <p:cNvPr id="9" name="Picture 8">
            <a:extLst>
              <a:ext uri="{FF2B5EF4-FFF2-40B4-BE49-F238E27FC236}">
                <a16:creationId xmlns:a16="http://schemas.microsoft.com/office/drawing/2014/main" id="{9BE7184E-D49B-578B-CFD6-9E489EDC9C78}"/>
              </a:ext>
            </a:extLst>
          </p:cNvPr>
          <p:cNvPicPr>
            <a:picLocks noChangeAspect="1"/>
          </p:cNvPicPr>
          <p:nvPr/>
        </p:nvPicPr>
        <p:blipFill>
          <a:blip r:embed="rId7"/>
          <a:stretch>
            <a:fillRect/>
          </a:stretch>
        </p:blipFill>
        <p:spPr>
          <a:xfrm>
            <a:off x="2027835" y="2414870"/>
            <a:ext cx="7968163" cy="4529721"/>
          </a:xfrm>
          <a:prstGeom prst="rect">
            <a:avLst/>
          </a:prstGeom>
        </p:spPr>
      </p:pic>
      <p:pic>
        <p:nvPicPr>
          <p:cNvPr id="12" name="Picture 11">
            <a:extLst>
              <a:ext uri="{FF2B5EF4-FFF2-40B4-BE49-F238E27FC236}">
                <a16:creationId xmlns:a16="http://schemas.microsoft.com/office/drawing/2014/main" id="{46ED4177-1B9C-8AC2-2C68-C7181723824D}"/>
              </a:ext>
            </a:extLst>
          </p:cNvPr>
          <p:cNvPicPr>
            <a:picLocks noChangeAspect="1"/>
          </p:cNvPicPr>
          <p:nvPr/>
        </p:nvPicPr>
        <p:blipFill>
          <a:blip r:embed="rId8"/>
          <a:stretch>
            <a:fillRect/>
          </a:stretch>
        </p:blipFill>
        <p:spPr>
          <a:xfrm>
            <a:off x="282723" y="844962"/>
            <a:ext cx="2566638" cy="1615580"/>
          </a:xfrm>
          <a:prstGeom prst="rect">
            <a:avLst/>
          </a:prstGeom>
        </p:spPr>
      </p:pic>
      <p:pic>
        <p:nvPicPr>
          <p:cNvPr id="14" name="Picture 13" descr="A tree with green leaves&#10;&#10;Description automatically generated">
            <a:extLst>
              <a:ext uri="{FF2B5EF4-FFF2-40B4-BE49-F238E27FC236}">
                <a16:creationId xmlns:a16="http://schemas.microsoft.com/office/drawing/2014/main" id="{39AF9596-EB7F-E03B-6621-5797259687B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000" b="89778" l="9778" r="89778">
                        <a14:foregroundMark x1="49778" y1="8000" x2="49778" y2="8000"/>
                        <a14:foregroundMark x1="55556" y1="8444" x2="55556" y2="8444"/>
                        <a14:foregroundMark x1="66667" y1="9778" x2="66667" y2="9778"/>
                        <a14:foregroundMark x1="72889" y1="12889" x2="72889" y2="12889"/>
                        <a14:foregroundMark x1="73778" y1="14222" x2="73778" y2="14222"/>
                      </a14:backgroundRemoval>
                    </a14:imgEffect>
                  </a14:imgLayer>
                </a14:imgProps>
              </a:ext>
              <a:ext uri="{28A0092B-C50C-407E-A947-70E740481C1C}">
                <a14:useLocalDpi xmlns:a14="http://schemas.microsoft.com/office/drawing/2010/main" val="0"/>
              </a:ext>
            </a:extLst>
          </a:blip>
          <a:stretch>
            <a:fillRect/>
          </a:stretch>
        </p:blipFill>
        <p:spPr>
          <a:xfrm>
            <a:off x="8481850" y="2406869"/>
            <a:ext cx="4950864" cy="4950864"/>
          </a:xfrm>
          <a:prstGeom prst="rect">
            <a:avLst/>
          </a:prstGeom>
        </p:spPr>
      </p:pic>
    </p:spTree>
    <p:extLst>
      <p:ext uri="{BB962C8B-B14F-4D97-AF65-F5344CB8AC3E}">
        <p14:creationId xmlns:p14="http://schemas.microsoft.com/office/powerpoint/2010/main" val="1101496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 name="Picture 16">
            <a:extLst>
              <a:ext uri="{FF2B5EF4-FFF2-40B4-BE49-F238E27FC236}">
                <a16:creationId xmlns:a16="http://schemas.microsoft.com/office/drawing/2014/main" id="{9AFDA6F7-5336-79C7-82FB-D05BC4E0509F}"/>
              </a:ext>
            </a:extLst>
          </p:cNvPr>
          <p:cNvPicPr>
            <a:picLocks noChangeAspect="1"/>
          </p:cNvPicPr>
          <p:nvPr/>
        </p:nvPicPr>
        <p:blipFill>
          <a:blip r:embed="rId6"/>
          <a:srcRect/>
          <a:stretch>
            <a:fillRect/>
          </a:stretch>
        </p:blipFill>
        <p:spPr>
          <a:xfrm>
            <a:off x="10085915" y="4327407"/>
            <a:ext cx="1075679" cy="1096233"/>
          </a:xfrm>
          <a:prstGeom prst="rect">
            <a:avLst/>
          </a:prstGeom>
        </p:spPr>
      </p:pic>
      <p:grpSp>
        <p:nvGrpSpPr>
          <p:cNvPr id="14" name="Group 13">
            <a:extLst>
              <a:ext uri="{FF2B5EF4-FFF2-40B4-BE49-F238E27FC236}">
                <a16:creationId xmlns:a16="http://schemas.microsoft.com/office/drawing/2014/main" id="{6B6FDE02-CC6B-0FFD-E1B2-47D49F99C980}"/>
              </a:ext>
            </a:extLst>
          </p:cNvPr>
          <p:cNvGrpSpPr/>
          <p:nvPr/>
        </p:nvGrpSpPr>
        <p:grpSpPr>
          <a:xfrm>
            <a:off x="1017838" y="2045157"/>
            <a:ext cx="3977007" cy="1636095"/>
            <a:chOff x="139959" y="1387023"/>
            <a:chExt cx="3977007" cy="1636095"/>
          </a:xfrm>
        </p:grpSpPr>
        <p:sp>
          <p:nvSpPr>
            <p:cNvPr id="16" name="Rectangle: Rounded Corners 22">
              <a:extLst>
                <a:ext uri="{FF2B5EF4-FFF2-40B4-BE49-F238E27FC236}">
                  <a16:creationId xmlns:a16="http://schemas.microsoft.com/office/drawing/2014/main" id="{1917A1BE-B19A-C441-7E43-175189A298C6}"/>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Mắt</a:t>
              </a:r>
              <a:r>
                <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66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dõi</a:t>
              </a:r>
              <a:endParaRPr kumimoji="0" lang="en-US" sz="6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7C66E4AD-7A1A-55B7-A1FE-DA5605C33CD0}"/>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18" name="Group 17">
            <a:extLst>
              <a:ext uri="{FF2B5EF4-FFF2-40B4-BE49-F238E27FC236}">
                <a16:creationId xmlns:a16="http://schemas.microsoft.com/office/drawing/2014/main" id="{AE07BA6C-F986-75D6-1D29-8B1298EFA48C}"/>
              </a:ext>
            </a:extLst>
          </p:cNvPr>
          <p:cNvGrpSpPr/>
          <p:nvPr/>
        </p:nvGrpSpPr>
        <p:grpSpPr>
          <a:xfrm>
            <a:off x="3979497" y="4095794"/>
            <a:ext cx="4156697" cy="1559458"/>
            <a:chOff x="4424729" y="3902060"/>
            <a:chExt cx="4156697" cy="1559458"/>
          </a:xfrm>
        </p:grpSpPr>
        <p:sp>
          <p:nvSpPr>
            <p:cNvPr id="19" name="Rectangle: Rounded Corners 31">
              <a:extLst>
                <a:ext uri="{FF2B5EF4-FFF2-40B4-BE49-F238E27FC236}">
                  <a16:creationId xmlns:a16="http://schemas.microsoft.com/office/drawing/2014/main" id="{FF8E1C9B-F680-EC83-0922-85214D2DBBED}"/>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rPr>
                <a:t>Tai </a:t>
              </a:r>
              <a:r>
                <a:rPr kumimoji="0" lang="en-US" sz="6600" b="1" i="0" u="none" strike="noStrike" kern="1200" cap="none" spc="0" normalizeH="0" baseline="0" noProof="0" dirty="0" err="1">
                  <a:ln>
                    <a:noFill/>
                  </a:ln>
                  <a:solidFill>
                    <a:srgbClr val="008000"/>
                  </a:solidFill>
                  <a:effectLst/>
                  <a:uLnTx/>
                  <a:uFillTx/>
                  <a:latin typeface="Calibri" panose="020F0502020204030204" pitchFamily="34" charset="0"/>
                  <a:cs typeface="Calibri" panose="020F0502020204030204" pitchFamily="34" charset="0"/>
                </a:rPr>
                <a:t>nghe</a:t>
              </a:r>
              <a:endParaRPr kumimoji="0" lang="en-US" sz="6600" b="1" i="0" u="none" strike="noStrike" kern="1200" cap="none" spc="0" normalizeH="0" baseline="0" noProof="0" dirty="0">
                <a:ln>
                  <a:noFill/>
                </a:ln>
                <a:solidFill>
                  <a:srgbClr val="00800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95508913-B706-7068-DA69-343D5D17497E}"/>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21" name="Group 20">
            <a:extLst>
              <a:ext uri="{FF2B5EF4-FFF2-40B4-BE49-F238E27FC236}">
                <a16:creationId xmlns:a16="http://schemas.microsoft.com/office/drawing/2014/main" id="{A17EFA9F-80B5-1A28-E542-86AC59FB2EBD}"/>
              </a:ext>
            </a:extLst>
          </p:cNvPr>
          <p:cNvGrpSpPr/>
          <p:nvPr/>
        </p:nvGrpSpPr>
        <p:grpSpPr>
          <a:xfrm>
            <a:off x="6601841" y="2145272"/>
            <a:ext cx="4257145" cy="1502348"/>
            <a:chOff x="8110962" y="1828720"/>
            <a:chExt cx="3920646" cy="1371679"/>
          </a:xfrm>
        </p:grpSpPr>
        <p:sp>
          <p:nvSpPr>
            <p:cNvPr id="22" name="Rectangle: Rounded Corners 36">
              <a:extLst>
                <a:ext uri="{FF2B5EF4-FFF2-40B4-BE49-F238E27FC236}">
                  <a16:creationId xmlns:a16="http://schemas.microsoft.com/office/drawing/2014/main" id="{BFE52C92-9E36-49E5-5871-7E6FF7A9BE4E}"/>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Tay </a:t>
              </a:r>
              <a:r>
                <a:rPr kumimoji="0" lang="en-US" sz="6600" b="1" i="0" u="none" strike="noStrike" kern="1200" cap="none" spc="0" normalizeH="0" baseline="0" noProof="0" dirty="0" err="1">
                  <a:ln>
                    <a:noFill/>
                  </a:ln>
                  <a:solidFill>
                    <a:srgbClr val="0070C0"/>
                  </a:solidFill>
                  <a:effectLst/>
                  <a:uLnTx/>
                  <a:uFillTx/>
                  <a:latin typeface="Calibri" panose="020F0502020204030204" pitchFamily="34" charset="0"/>
                  <a:cs typeface="Calibri" panose="020F0502020204030204" pitchFamily="34" charset="0"/>
                </a:rPr>
                <a:t>dò</a:t>
              </a:r>
              <a:endParaRPr kumimoji="0" lang="en-US" sz="66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5EAA1D72-4065-9D4A-61D3-99D4EF64A239}"/>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4" name="Picture 23">
            <a:extLst>
              <a:ext uri="{FF2B5EF4-FFF2-40B4-BE49-F238E27FC236}">
                <a16:creationId xmlns:a16="http://schemas.microsoft.com/office/drawing/2014/main" id="{A22247CB-ECA4-1397-349A-23067F825A4C}"/>
              </a:ext>
            </a:extLst>
          </p:cNvPr>
          <p:cNvPicPr>
            <a:picLocks noChangeAspect="1"/>
          </p:cNvPicPr>
          <p:nvPr/>
        </p:nvPicPr>
        <p:blipFill>
          <a:blip r:embed="rId10"/>
          <a:stretch>
            <a:fillRect/>
          </a:stretch>
        </p:blipFill>
        <p:spPr>
          <a:xfrm>
            <a:off x="3311464" y="126124"/>
            <a:ext cx="7986452" cy="1694835"/>
          </a:xfrm>
          <a:prstGeom prst="rect">
            <a:avLst/>
          </a:prstGeom>
        </p:spPr>
      </p:pic>
    </p:spTree>
    <p:extLst>
      <p:ext uri="{BB962C8B-B14F-4D97-AF65-F5344CB8AC3E}">
        <p14:creationId xmlns:p14="http://schemas.microsoft.com/office/powerpoint/2010/main" val="276006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14:presetBounceEnd="66000">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14:bounceEnd="66000">
                                          <p:cBhvr additive="base">
                                            <p:cTn id="48"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14:presetBounceEnd="66000">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14:bounceEnd="66000">
                                          <p:cBhvr additive="base">
                                            <p:cTn id="53" dur="1000" fill="hold"/>
                                            <p:tgtEl>
                                              <p:spTgt spid="18"/>
                                            </p:tgtEl>
                                            <p:attrNameLst>
                                              <p:attrName>ppt_x</p:attrName>
                                            </p:attrNameLst>
                                          </p:cBhvr>
                                          <p:tavLst>
                                            <p:tav tm="0">
                                              <p:val>
                                                <p:strVal val="#ppt_x"/>
                                              </p:val>
                                            </p:tav>
                                            <p:tav tm="100000">
                                              <p:val>
                                                <p:strVal val="#ppt_x"/>
                                              </p:val>
                                            </p:tav>
                                          </p:tavLst>
                                        </p:anim>
                                        <p:anim calcmode="lin" valueType="num" p14:bounceEnd="66000">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14:presetBounceEnd="66000">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14:bounceEnd="66000">
                                          <p:cBhvr additive="base">
                                            <p:cTn id="58" dur="1000" fill="hold"/>
                                            <p:tgtEl>
                                              <p:spTgt spid="21"/>
                                            </p:tgtEl>
                                            <p:attrNameLst>
                                              <p:attrName>ppt_x</p:attrName>
                                            </p:attrNameLst>
                                          </p:cBhvr>
                                          <p:tavLst>
                                            <p:tav tm="0">
                                              <p:val>
                                                <p:strVal val="#ppt_x"/>
                                              </p:val>
                                            </p:tav>
                                            <p:tav tm="100000">
                                              <p:val>
                                                <p:strVal val="#ppt_x"/>
                                              </p:val>
                                            </p:tav>
                                          </p:tavLst>
                                        </p:anim>
                                        <p:anim calcmode="lin" valueType="num" p14:bounceEnd="66000">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par>
                                    <p:cTn id="15" presetID="25"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7"/>
                                            </p:tgtEl>
                                          </p:cBhvr>
                                        </p:animEffect>
                                      </p:childTnLst>
                                    </p:cTn>
                                  </p:par>
                                  <p:par>
                                    <p:cTn id="25" presetID="25"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
                                            </p:tgtEl>
                                          </p:cBhvr>
                                        </p:animEffect>
                                      </p:childTnLst>
                                    </p:cTn>
                                  </p:par>
                                  <p:par>
                                    <p:cTn id="35" presetID="25"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1000"/>
                                </p:stCondLst>
                                <p:childTnLst>
                                  <p:par>
                                    <p:cTn id="46" presetID="2" presetClass="entr" presetSubtype="4"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1000" fill="hold"/>
                                            <p:tgtEl>
                                              <p:spTgt spid="14"/>
                                            </p:tgtEl>
                                            <p:attrNameLst>
                                              <p:attrName>ppt_x</p:attrName>
                                            </p:attrNameLst>
                                          </p:cBhvr>
                                          <p:tavLst>
                                            <p:tav tm="0">
                                              <p:val>
                                                <p:strVal val="#ppt_x"/>
                                              </p:val>
                                            </p:tav>
                                            <p:tav tm="100000">
                                              <p:val>
                                                <p:strVal val="#ppt_x"/>
                                              </p:val>
                                            </p:tav>
                                          </p:tavLst>
                                        </p:anim>
                                        <p:anim calcmode="lin" valueType="num">
                                          <p:cBhvr additive="base">
                                            <p:cTn id="49" dur="1000" fill="hold"/>
                                            <p:tgtEl>
                                              <p:spTgt spid="14"/>
                                            </p:tgtEl>
                                            <p:attrNameLst>
                                              <p:attrName>ppt_y</p:attrName>
                                            </p:attrNameLst>
                                          </p:cBhvr>
                                          <p:tavLst>
                                            <p:tav tm="0">
                                              <p:val>
                                                <p:strVal val="1+#ppt_h/2"/>
                                              </p:val>
                                            </p:tav>
                                            <p:tav tm="100000">
                                              <p:val>
                                                <p:strVal val="#ppt_y"/>
                                              </p:val>
                                            </p:tav>
                                          </p:tavLst>
                                        </p:anim>
                                      </p:childTnLst>
                                    </p:cTn>
                                  </p:par>
                                </p:childTnLst>
                              </p:cTn>
                            </p:par>
                            <p:par>
                              <p:cTn id="50" fill="hold">
                                <p:stCondLst>
                                  <p:cond delay="2000"/>
                                </p:stCondLst>
                                <p:childTnLst>
                                  <p:par>
                                    <p:cTn id="51" presetID="2" presetClass="entr" presetSubtype="4"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1000" fill="hold"/>
                                            <p:tgtEl>
                                              <p:spTgt spid="18"/>
                                            </p:tgtEl>
                                            <p:attrNameLst>
                                              <p:attrName>ppt_x</p:attrName>
                                            </p:attrNameLst>
                                          </p:cBhvr>
                                          <p:tavLst>
                                            <p:tav tm="0">
                                              <p:val>
                                                <p:strVal val="#ppt_x"/>
                                              </p:val>
                                            </p:tav>
                                            <p:tav tm="100000">
                                              <p:val>
                                                <p:strVal val="#ppt_x"/>
                                              </p:val>
                                            </p:tav>
                                          </p:tavLst>
                                        </p:anim>
                                        <p:anim calcmode="lin" valueType="num">
                                          <p:cBhvr additive="base">
                                            <p:cTn id="54" dur="1000" fill="hold"/>
                                            <p:tgtEl>
                                              <p:spTgt spid="18"/>
                                            </p:tgtEl>
                                            <p:attrNameLst>
                                              <p:attrName>ppt_y</p:attrName>
                                            </p:attrNameLst>
                                          </p:cBhvr>
                                          <p:tavLst>
                                            <p:tav tm="0">
                                              <p:val>
                                                <p:strVal val="1+#ppt_h/2"/>
                                              </p:val>
                                            </p:tav>
                                            <p:tav tm="100000">
                                              <p:val>
                                                <p:strVal val="#ppt_y"/>
                                              </p:val>
                                            </p:tav>
                                          </p:tavLst>
                                        </p:anim>
                                      </p:childTnLst>
                                    </p:cTn>
                                  </p:par>
                                </p:childTnLst>
                              </p:cTn>
                            </p:par>
                            <p:par>
                              <p:cTn id="55" fill="hold">
                                <p:stCondLst>
                                  <p:cond delay="3000"/>
                                </p:stCondLst>
                                <p:childTnLst>
                                  <p:par>
                                    <p:cTn id="56" presetID="2" presetClass="entr" presetSubtype="4"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1000" fill="hold"/>
                                            <p:tgtEl>
                                              <p:spTgt spid="21"/>
                                            </p:tgtEl>
                                            <p:attrNameLst>
                                              <p:attrName>ppt_x</p:attrName>
                                            </p:attrNameLst>
                                          </p:cBhvr>
                                          <p:tavLst>
                                            <p:tav tm="0">
                                              <p:val>
                                                <p:strVal val="#ppt_x"/>
                                              </p:val>
                                            </p:tav>
                                            <p:tav tm="100000">
                                              <p:val>
                                                <p:strVal val="#ppt_x"/>
                                              </p:val>
                                            </p:tav>
                                          </p:tavLst>
                                        </p:anim>
                                        <p:anim calcmode="lin" valueType="num">
                                          <p:cBhvr additive="base">
                                            <p:cTn id="59" dur="1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2" name="Picture 1">
            <a:extLst>
              <a:ext uri="{FF2B5EF4-FFF2-40B4-BE49-F238E27FC236}">
                <a16:creationId xmlns:a16="http://schemas.microsoft.com/office/drawing/2014/main" id="{DFA484F3-2210-0003-3DE1-4EA7320701D4}"/>
              </a:ext>
            </a:extLst>
          </p:cNvPr>
          <p:cNvPicPr>
            <a:picLocks noChangeAspect="1"/>
          </p:cNvPicPr>
          <p:nvPr/>
        </p:nvPicPr>
        <p:blipFill>
          <a:blip r:embed="rId9"/>
          <a:stretch>
            <a:fillRect/>
          </a:stretch>
        </p:blipFill>
        <p:spPr>
          <a:xfrm>
            <a:off x="2359118" y="286582"/>
            <a:ext cx="7239547" cy="3941312"/>
          </a:xfrm>
          <a:prstGeom prst="rect">
            <a:avLst/>
          </a:prstGeom>
        </p:spPr>
      </p:pic>
    </p:spTree>
    <p:extLst>
      <p:ext uri="{BB962C8B-B14F-4D97-AF65-F5344CB8AC3E}">
        <p14:creationId xmlns:p14="http://schemas.microsoft.com/office/powerpoint/2010/main" val="921947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2"/>
                                        </p:tgtEl>
                                        <p:attrNameLst>
                                          <p:attrName>style.visibility</p:attrName>
                                        </p:attrNameLst>
                                      </p:cBhvr>
                                      <p:to>
                                        <p:strVal val="visible"/>
                                      </p:to>
                                    </p:set>
                                    <p:animEffect transition="in" filter="barn(inVertical)">
                                      <p:cBhvr>
                                        <p:cTn id="8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pic>
        <p:nvPicPr>
          <p:cNvPr id="3" name="Picture 2">
            <a:extLst>
              <a:ext uri="{FF2B5EF4-FFF2-40B4-BE49-F238E27FC236}">
                <a16:creationId xmlns:a16="http://schemas.microsoft.com/office/drawing/2014/main" id="{0A368C64-B1BA-E3FC-AFC4-6E194EB2E1CF}"/>
              </a:ext>
            </a:extLst>
          </p:cNvPr>
          <p:cNvPicPr>
            <a:picLocks noChangeAspect="1"/>
          </p:cNvPicPr>
          <p:nvPr/>
        </p:nvPicPr>
        <p:blipFill>
          <a:blip r:embed="rId6"/>
          <a:stretch>
            <a:fillRect/>
          </a:stretch>
        </p:blipFill>
        <p:spPr>
          <a:xfrm>
            <a:off x="1726057" y="-230478"/>
            <a:ext cx="9010069" cy="2081422"/>
          </a:xfrm>
          <a:prstGeom prst="rect">
            <a:avLst/>
          </a:prstGeom>
        </p:spPr>
      </p:pic>
      <p:sp>
        <p:nvSpPr>
          <p:cNvPr id="4" name="矩形 29">
            <a:extLst>
              <a:ext uri="{FF2B5EF4-FFF2-40B4-BE49-F238E27FC236}">
                <a16:creationId xmlns:a16="http://schemas.microsoft.com/office/drawing/2014/main" id="{75BC6175-F8D7-10C6-4586-D02172E99448}"/>
              </a:ext>
            </a:extLst>
          </p:cNvPr>
          <p:cNvSpPr/>
          <p:nvPr/>
        </p:nvSpPr>
        <p:spPr>
          <a:xfrm>
            <a:off x="2219924" y="2137000"/>
            <a:ext cx="8249206" cy="715089"/>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dirty="0">
                <a:solidFill>
                  <a:prstClr val="black"/>
                </a:solidFill>
                <a:latin typeface="Cambria" panose="02040503050406030204" pitchFamily="18" charset="0"/>
                <a:ea typeface="Cambria" panose="02040503050406030204" pitchFamily="18" charset="0"/>
              </a:rPr>
              <a:t>Đoạn 1: Từ đầu đến </a:t>
            </a:r>
            <a:r>
              <a:rPr lang="en-US" sz="3600" b="1" i="1" dirty="0" err="1">
                <a:solidFill>
                  <a:prstClr val="black"/>
                </a:solidFill>
                <a:latin typeface="Cambria" panose="02040503050406030204" pitchFamily="18" charset="0"/>
                <a:ea typeface="Cambria" panose="02040503050406030204" pitchFamily="18" charset="0"/>
              </a:rPr>
              <a:t>như</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ba</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nó</a:t>
            </a:r>
            <a:r>
              <a:rPr lang="en-US" sz="3600" b="1" i="1" dirty="0">
                <a:solidFill>
                  <a:prstClr val="black"/>
                </a:solidFill>
                <a:latin typeface="Cambria" panose="02040503050406030204" pitchFamily="18" charset="0"/>
                <a:ea typeface="Cambria" panose="02040503050406030204" pitchFamily="18" charset="0"/>
              </a:rPr>
              <a:t>. </a:t>
            </a:r>
            <a:endParaRPr kumimoji="0" lang="en-US"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矩形 29">
            <a:extLst>
              <a:ext uri="{FF2B5EF4-FFF2-40B4-BE49-F238E27FC236}">
                <a16:creationId xmlns:a16="http://schemas.microsoft.com/office/drawing/2014/main" id="{3B4D73D9-3568-9CC4-C247-95B561699290}"/>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en-US" sz="2800" b="1" i="1" dirty="0" err="1">
                <a:solidFill>
                  <a:prstClr val="black"/>
                </a:solidFill>
                <a:latin typeface="Cambria" panose="02040503050406030204" pitchFamily="18" charset="0"/>
                <a:ea typeface="Cambria" panose="02040503050406030204" pitchFamily="18" charset="0"/>
              </a:rPr>
              <a:t>khắp</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sân</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thơm</a:t>
            </a:r>
            <a:r>
              <a:rPr lang="en-US" sz="2800" b="1" i="1" dirty="0">
                <a:solidFill>
                  <a:prstClr val="black"/>
                </a:solidFill>
                <a:latin typeface="Cambria" panose="02040503050406030204" pitchFamily="18" charset="0"/>
                <a:ea typeface="Cambria" panose="02040503050406030204" pitchFamily="18" charset="0"/>
              </a:rPr>
              <a:t> </a:t>
            </a:r>
            <a:r>
              <a:rPr lang="en-US" sz="2800" b="1" i="1" dirty="0" err="1">
                <a:solidFill>
                  <a:prstClr val="black"/>
                </a:solidFill>
                <a:latin typeface="Cambria" panose="02040503050406030204" pitchFamily="18" charset="0"/>
                <a:ea typeface="Cambria" panose="02040503050406030204" pitchFamily="18" charset="0"/>
              </a:rPr>
              <a:t>lừng</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矩形 29">
            <a:extLst>
              <a:ext uri="{FF2B5EF4-FFF2-40B4-BE49-F238E27FC236}">
                <a16:creationId xmlns:a16="http://schemas.microsoft.com/office/drawing/2014/main" id="{C6CA2F9C-6CC3-4BEB-7A0A-D2490BD758F3}"/>
              </a:ext>
            </a:extLst>
          </p:cNvPr>
          <p:cNvSpPr/>
          <p:nvPr/>
        </p:nvSpPr>
        <p:spPr>
          <a:xfrm>
            <a:off x="2524869" y="4002984"/>
            <a:ext cx="8426910" cy="646986"/>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3: Tiếp theo đến </a:t>
            </a:r>
            <a:r>
              <a:rPr lang="en-US" sz="3200" b="1" i="1" dirty="0" err="1">
                <a:solidFill>
                  <a:prstClr val="black"/>
                </a:solidFill>
                <a:latin typeface="Cambria" panose="02040503050406030204" pitchFamily="18" charset="0"/>
                <a:ea typeface="Cambria" panose="02040503050406030204" pitchFamily="18" charset="0"/>
              </a:rPr>
              <a:t>lũ</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trẻ</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vui</a:t>
            </a:r>
            <a:r>
              <a:rPr lang="en-US" sz="3200" b="1" i="1" dirty="0">
                <a:solidFill>
                  <a:prstClr val="black"/>
                </a:solidFill>
                <a:latin typeface="Cambria" panose="02040503050406030204" pitchFamily="18" charset="0"/>
                <a:ea typeface="Cambria" panose="02040503050406030204" pitchFamily="18" charset="0"/>
              </a:rPr>
              <a:t> </a:t>
            </a:r>
            <a:r>
              <a:rPr lang="en-US" sz="3200" b="1" i="1" dirty="0" err="1">
                <a:solidFill>
                  <a:prstClr val="black"/>
                </a:solidFill>
                <a:latin typeface="Cambria" panose="02040503050406030204" pitchFamily="18" charset="0"/>
                <a:ea typeface="Cambria" panose="02040503050406030204" pitchFamily="18" charset="0"/>
              </a:rPr>
              <a:t>chơi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矩形 29">
            <a:extLst>
              <a:ext uri="{FF2B5EF4-FFF2-40B4-BE49-F238E27FC236}">
                <a16:creationId xmlns:a16="http://schemas.microsoft.com/office/drawing/2014/main" id="{34DCD3BB-92A9-2EFB-4425-B25B759DBAB9}"/>
              </a:ext>
            </a:extLst>
          </p:cNvPr>
          <p:cNvSpPr/>
          <p:nvPr/>
        </p:nvSpPr>
        <p:spPr>
          <a:xfrm>
            <a:off x="4106856" y="4897956"/>
            <a:ext cx="4543158" cy="64698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rPr>
              <a:t>Đoạn 4:</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Còn</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lại</a:t>
            </a:r>
            <a:endPar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50075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ectangle: Rounded Corners 1">
            <a:extLst>
              <a:ext uri="{FF2B5EF4-FFF2-40B4-BE49-F238E27FC236}">
                <a16:creationId xmlns:a16="http://schemas.microsoft.com/office/drawing/2014/main" id="{51FD04DD-CC57-2FAB-D8D0-D1722188AA5A}"/>
              </a:ext>
            </a:extLst>
          </p:cNvPr>
          <p:cNvSpPr/>
          <p:nvPr/>
        </p:nvSpPr>
        <p:spPr>
          <a:xfrm>
            <a:off x="199697" y="199697"/>
            <a:ext cx="11708524" cy="634824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27号-布丁体" panose="020F0502020204030204"/>
              <a:ea typeface="字魂27号-布丁体"/>
              <a:cs typeface="+mn-cs"/>
            </a:endParaRPr>
          </a:p>
        </p:txBody>
      </p:sp>
      <p:sp>
        <p:nvSpPr>
          <p:cNvPr id="3" name="TextBox 17">
            <a:extLst>
              <a:ext uri="{FF2B5EF4-FFF2-40B4-BE49-F238E27FC236}">
                <a16:creationId xmlns:a16="http://schemas.microsoft.com/office/drawing/2014/main" id="{78132C5D-021B-ECC9-7AA4-8AE682D912FB}"/>
              </a:ext>
            </a:extLst>
          </p:cNvPr>
          <p:cNvSpPr>
            <a:spLocks noChangeArrowheads="1"/>
          </p:cNvSpPr>
          <p:nvPr/>
        </p:nvSpPr>
        <p:spPr bwMode="auto">
          <a:xfrm>
            <a:off x="4992414" y="2978415"/>
            <a:ext cx="251197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âng</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lâng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4" name="TextBox 18">
            <a:extLst>
              <a:ext uri="{FF2B5EF4-FFF2-40B4-BE49-F238E27FC236}">
                <a16:creationId xmlns:a16="http://schemas.microsoft.com/office/drawing/2014/main" id="{848062AF-92E4-827C-24FE-5E39E5125074}"/>
              </a:ext>
            </a:extLst>
          </p:cNvPr>
          <p:cNvSpPr>
            <a:spLocks noChangeArrowheads="1"/>
          </p:cNvSpPr>
          <p:nvPr/>
        </p:nvSpPr>
        <p:spPr bwMode="auto">
          <a:xfrm>
            <a:off x="4929352" y="1949634"/>
            <a:ext cx="2567041"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hiền</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00816DB6-8186-539D-DEFC-215E101B0FFE}"/>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5A443625-0A4E-415E-7ECA-8181BA1D1C39}"/>
                </a:ext>
              </a:extLst>
            </p:cNvPr>
            <p:cNvPicPr>
              <a:picLocks noChangeAspect="1"/>
            </p:cNvPicPr>
            <p:nvPr/>
          </p:nvPicPr>
          <p:blipFill>
            <a:blip r:embed="rId6"/>
            <a:stretch>
              <a:fillRect/>
            </a:stretch>
          </p:blipFill>
          <p:spPr>
            <a:xfrm>
              <a:off x="521010" y="1250148"/>
              <a:ext cx="3686371" cy="3041015"/>
            </a:xfrm>
            <a:prstGeom prst="rect">
              <a:avLst/>
            </a:prstGeom>
          </p:spPr>
        </p:pic>
        <p:sp>
          <p:nvSpPr>
            <p:cNvPr id="8" name="TextBox 22">
              <a:extLst>
                <a:ext uri="{FF2B5EF4-FFF2-40B4-BE49-F238E27FC236}">
                  <a16:creationId xmlns:a16="http://schemas.microsoft.com/office/drawing/2014/main" id="{771A0397-80E2-737D-87A4-01F0BB7F334C}"/>
                </a:ext>
              </a:extLst>
            </p:cNvPr>
            <p:cNvSpPr>
              <a:spLocks noChangeArrowheads="1"/>
            </p:cNvSpPr>
            <p:nvPr/>
          </p:nvSpPr>
          <p:spPr bwMode="auto">
            <a:xfrm>
              <a:off x="1105117" y="2127682"/>
              <a:ext cx="2518155" cy="90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p:txBody>
        </p:sp>
      </p:grpSp>
      <p:pic>
        <p:nvPicPr>
          <p:cNvPr id="9" name="图片 1" descr="cf364dc3953d6da4a3805af3af036e8d">
            <a:extLst>
              <a:ext uri="{FF2B5EF4-FFF2-40B4-BE49-F238E27FC236}">
                <a16:creationId xmlns:a16="http://schemas.microsoft.com/office/drawing/2014/main" id="{8028253F-8D4F-CD2B-AC0B-9DED3CFD8198}"/>
              </a:ext>
            </a:extLst>
          </p:cNvPr>
          <p:cNvPicPr>
            <a:picLocks noChangeAspect="1"/>
          </p:cNvPicPr>
          <p:nvPr/>
        </p:nvPicPr>
        <p:blipFill>
          <a:blip r:embed="rId7"/>
          <a:stretch>
            <a:fillRect/>
          </a:stretch>
        </p:blipFill>
        <p:spPr>
          <a:xfrm>
            <a:off x="1028869" y="3549649"/>
            <a:ext cx="3826510" cy="3133090"/>
          </a:xfrm>
          <a:prstGeom prst="rect">
            <a:avLst/>
          </a:prstGeom>
        </p:spPr>
      </p:pic>
      <p:sp>
        <p:nvSpPr>
          <p:cNvPr id="10" name="TextBox 21">
            <a:extLst>
              <a:ext uri="{FF2B5EF4-FFF2-40B4-BE49-F238E27FC236}">
                <a16:creationId xmlns:a16="http://schemas.microsoft.com/office/drawing/2014/main" id="{3091616A-2651-EF19-9A1A-290FC5306E39}"/>
              </a:ext>
            </a:extLst>
          </p:cNvPr>
          <p:cNvSpPr>
            <a:spLocks noChangeArrowheads="1"/>
          </p:cNvSpPr>
          <p:nvPr/>
        </p:nvSpPr>
        <p:spPr bwMode="auto">
          <a:xfrm>
            <a:off x="8174739" y="1949634"/>
            <a:ext cx="2608940"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hơm</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lừng</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1" name="TextBox 17">
            <a:extLst>
              <a:ext uri="{FF2B5EF4-FFF2-40B4-BE49-F238E27FC236}">
                <a16:creationId xmlns:a16="http://schemas.microsoft.com/office/drawing/2014/main" id="{1A02279E-1C20-FB88-4299-0247F58B2698}"/>
              </a:ext>
            </a:extLst>
          </p:cNvPr>
          <p:cNvSpPr>
            <a:spLocks noChangeArrowheads="1"/>
          </p:cNvSpPr>
          <p:nvPr/>
        </p:nvSpPr>
        <p:spPr bwMode="auto">
          <a:xfrm>
            <a:off x="8271641" y="2930833"/>
            <a:ext cx="2455353" cy="647357"/>
          </a:xfrm>
          <a:prstGeom prst="rect">
            <a:avLst/>
          </a:prstGeom>
          <a:solidFill>
            <a:schemeClr val="accent6">
              <a:lumMod val="20000"/>
              <a:lumOff val="8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3200" b="1" kern="0"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gọt</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lành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4275058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a16="http://schemas.microsoft.com/office/drawing/2014/main" id="{8245D281-026E-4466-A867-C68440BF5C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038"/>
          <a:stretch/>
        </p:blipFill>
        <p:spPr>
          <a:xfrm>
            <a:off x="9317558" y="-738809"/>
            <a:ext cx="2905825" cy="6858000"/>
          </a:xfrm>
          <a:prstGeom prst="rect">
            <a:avLst/>
          </a:prstGeom>
        </p:spPr>
      </p:pic>
      <p:pic>
        <p:nvPicPr>
          <p:cNvPr id="4" name="图片 3">
            <a:extLst>
              <a:ext uri="{FF2B5EF4-FFF2-40B4-BE49-F238E27FC236}">
                <a16:creationId xmlns:a16="http://schemas.microsoft.com/office/drawing/2014/main" id="{A33CE2F0-351D-4061-8B73-2E47A11360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474"/>
          <a:stretch/>
        </p:blipFill>
        <p:spPr>
          <a:xfrm>
            <a:off x="6622271" y="0"/>
            <a:ext cx="5579165" cy="6858000"/>
          </a:xfrm>
          <a:prstGeom prst="rect">
            <a:avLst/>
          </a:prstGeom>
        </p:spPr>
      </p:pic>
      <p:pic>
        <p:nvPicPr>
          <p:cNvPr id="5" name="图片 4">
            <a:extLst>
              <a:ext uri="{FF2B5EF4-FFF2-40B4-BE49-F238E27FC236}">
                <a16:creationId xmlns:a16="http://schemas.microsoft.com/office/drawing/2014/main" id="{1C7096A0-3ED2-4CC7-968D-F29500BE07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7" name="图片 6">
            <a:extLst>
              <a:ext uri="{FF2B5EF4-FFF2-40B4-BE49-F238E27FC236}">
                <a16:creationId xmlns:a16="http://schemas.microsoft.com/office/drawing/2014/main" id="{1AE9AD67-465D-4C0D-B4D7-48BE45F50B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8" name="图片 7">
            <a:extLst>
              <a:ext uri="{FF2B5EF4-FFF2-40B4-BE49-F238E27FC236}">
                <a16:creationId xmlns:a16="http://schemas.microsoft.com/office/drawing/2014/main" id="{47A6C6F0-81B4-4615-BDC2-35AA443489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6965" y="-20658"/>
            <a:ext cx="5632172" cy="980661"/>
          </a:xfrm>
          <a:prstGeom prst="rect">
            <a:avLst/>
          </a:prstGeom>
        </p:spPr>
      </p:pic>
      <p:pic>
        <p:nvPicPr>
          <p:cNvPr id="10" name="图片 9">
            <a:extLst>
              <a:ext uri="{FF2B5EF4-FFF2-40B4-BE49-F238E27FC236}">
                <a16:creationId xmlns:a16="http://schemas.microsoft.com/office/drawing/2014/main" id="{83BA511E-0E91-452F-A70E-E517C041237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36" name="图片 35">
            <a:extLst>
              <a:ext uri="{FF2B5EF4-FFF2-40B4-BE49-F238E27FC236}">
                <a16:creationId xmlns:a16="http://schemas.microsoft.com/office/drawing/2014/main" id="{7FEB544E-1F12-4D4A-8142-6B4F66E7258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445" t="61148"/>
          <a:stretch/>
        </p:blipFill>
        <p:spPr>
          <a:xfrm>
            <a:off x="3047038" y="3791492"/>
            <a:ext cx="5194036" cy="2664487"/>
          </a:xfrm>
          <a:prstGeom prst="rect">
            <a:avLst/>
          </a:prstGeom>
        </p:spPr>
      </p:pic>
      <p:pic>
        <p:nvPicPr>
          <p:cNvPr id="42" name="图片 41">
            <a:extLst>
              <a:ext uri="{FF2B5EF4-FFF2-40B4-BE49-F238E27FC236}">
                <a16:creationId xmlns:a16="http://schemas.microsoft.com/office/drawing/2014/main" id="{256E5CE3-8093-4343-9E5E-A3E6EF7BDA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395" t="21449" r="37019" b="37768"/>
          <a:stretch/>
        </p:blipFill>
        <p:spPr>
          <a:xfrm>
            <a:off x="514624" y="-185151"/>
            <a:ext cx="1899605" cy="2796896"/>
          </a:xfrm>
          <a:prstGeom prst="rect">
            <a:avLst/>
          </a:prstGeom>
        </p:spPr>
      </p:pic>
      <p:pic>
        <p:nvPicPr>
          <p:cNvPr id="3" name="Picture 2">
            <a:extLst>
              <a:ext uri="{FF2B5EF4-FFF2-40B4-BE49-F238E27FC236}">
                <a16:creationId xmlns:a16="http://schemas.microsoft.com/office/drawing/2014/main" id="{40EFCB3C-76D2-6D65-AEFB-56A5B943FB61}"/>
              </a:ext>
            </a:extLst>
          </p:cNvPr>
          <p:cNvPicPr>
            <a:picLocks noChangeAspect="1"/>
          </p:cNvPicPr>
          <p:nvPr/>
        </p:nvPicPr>
        <p:blipFill>
          <a:blip r:embed="rId9"/>
          <a:stretch>
            <a:fillRect/>
          </a:stretch>
        </p:blipFill>
        <p:spPr>
          <a:xfrm>
            <a:off x="2899133" y="0"/>
            <a:ext cx="6519874" cy="4222293"/>
          </a:xfrm>
          <a:prstGeom prst="rect">
            <a:avLst/>
          </a:prstGeom>
        </p:spPr>
      </p:pic>
    </p:spTree>
    <p:extLst>
      <p:ext uri="{BB962C8B-B14F-4D97-AF65-F5344CB8AC3E}">
        <p14:creationId xmlns:p14="http://schemas.microsoft.com/office/powerpoint/2010/main" val="49042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decel="50000" fill="hold">
                                          <p:stCondLst>
                                            <p:cond delay="0"/>
                                          </p:stCondLst>
                                        </p:cTn>
                                        <p:tgtEl>
                                          <p:spTgt spid="4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
                                        </p:tgtEl>
                                        <p:attrNameLst>
                                          <p:attrName>ppt_w</p:attrName>
                                        </p:attrNameLst>
                                      </p:cBhvr>
                                      <p:tavLst>
                                        <p:tav tm="0">
                                          <p:val>
                                            <p:strVal val="#ppt_w*.05"/>
                                          </p:val>
                                        </p:tav>
                                        <p:tav tm="100000">
                                          <p:val>
                                            <p:strVal val="#ppt_w"/>
                                          </p:val>
                                        </p:tav>
                                      </p:tavLst>
                                    </p:anim>
                                    <p:anim calcmode="lin" valueType="num">
                                      <p:cBhvr>
                                        <p:cTn id="10" dur="1000" fill="hold"/>
                                        <p:tgtEl>
                                          <p:spTgt spid="4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
                                        </p:tgtEl>
                                      </p:cBhvr>
                                    </p:animEffect>
                                  </p:childTnLst>
                                </p:cTn>
                              </p:par>
                              <p:par>
                                <p:cTn id="15" presetID="25"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
                                        </p:tgtEl>
                                      </p:cBhvr>
                                    </p:animEffect>
                                  </p:childTnLst>
                                </p:cTn>
                              </p:par>
                              <p:par>
                                <p:cTn id="25" presetID="25"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par>
                                <p:cTn id="35" presetID="25"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0" dur="1000" fill="hold"/>
                                        <p:tgtEl>
                                          <p:spTgt spid="7"/>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7"/>
                                        </p:tgtEl>
                                      </p:cBhvr>
                                    </p:animEffect>
                                  </p:childTnLst>
                                </p:cTn>
                              </p:par>
                              <p:par>
                                <p:cTn id="45" presetID="25"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par>
                                <p:cTn id="55" presetID="25" presetClass="entr" presetSubtype="0" fill="hold"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60" dur="1000" fill="hold"/>
                                        <p:tgtEl>
                                          <p:spTgt spid="10"/>
                                        </p:tgtEl>
                                        <p:attrNameLst>
                                          <p:attrName>ppt_h</p:attrName>
                                        </p:attrNameLst>
                                      </p:cBhvr>
                                      <p:tavLst>
                                        <p:tav tm="0">
                                          <p:val>
                                            <p:strVal val="#ppt_h"/>
                                          </p:val>
                                        </p:tav>
                                        <p:tav tm="100000">
                                          <p:val>
                                            <p:strVal val="#ppt_h"/>
                                          </p:val>
                                        </p:tav>
                                      </p:tavLst>
                                    </p:anim>
                                    <p:anim calcmode="lin" valueType="num">
                                      <p:cBhvr>
                                        <p:cTn id="6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6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6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64" dur="1000" decel="50000">
                                          <p:stCondLst>
                                            <p:cond delay="0"/>
                                          </p:stCondLst>
                                        </p:cTn>
                                        <p:tgtEl>
                                          <p:spTgt spid="10"/>
                                        </p:tgtEl>
                                      </p:cBhvr>
                                    </p:animEffect>
                                  </p:childTnLst>
                                </p:cTn>
                              </p:par>
                              <p:par>
                                <p:cTn id="65" presetID="25" presetClass="entr" presetSubtype="0" fill="hold" nodeType="withEffect">
                                  <p:stCondLst>
                                    <p:cond delay="0"/>
                                  </p:stCondLst>
                                  <p:childTnLst>
                                    <p:set>
                                      <p:cBhvr>
                                        <p:cTn id="66" dur="1" fill="hold">
                                          <p:stCondLst>
                                            <p:cond delay="0"/>
                                          </p:stCondLst>
                                        </p:cTn>
                                        <p:tgtEl>
                                          <p:spTgt spid="36"/>
                                        </p:tgtEl>
                                        <p:attrNameLst>
                                          <p:attrName>style.visibility</p:attrName>
                                        </p:attrNameLst>
                                      </p:cBhvr>
                                      <p:to>
                                        <p:strVal val="visible"/>
                                      </p:to>
                                    </p:set>
                                    <p:anim calcmode="lin" valueType="num">
                                      <p:cBhvr>
                                        <p:cTn id="67" dur="500" decel="50000" fill="hold">
                                          <p:stCondLst>
                                            <p:cond delay="0"/>
                                          </p:stCondLst>
                                        </p:cTn>
                                        <p:tgtEl>
                                          <p:spTgt spid="3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3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36"/>
                                        </p:tgtEl>
                                        <p:attrNameLst>
                                          <p:attrName>ppt_w</p:attrName>
                                        </p:attrNameLst>
                                      </p:cBhvr>
                                      <p:tavLst>
                                        <p:tav tm="0">
                                          <p:val>
                                            <p:strVal val="#ppt_w*.05"/>
                                          </p:val>
                                        </p:tav>
                                        <p:tav tm="100000">
                                          <p:val>
                                            <p:strVal val="#ppt_w"/>
                                          </p:val>
                                        </p:tav>
                                      </p:tavLst>
                                    </p:anim>
                                    <p:anim calcmode="lin" valueType="num">
                                      <p:cBhvr>
                                        <p:cTn id="70" dur="1000" fill="hold"/>
                                        <p:tgtEl>
                                          <p:spTgt spid="3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3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3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3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36"/>
                                        </p:tgtEl>
                                      </p:cBhvr>
                                    </p:animEffect>
                                  </p:childTnLst>
                                </p:cTn>
                              </p:par>
                              <p:par>
                                <p:cTn id="75" presetID="25"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500" decel="50000" fill="hold">
                                          <p:stCondLst>
                                            <p:cond delay="0"/>
                                          </p:stCondLst>
                                        </p:cTn>
                                        <p:tgtEl>
                                          <p:spTgt spid="42"/>
                                        </p:tgtEl>
                                        <p:attrNameLst>
                                          <p:attrName>style.rotation</p:attrName>
                                        </p:attrNameLst>
                                      </p:cBhvr>
                                      <p:tavLst>
                                        <p:tav tm="0">
                                          <p:val>
                                            <p:fltVal val="-90"/>
                                          </p:val>
                                        </p:tav>
                                        <p:tav tm="100000">
                                          <p:val>
                                            <p:fltVal val="0"/>
                                          </p:val>
                                        </p:tav>
                                      </p:tavLst>
                                    </p:anim>
                                    <p:anim calcmode="lin" valueType="num">
                                      <p:cBhvr>
                                        <p:cTn id="78" dur="500" decel="50000" fill="hold">
                                          <p:stCondLst>
                                            <p:cond delay="0"/>
                                          </p:stCondLst>
                                        </p:cTn>
                                        <p:tgtEl>
                                          <p:spTgt spid="42"/>
                                        </p:tgtEl>
                                        <p:attrNameLst>
                                          <p:attrName>ppt_w</p:attrName>
                                        </p:attrNameLst>
                                      </p:cBhvr>
                                      <p:tavLst>
                                        <p:tav tm="0">
                                          <p:val>
                                            <p:strVal val="#ppt_w"/>
                                          </p:val>
                                        </p:tav>
                                        <p:tav tm="100000">
                                          <p:val>
                                            <p:strVal val="#ppt_w*.05"/>
                                          </p:val>
                                        </p:tav>
                                      </p:tavLst>
                                    </p:anim>
                                    <p:anim calcmode="lin" valueType="num">
                                      <p:cBhvr>
                                        <p:cTn id="79" dur="500" accel="50000" fill="hold">
                                          <p:stCondLst>
                                            <p:cond delay="500"/>
                                          </p:stCondLst>
                                        </p:cTn>
                                        <p:tgtEl>
                                          <p:spTgt spid="42"/>
                                        </p:tgtEl>
                                        <p:attrNameLst>
                                          <p:attrName>ppt_w</p:attrName>
                                        </p:attrNameLst>
                                      </p:cBhvr>
                                      <p:tavLst>
                                        <p:tav tm="0">
                                          <p:val>
                                            <p:strVal val="#ppt_w*.05"/>
                                          </p:val>
                                        </p:tav>
                                        <p:tav tm="100000">
                                          <p:val>
                                            <p:strVal val="#ppt_w"/>
                                          </p:val>
                                        </p:tav>
                                      </p:tavLst>
                                    </p:anim>
                                    <p:anim calcmode="lin" valueType="num">
                                      <p:cBhvr>
                                        <p:cTn id="80" dur="1000" fill="hold"/>
                                        <p:tgtEl>
                                          <p:spTgt spid="42"/>
                                        </p:tgtEl>
                                        <p:attrNameLst>
                                          <p:attrName>ppt_h</p:attrName>
                                        </p:attrNameLst>
                                      </p:cBhvr>
                                      <p:tavLst>
                                        <p:tav tm="0">
                                          <p:val>
                                            <p:strVal val="#ppt_h"/>
                                          </p:val>
                                        </p:tav>
                                        <p:tav tm="100000">
                                          <p:val>
                                            <p:strVal val="#ppt_h"/>
                                          </p:val>
                                        </p:tav>
                                      </p:tavLst>
                                    </p:anim>
                                    <p:anim calcmode="lin" valueType="num">
                                      <p:cBhvr>
                                        <p:cTn id="81" dur="500" decel="50000" fill="hold">
                                          <p:stCondLst>
                                            <p:cond delay="0"/>
                                          </p:stCondLst>
                                        </p:cTn>
                                        <p:tgtEl>
                                          <p:spTgt spid="42"/>
                                        </p:tgtEl>
                                        <p:attrNameLst>
                                          <p:attrName>ppt_x</p:attrName>
                                        </p:attrNameLst>
                                      </p:cBhvr>
                                      <p:tavLst>
                                        <p:tav tm="0">
                                          <p:val>
                                            <p:strVal val="#ppt_x+.4"/>
                                          </p:val>
                                        </p:tav>
                                        <p:tav tm="100000">
                                          <p:val>
                                            <p:strVal val="#ppt_x"/>
                                          </p:val>
                                        </p:tav>
                                      </p:tavLst>
                                    </p:anim>
                                    <p:anim calcmode="lin" valueType="num">
                                      <p:cBhvr>
                                        <p:cTn id="82" dur="500" decel="50000" fill="hold">
                                          <p:stCondLst>
                                            <p:cond delay="0"/>
                                          </p:stCondLst>
                                        </p:cTn>
                                        <p:tgtEl>
                                          <p:spTgt spid="42"/>
                                        </p:tgtEl>
                                        <p:attrNameLst>
                                          <p:attrName>ppt_y</p:attrName>
                                        </p:attrNameLst>
                                      </p:cBhvr>
                                      <p:tavLst>
                                        <p:tav tm="0">
                                          <p:val>
                                            <p:strVal val="#ppt_y-.2"/>
                                          </p:val>
                                        </p:tav>
                                        <p:tav tm="100000">
                                          <p:val>
                                            <p:strVal val="#ppt_y+.1"/>
                                          </p:val>
                                        </p:tav>
                                      </p:tavLst>
                                    </p:anim>
                                    <p:anim calcmode="lin" valueType="num">
                                      <p:cBhvr>
                                        <p:cTn id="83" dur="500" accel="50000" fill="hold">
                                          <p:stCondLst>
                                            <p:cond delay="500"/>
                                          </p:stCondLst>
                                        </p:cTn>
                                        <p:tgtEl>
                                          <p:spTgt spid="42"/>
                                        </p:tgtEl>
                                        <p:attrNameLst>
                                          <p:attrName>ppt_y</p:attrName>
                                        </p:attrNameLst>
                                      </p:cBhvr>
                                      <p:tavLst>
                                        <p:tav tm="0">
                                          <p:val>
                                            <p:strVal val="#ppt_y+.1"/>
                                          </p:val>
                                        </p:tav>
                                        <p:tav tm="100000">
                                          <p:val>
                                            <p:strVal val="#ppt_y"/>
                                          </p:val>
                                        </p:tav>
                                      </p:tavLst>
                                    </p:anim>
                                    <p:animEffect transition="in" filter="fade">
                                      <p:cBhvr>
                                        <p:cTn id="84" dur="1000" decel="50000">
                                          <p:stCondLst>
                                            <p:cond delay="0"/>
                                          </p:stCondLst>
                                        </p:cTn>
                                        <p:tgtEl>
                                          <p:spTgt spid="42"/>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nodeType="click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barn(inVertical)">
                                      <p:cBhvr>
                                        <p:cTn id="8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2" name="Nhóm 20">
            <a:extLst>
              <a:ext uri="{FF2B5EF4-FFF2-40B4-BE49-F238E27FC236}">
                <a16:creationId xmlns:a16="http://schemas.microsoft.com/office/drawing/2014/main" id="{6DE673D2-EE07-792C-9475-8E9CAB2E7F64}"/>
              </a:ext>
            </a:extLst>
          </p:cNvPr>
          <p:cNvGrpSpPr/>
          <p:nvPr/>
        </p:nvGrpSpPr>
        <p:grpSpPr>
          <a:xfrm>
            <a:off x="262810" y="127534"/>
            <a:ext cx="11398360" cy="1506969"/>
            <a:chOff x="282113" y="-170659"/>
            <a:chExt cx="8548770" cy="1130227"/>
          </a:xfrm>
        </p:grpSpPr>
        <p:sp>
          <p:nvSpPr>
            <p:cNvPr id="3" name="Hình chữ nhật: Góc Tròn 3">
              <a:extLst>
                <a:ext uri="{FF2B5EF4-FFF2-40B4-BE49-F238E27FC236}">
                  <a16:creationId xmlns:a16="http://schemas.microsoft.com/office/drawing/2014/main" id="{630CBB47-0A40-0E96-F6D2-9DD9EAE0AE78}"/>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4" name="Hộp Văn bản 4">
              <a:extLst>
                <a:ext uri="{FF2B5EF4-FFF2-40B4-BE49-F238E27FC236}">
                  <a16:creationId xmlns:a16="http://schemas.microsoft.com/office/drawing/2014/main" id="{30940DD2-164E-B644-50A4-C1C118254647}"/>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err="1">
                  <a:effectLst/>
                  <a:ea typeface="Calibri" panose="020F0502020204030204" pitchFamily="34" charset="0"/>
                </a:rPr>
                <a:t>Ông</a:t>
              </a:r>
              <a:r>
                <a:rPr lang="en-US" sz="4000" b="1" dirty="0">
                  <a:effectLst/>
                  <a:ea typeface="Calibri" panose="020F0502020204030204" pitchFamily="34" charset="0"/>
                </a:rPr>
                <a:t> </a:t>
              </a:r>
              <a:r>
                <a:rPr lang="en-US" sz="4000" b="1" dirty="0" err="1">
                  <a:effectLst/>
                  <a:ea typeface="Calibri" panose="020F0502020204030204" pitchFamily="34" charset="0"/>
                </a:rPr>
                <a:t>nội</a:t>
              </a:r>
              <a:r>
                <a:rPr lang="en-US" sz="4000" b="1" dirty="0">
                  <a:effectLst/>
                  <a:ea typeface="Calibri" panose="020F0502020204030204" pitchFamily="34" charset="0"/>
                </a:rPr>
                <a:t> </a:t>
              </a:r>
              <a:r>
                <a:rPr lang="en-US" sz="4000" b="1" dirty="0" err="1">
                  <a:effectLst/>
                  <a:ea typeface="Calibri" panose="020F0502020204030204" pitchFamily="34" charset="0"/>
                </a:rPr>
                <a:t>đã</a:t>
              </a:r>
              <a:r>
                <a:rPr lang="en-US" sz="4000" b="1" dirty="0">
                  <a:effectLst/>
                  <a:ea typeface="Calibri" panose="020F0502020204030204" pitchFamily="34" charset="0"/>
                </a:rPr>
                <a:t> </a:t>
              </a:r>
              <a:r>
                <a:rPr lang="en-US" sz="4000" b="1" dirty="0" err="1">
                  <a:effectLst/>
                  <a:ea typeface="Calibri" panose="020F0502020204030204" pitchFamily="34" charset="0"/>
                </a:rPr>
                <a:t>nghĩ</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 </a:t>
              </a:r>
              <a:r>
                <a:rPr lang="en-US" sz="4000" b="1" dirty="0" err="1">
                  <a:effectLst/>
                  <a:ea typeface="Calibri" panose="020F0502020204030204" pitchFamily="34" charset="0"/>
                </a:rPr>
                <a:t>khi</a:t>
              </a:r>
              <a:r>
                <a:rPr lang="en-US" sz="4000" b="1" dirty="0">
                  <a:effectLst/>
                  <a:ea typeface="Calibri" panose="020F0502020204030204" pitchFamily="34" charset="0"/>
                </a:rPr>
                <a:t> </a:t>
              </a:r>
              <a:r>
                <a:rPr lang="en-US" sz="4000" b="1" dirty="0" err="1">
                  <a:effectLst/>
                  <a:ea typeface="Calibri" panose="020F0502020204030204" pitchFamily="34" charset="0"/>
                </a:rPr>
                <a:t>trồng</a:t>
              </a:r>
              <a:r>
                <a:rPr lang="en-US" sz="4000" b="1" dirty="0">
                  <a:effectLst/>
                  <a:ea typeface="Calibri" panose="020F0502020204030204" pitchFamily="34" charset="0"/>
                </a:rPr>
                <a:t> </a:t>
              </a:r>
              <a:r>
                <a:rPr lang="en-US" sz="4000" b="1" dirty="0" err="1">
                  <a:effectLst/>
                  <a:ea typeface="Calibri" panose="020F0502020204030204" pitchFamily="34" charset="0"/>
                </a:rPr>
                <a:t>cây</a:t>
              </a:r>
              <a:r>
                <a:rPr lang="en-US" sz="4000" b="1" dirty="0">
                  <a:effectLst/>
                  <a:ea typeface="Calibri" panose="020F0502020204030204" pitchFamily="34" charset="0"/>
                </a:rPr>
                <a:t> </a:t>
              </a:r>
              <a:r>
                <a:rPr lang="en-US" sz="4000" b="1" dirty="0" err="1">
                  <a:effectLst/>
                  <a:ea typeface="Calibri" panose="020F0502020204030204" pitchFamily="34" charset="0"/>
                </a:rPr>
                <a:t>ổi</a:t>
              </a:r>
              <a:r>
                <a:rPr lang="en-US" sz="4000" b="1" dirty="0">
                  <a:effectLst/>
                  <a:ea typeface="Calibri" panose="020F0502020204030204" pitchFamily="34" charset="0"/>
                </a:rPr>
                <a:t> </a:t>
              </a:r>
              <a:r>
                <a:rPr lang="en-US" sz="4000" b="1" dirty="0" err="1">
                  <a:effectLst/>
                  <a:ea typeface="Calibri" panose="020F0502020204030204" pitchFamily="34" charset="0"/>
                </a:rPr>
                <a:t>trong</a:t>
              </a:r>
              <a:r>
                <a:rPr lang="en-US" sz="4000" b="1" dirty="0">
                  <a:effectLst/>
                  <a:ea typeface="Calibri" panose="020F0502020204030204" pitchFamily="34" charset="0"/>
                </a:rPr>
                <a:t> </a:t>
              </a:r>
              <a:r>
                <a:rPr lang="en-US" sz="4000" b="1" dirty="0" err="1">
                  <a:effectLst/>
                  <a:ea typeface="Calibri" panose="020F0502020204030204" pitchFamily="34" charset="0"/>
                </a:rPr>
                <a:t>sân</a:t>
              </a:r>
              <a:r>
                <a:rPr lang="en-US" sz="4000" b="1" dirty="0">
                  <a:effectLst/>
                  <a:ea typeface="Calibri" panose="020F0502020204030204" pitchFamily="34" charset="0"/>
                </a:rPr>
                <a:t> </a:t>
              </a:r>
              <a:r>
                <a:rPr lang="en-US" sz="4000" b="1" dirty="0" err="1">
                  <a:effectLst/>
                  <a:ea typeface="Calibri" panose="020F0502020204030204" pitchFamily="34" charset="0"/>
                </a:rPr>
                <a:t>nhà</a:t>
              </a:r>
              <a:r>
                <a:rPr lang="en-US" sz="4000" b="1" dirty="0">
                  <a:effectLst/>
                  <a:ea typeface="Calibri" panose="020F0502020204030204" pitchFamily="34" charset="0"/>
                </a:rPr>
                <a:t> </a:t>
              </a:r>
              <a:r>
                <a:rPr lang="en-US" sz="4000" b="1" dirty="0" err="1">
                  <a:effectLst/>
                  <a:ea typeface="Calibri" panose="020F0502020204030204" pitchFamily="34" charset="0"/>
                </a:rPr>
                <a:t>cũ</a:t>
              </a:r>
              <a:r>
                <a:rPr lang="en-US" sz="4000" b="1" dirty="0">
                  <a:effectLst/>
                  <a:ea typeface="Calibri" panose="020F0502020204030204" pitchFamily="34" charset="0"/>
                </a:rPr>
                <a:t> </a:t>
              </a:r>
              <a:r>
                <a:rPr lang="en-US" sz="4000" b="1" dirty="0" err="1">
                  <a:effectLst/>
                  <a:ea typeface="Calibri" panose="020F0502020204030204" pitchFamily="34" charset="0"/>
                </a:rPr>
                <a:t>của</a:t>
              </a:r>
              <a:r>
                <a:rPr lang="en-US" sz="4000" b="1" dirty="0">
                  <a:effectLst/>
                  <a:ea typeface="Calibri" panose="020F0502020204030204" pitchFamily="34" charset="0"/>
                </a:rPr>
                <a:t> Bum?</a:t>
              </a:r>
            </a:p>
          </p:txBody>
        </p:sp>
        <p:pic>
          <p:nvPicPr>
            <p:cNvPr id="5" name="Hình ảnh 5">
              <a:extLst>
                <a:ext uri="{FF2B5EF4-FFF2-40B4-BE49-F238E27FC236}">
                  <a16:creationId xmlns:a16="http://schemas.microsoft.com/office/drawing/2014/main" id="{E55D31A7-D6F5-7BCA-FE14-0BC8B4B8421A}"/>
                </a:ext>
              </a:extLst>
            </p:cNvPr>
            <p:cNvPicPr>
              <a:picLocks noChangeAspect="1"/>
            </p:cNvPicPr>
            <p:nvPr/>
          </p:nvPicPr>
          <p:blipFill rotWithShape="1">
            <a:blip r:embed="rId6"/>
            <a:srcRect l="31483" t="5898" r="50744" b="64236"/>
            <a:stretch/>
          </p:blipFill>
          <p:spPr>
            <a:xfrm>
              <a:off x="421432" y="-170659"/>
              <a:ext cx="672640" cy="1130227"/>
            </a:xfrm>
            <a:prstGeom prst="rect">
              <a:avLst/>
            </a:prstGeom>
          </p:spPr>
        </p:pic>
      </p:grpSp>
      <p:pic>
        <p:nvPicPr>
          <p:cNvPr id="7" name="Picture 5">
            <a:extLst>
              <a:ext uri="{FF2B5EF4-FFF2-40B4-BE49-F238E27FC236}">
                <a16:creationId xmlns:a16="http://schemas.microsoft.com/office/drawing/2014/main" id="{8C0CEBF3-497B-F2B1-2545-4576B7E5BAF4}"/>
              </a:ext>
            </a:extLst>
          </p:cNvPr>
          <p:cNvPicPr>
            <a:picLocks noChangeAspect="1"/>
          </p:cNvPicPr>
          <p:nvPr/>
        </p:nvPicPr>
        <p:blipFill>
          <a:blip r:embed="rId7"/>
          <a:stretch>
            <a:fillRect/>
          </a:stretch>
        </p:blipFill>
        <p:spPr>
          <a:xfrm>
            <a:off x="9799644" y="2620251"/>
            <a:ext cx="2302904" cy="3661027"/>
          </a:xfrm>
          <a:prstGeom prst="rect">
            <a:avLst/>
          </a:prstGeom>
        </p:spPr>
      </p:pic>
      <p:grpSp>
        <p:nvGrpSpPr>
          <p:cNvPr id="8" name="Nhóm 25">
            <a:extLst>
              <a:ext uri="{FF2B5EF4-FFF2-40B4-BE49-F238E27FC236}">
                <a16:creationId xmlns:a16="http://schemas.microsoft.com/office/drawing/2014/main" id="{17F8A0C5-D91C-35CF-C851-E38930006D7D}"/>
              </a:ext>
            </a:extLst>
          </p:cNvPr>
          <p:cNvGrpSpPr/>
          <p:nvPr/>
        </p:nvGrpSpPr>
        <p:grpSpPr>
          <a:xfrm>
            <a:off x="896995" y="2404297"/>
            <a:ext cx="8348187" cy="2535565"/>
            <a:chOff x="538431" y="1505163"/>
            <a:chExt cx="5597425" cy="2098585"/>
          </a:xfrm>
        </p:grpSpPr>
        <p:sp>
          <p:nvSpPr>
            <p:cNvPr id="9" name="Hình chữ nhật: Góc Tròn 26">
              <a:extLst>
                <a:ext uri="{FF2B5EF4-FFF2-40B4-BE49-F238E27FC236}">
                  <a16:creationId xmlns:a16="http://schemas.microsoft.com/office/drawing/2014/main" id="{B49829A1-DA4B-12E9-EFE6-CBAE00DEF6FB}"/>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0" name="Hộp Văn bản 27">
              <a:extLst>
                <a:ext uri="{FF2B5EF4-FFF2-40B4-BE49-F238E27FC236}">
                  <a16:creationId xmlns:a16="http://schemas.microsoft.com/office/drawing/2014/main" id="{8F306C58-7350-2FBF-08D8-77E50F7DD1FF}"/>
                </a:ext>
              </a:extLst>
            </p:cNvPr>
            <p:cNvSpPr txBox="1"/>
            <p:nvPr/>
          </p:nvSpPr>
          <p:spPr>
            <a:xfrm>
              <a:off x="597351" y="1616363"/>
              <a:ext cx="5479585" cy="1251691"/>
            </a:xfrm>
            <a:prstGeom prst="rect">
              <a:avLst/>
            </a:prstGeom>
            <a:noFill/>
          </p:spPr>
          <p:txBody>
            <a:bodyPr wrap="square">
              <a:spAutoFit/>
            </a:bodyPr>
            <a:lstStyle/>
            <a:p>
              <a:pPr algn="just" defTabSz="1219170">
                <a:buClr>
                  <a:srgbClr val="000000"/>
                </a:buClr>
                <a:defRPr/>
              </a:pPr>
              <a:r>
                <a:rPr lang="vi-VN" sz="4400" b="1" kern="0" dirty="0">
                  <a:solidFill>
                    <a:srgbClr val="FF0000"/>
                  </a:solidFill>
                  <a:latin typeface="Calibri"/>
                  <a:cs typeface="Arial"/>
                  <a:sym typeface="Arial"/>
                </a:rPr>
                <a:t>Ông nghĩ hồi nhỏ b</a:t>
              </a:r>
              <a:r>
                <a:rPr lang="en-US" sz="4400" b="1" kern="0" dirty="0">
                  <a:solidFill>
                    <a:srgbClr val="FF0000"/>
                  </a:solidFill>
                  <a:latin typeface="Calibri"/>
                  <a:cs typeface="Arial"/>
                  <a:sym typeface="Arial"/>
                </a:rPr>
                <a:t>a</a:t>
              </a:r>
              <a:r>
                <a:rPr lang="vi-VN" sz="4400" b="1" kern="0" dirty="0">
                  <a:solidFill>
                    <a:srgbClr val="FF0000"/>
                  </a:solidFill>
                  <a:latin typeface="Calibri"/>
                  <a:cs typeface="Arial"/>
                  <a:sym typeface="Arial"/>
                </a:rPr>
                <a:t> của Bum vô cùng thích ổi nên chắc cháu ông cũng thích ổi như ba nó.</a:t>
              </a:r>
            </a:p>
          </p:txBody>
        </p:sp>
      </p:grpSp>
    </p:spTree>
    <p:extLst>
      <p:ext uri="{BB962C8B-B14F-4D97-AF65-F5344CB8AC3E}">
        <p14:creationId xmlns:p14="http://schemas.microsoft.com/office/powerpoint/2010/main" val="192437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51745"/>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6" name="Rounded Rectangle 25">
            <a:extLst>
              <a:ext uri="{FF2B5EF4-FFF2-40B4-BE49-F238E27FC236}">
                <a16:creationId xmlns:a16="http://schemas.microsoft.com/office/drawing/2014/main" id="{066E5256-4262-31B5-5611-45BB049421A7}"/>
              </a:ext>
            </a:extLst>
          </p:cNvPr>
          <p:cNvSpPr/>
          <p:nvPr/>
        </p:nvSpPr>
        <p:spPr>
          <a:xfrm>
            <a:off x="325821" y="304800"/>
            <a:ext cx="11612179"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11" name="Nhóm 2">
            <a:extLst>
              <a:ext uri="{FF2B5EF4-FFF2-40B4-BE49-F238E27FC236}">
                <a16:creationId xmlns:a16="http://schemas.microsoft.com/office/drawing/2014/main" id="{AF77399C-17B0-1AA9-88C9-FCCE7E4742B1}"/>
              </a:ext>
            </a:extLst>
          </p:cNvPr>
          <p:cNvGrpSpPr/>
          <p:nvPr/>
        </p:nvGrpSpPr>
        <p:grpSpPr>
          <a:xfrm>
            <a:off x="757714" y="418042"/>
            <a:ext cx="10527140" cy="1234006"/>
            <a:chOff x="355702" y="1310667"/>
            <a:chExt cx="7895355" cy="925504"/>
          </a:xfrm>
        </p:grpSpPr>
        <p:grpSp>
          <p:nvGrpSpPr>
            <p:cNvPr id="12" name="Nhóm 6">
              <a:extLst>
                <a:ext uri="{FF2B5EF4-FFF2-40B4-BE49-F238E27FC236}">
                  <a16:creationId xmlns:a16="http://schemas.microsoft.com/office/drawing/2014/main" id="{D17832D3-1ECB-D213-5762-2D0D92EF595D}"/>
                </a:ext>
              </a:extLst>
            </p:cNvPr>
            <p:cNvGrpSpPr/>
            <p:nvPr/>
          </p:nvGrpSpPr>
          <p:grpSpPr>
            <a:xfrm>
              <a:off x="355702" y="1310667"/>
              <a:ext cx="7895355" cy="867562"/>
              <a:chOff x="4656263" y="981764"/>
              <a:chExt cx="7895355" cy="867562"/>
            </a:xfrm>
          </p:grpSpPr>
          <p:sp>
            <p:nvSpPr>
              <p:cNvPr id="14" name="Hình chữ nhật: Góc Tròn 8">
                <a:extLst>
                  <a:ext uri="{FF2B5EF4-FFF2-40B4-BE49-F238E27FC236}">
                    <a16:creationId xmlns:a16="http://schemas.microsoft.com/office/drawing/2014/main" id="{0F4380E8-BE3A-3848-1EAF-C4EA4BDE667B}"/>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5" name="Hộp Văn bản 9">
                <a:extLst>
                  <a:ext uri="{FF2B5EF4-FFF2-40B4-BE49-F238E27FC236}">
                    <a16:creationId xmlns:a16="http://schemas.microsoft.com/office/drawing/2014/main" id="{39833989-67AA-212F-A31C-73EAE591B5E3}"/>
                  </a:ext>
                </a:extLst>
              </p:cNvPr>
              <p:cNvSpPr txBox="1"/>
              <p:nvPr/>
            </p:nvSpPr>
            <p:spPr>
              <a:xfrm>
                <a:off x="5223094" y="1081858"/>
                <a:ext cx="7299436" cy="587395"/>
              </a:xfrm>
              <a:prstGeom prst="round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Bum đã có những kỉ niệm gì với cây ổi đó?</a:t>
                </a:r>
              </a:p>
            </p:txBody>
          </p:sp>
        </p:grpSp>
        <p:pic>
          <p:nvPicPr>
            <p:cNvPr id="13" name="Hình ảnh 7">
              <a:extLst>
                <a:ext uri="{FF2B5EF4-FFF2-40B4-BE49-F238E27FC236}">
                  <a16:creationId xmlns:a16="http://schemas.microsoft.com/office/drawing/2014/main" id="{C8C997D5-4C18-1E31-576E-C2656B5C7449}"/>
                </a:ext>
              </a:extLst>
            </p:cNvPr>
            <p:cNvPicPr>
              <a:picLocks noChangeAspect="1"/>
            </p:cNvPicPr>
            <p:nvPr/>
          </p:nvPicPr>
          <p:blipFill rotWithShape="1">
            <a:blip r:embed="rId6"/>
            <a:srcRect l="50655" t="3903" r="28184" b="63507"/>
            <a:stretch/>
          </p:blipFill>
          <p:spPr>
            <a:xfrm>
              <a:off x="467776" y="1341413"/>
              <a:ext cx="580974" cy="894758"/>
            </a:xfrm>
            <a:prstGeom prst="roundRect">
              <a:avLst/>
            </a:prstGeom>
          </p:spPr>
        </p:pic>
      </p:grpSp>
      <p:sp>
        <p:nvSpPr>
          <p:cNvPr id="24" name="Rectangle: Rounded Corners 23">
            <a:extLst>
              <a:ext uri="{FF2B5EF4-FFF2-40B4-BE49-F238E27FC236}">
                <a16:creationId xmlns:a16="http://schemas.microsoft.com/office/drawing/2014/main" id="{724C5ECC-76A7-F768-502C-EF40348C1AE6}"/>
              </a:ext>
            </a:extLst>
          </p:cNvPr>
          <p:cNvSpPr/>
          <p:nvPr/>
        </p:nvSpPr>
        <p:spPr>
          <a:xfrm>
            <a:off x="576653" y="3501954"/>
            <a:ext cx="3380200" cy="150097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kỉ</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niệm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cây</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ổi</a:t>
            </a:r>
            <a:endParaRPr lang="en-US" sz="3200" b="1" dirty="0">
              <a:solidFill>
                <a:srgbClr val="002060"/>
              </a:solidFill>
              <a:latin typeface="Cambria" panose="02040503050406030204" pitchFamily="18" charset="0"/>
              <a:ea typeface="Cambria" panose="02040503050406030204" pitchFamily="18" charset="0"/>
            </a:endParaRPr>
          </a:p>
        </p:txBody>
      </p:sp>
      <p:cxnSp>
        <p:nvCxnSpPr>
          <p:cNvPr id="25" name="Straight Connector 24">
            <a:extLst>
              <a:ext uri="{FF2B5EF4-FFF2-40B4-BE49-F238E27FC236}">
                <a16:creationId xmlns:a16="http://schemas.microsoft.com/office/drawing/2014/main" id="{01343B6C-55EC-8516-9066-C92B3DCD24E1}"/>
              </a:ext>
            </a:extLst>
          </p:cNvPr>
          <p:cNvCxnSpPr>
            <a:cxnSpLocks/>
            <a:endCxn id="27" idx="1"/>
          </p:cNvCxnSpPr>
          <p:nvPr/>
        </p:nvCxnSpPr>
        <p:spPr>
          <a:xfrm flipV="1">
            <a:off x="3946105" y="2564523"/>
            <a:ext cx="773039" cy="168744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171FA98B-1987-0B26-AF0A-9C8E959716EC}"/>
              </a:ext>
            </a:extLst>
          </p:cNvPr>
          <p:cNvSpPr/>
          <p:nvPr/>
        </p:nvSpPr>
        <p:spPr>
          <a:xfrm>
            <a:off x="4719144" y="1923392"/>
            <a:ext cx="5696608" cy="128226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1" dirty="0" err="1">
                <a:latin typeface="Cambria" panose="02040503050406030204" pitchFamily="18" charset="0"/>
                <a:ea typeface="Cambria" panose="02040503050406030204" pitchFamily="18" charset="0"/>
              </a:rPr>
              <a:t>Hồi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bốn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tuổi</a:t>
            </a:r>
            <a:r>
              <a:rPr lang="en-US" sz="2800" b="1" dirty="0">
                <a:latin typeface="Cambria" panose="02040503050406030204" pitchFamily="18" charset="0"/>
                <a:ea typeface="Cambria" panose="02040503050406030204" pitchFamily="18" charset="0"/>
              </a:rPr>
              <a:t>, Bum </a:t>
            </a:r>
            <a:r>
              <a:rPr lang="en-US" sz="2800" b="1" dirty="0" err="1">
                <a:latin typeface="Cambria" panose="02040503050406030204" pitchFamily="18" charset="0"/>
                <a:ea typeface="Cambria" panose="02040503050406030204" pitchFamily="18" charset="0"/>
              </a:rPr>
              <a:t>đã</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biết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bắt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sâu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cây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ổi</a:t>
            </a:r>
            <a:r>
              <a:rPr lang="en-US" sz="2800" b="1" dirty="0">
                <a:latin typeface="Cambria" panose="02040503050406030204" pitchFamily="18" charset="0"/>
                <a:ea typeface="Cambria" panose="02040503050406030204" pitchFamily="18" charset="0"/>
              </a:rPr>
              <a:t>. </a:t>
            </a:r>
          </a:p>
        </p:txBody>
      </p:sp>
      <p:cxnSp>
        <p:nvCxnSpPr>
          <p:cNvPr id="28" name="Straight Connector 27">
            <a:extLst>
              <a:ext uri="{FF2B5EF4-FFF2-40B4-BE49-F238E27FC236}">
                <a16:creationId xmlns:a16="http://schemas.microsoft.com/office/drawing/2014/main" id="{81FBC91D-A340-B50B-8E80-5D784CE62D02}"/>
              </a:ext>
            </a:extLst>
          </p:cNvPr>
          <p:cNvCxnSpPr>
            <a:cxnSpLocks/>
            <a:stCxn id="24" idx="3"/>
          </p:cNvCxnSpPr>
          <p:nvPr/>
        </p:nvCxnSpPr>
        <p:spPr>
          <a:xfrm>
            <a:off x="3956853" y="4252439"/>
            <a:ext cx="867395" cy="33007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CF7F13FB-9ABB-3005-835D-B3CEF7D90361}"/>
              </a:ext>
            </a:extLst>
          </p:cNvPr>
          <p:cNvSpPr/>
          <p:nvPr/>
        </p:nvSpPr>
        <p:spPr>
          <a:xfrm>
            <a:off x="4824247" y="3762702"/>
            <a:ext cx="6600498" cy="241738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latin typeface="Cambria" panose="02040503050406030204" pitchFamily="18" charset="0"/>
                <a:ea typeface="Cambria" panose="02040503050406030204" pitchFamily="18" charset="0"/>
              </a:rPr>
              <a:t>Những buổi chiều mát, Bum và bạn bè túm tụm dưới gốc cây hái ổi, ăn ổi, ông nội ngồi trên chiếc ghế đẩu gần cây ổi, vừa nghe đài vừa nheo nheo mắt nhìn lũ trẻ vui tươi. </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9307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down)">
                                      <p:cBhvr>
                                        <p:cTn id="27" dur="500"/>
                                        <p:tgtEl>
                                          <p:spTgt spid="28"/>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7" grpId="0" animBg="1"/>
      <p:bldP spid="2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0ydlyk0">
      <a:majorFont>
        <a:latin typeface="字魂27号-布丁体" panose="020F0302020204030204"/>
        <a:ea typeface="字魂27号-布丁体"/>
        <a:cs typeface=""/>
      </a:majorFont>
      <a:minorFont>
        <a:latin typeface="字魂27号-布丁体" panose="020F0502020204030204"/>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530</Words>
  <Application>Microsoft Office PowerPoint</Application>
  <PresentationFormat>Widescreen</PresentationFormat>
  <Paragraphs>51</Paragraphs>
  <Slides>17</Slides>
  <Notes>16</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17</vt:i4>
      </vt:variant>
    </vt:vector>
  </HeadingPairs>
  <TitlesOfParts>
    <vt:vector size="30" baseType="lpstr">
      <vt:lpstr>宋体</vt:lpstr>
      <vt:lpstr>Arial</vt:lpstr>
      <vt:lpstr>Calibri</vt:lpstr>
      <vt:lpstr>Calibri Light</vt:lpstr>
      <vt:lpstr>Cambria</vt:lpstr>
      <vt:lpstr>等线</vt:lpstr>
      <vt:lpstr>等线 Light</vt:lpstr>
      <vt:lpstr>Times New Roman</vt:lpstr>
      <vt:lpstr>字魂17号-萌趣果冻体</vt:lpstr>
      <vt:lpstr>字魂27号-布丁体</vt:lpstr>
      <vt:lpstr>Office 主题</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adminpc1</cp:lastModifiedBy>
  <cp:revision>48</cp:revision>
  <dcterms:created xsi:type="dcterms:W3CDTF">2023-12-07T09:59:07Z</dcterms:created>
  <dcterms:modified xsi:type="dcterms:W3CDTF">2026-03-01T09:08:42Z</dcterms:modified>
</cp:coreProperties>
</file>