
<file path=[Content_Types].xml><?xml version="1.0" encoding="utf-8"?>
<Types xmlns="http://schemas.openxmlformats.org/package/2006/content-types">
  <Default Extension="png" ContentType="image/png"/>
  <Default Extension="bin" ContentType="application/vnd.ms-office.activeX"/>
  <Default Extension="svg" ContentType="image/svg+xml"/>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Lst>
  <p:notesMasterIdLst>
    <p:notesMasterId r:id="rId21"/>
  </p:notesMasterIdLst>
  <p:sldIdLst>
    <p:sldId id="256" r:id="rId4"/>
    <p:sldId id="293" r:id="rId5"/>
    <p:sldId id="261" r:id="rId6"/>
    <p:sldId id="343" r:id="rId7"/>
    <p:sldId id="327" r:id="rId8"/>
    <p:sldId id="347" r:id="rId9"/>
    <p:sldId id="348" r:id="rId10"/>
    <p:sldId id="294" r:id="rId11"/>
    <p:sldId id="333" r:id="rId12"/>
    <p:sldId id="334" r:id="rId13"/>
    <p:sldId id="335" r:id="rId14"/>
    <p:sldId id="336" r:id="rId15"/>
    <p:sldId id="349" r:id="rId16"/>
    <p:sldId id="350" r:id="rId17"/>
    <p:sldId id="295" r:id="rId18"/>
    <p:sldId id="2007577187"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9" d="100"/>
          <a:sy n="109" d="100"/>
        </p:scale>
        <p:origin x="110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875E7-411C-4657-9291-E8940B7E71E8}" type="datetimeFigureOut">
              <a:rPr lang="en-US" smtClean="0"/>
              <a:t>01/03/2026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BAE68-075F-467E-B57A-F1EA236229CC}" type="slidenum">
              <a:rPr lang="en-US" smtClean="0"/>
              <a:t>‹#›</a:t>
            </a:fld>
            <a:endParaRPr lang="en-US"/>
          </a:p>
        </p:txBody>
      </p:sp>
    </p:spTree>
    <p:extLst>
      <p:ext uri="{BB962C8B-B14F-4D97-AF65-F5344CB8AC3E}">
        <p14:creationId xmlns:p14="http://schemas.microsoft.com/office/powerpoint/2010/main" val="255182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5</a:t>
            </a:fld>
            <a:endParaRPr lang="en-US"/>
          </a:p>
        </p:txBody>
      </p:sp>
    </p:spTree>
    <p:extLst>
      <p:ext uri="{BB962C8B-B14F-4D97-AF65-F5344CB8AC3E}">
        <p14:creationId xmlns:p14="http://schemas.microsoft.com/office/powerpoint/2010/main" val="538497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14</a:t>
            </a:fld>
            <a:endParaRPr lang="en-US"/>
          </a:p>
        </p:txBody>
      </p:sp>
    </p:spTree>
    <p:extLst>
      <p:ext uri="{BB962C8B-B14F-4D97-AF65-F5344CB8AC3E}">
        <p14:creationId xmlns:p14="http://schemas.microsoft.com/office/powerpoint/2010/main" val="261537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756BAE68-075F-467E-B57A-F1EA236229CC}" type="slidenum">
              <a:rPr lang="en-US" smtClean="0"/>
              <a:t>17</a:t>
            </a:fld>
            <a:endParaRPr lang="en-US"/>
          </a:p>
        </p:txBody>
      </p:sp>
    </p:spTree>
    <p:extLst>
      <p:ext uri="{BB962C8B-B14F-4D97-AF65-F5344CB8AC3E}">
        <p14:creationId xmlns:p14="http://schemas.microsoft.com/office/powerpoint/2010/main" val="2404803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799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A10999-C551-66E5-CBB0-ABA940974927}"/>
              </a:ext>
            </a:extLst>
          </p:cNvPr>
          <p:cNvSpPr>
            <a:spLocks noGrp="1"/>
          </p:cNvSpPr>
          <p:nvPr>
            <p:ph type="dt" sz="half" idx="10"/>
          </p:nvPr>
        </p:nvSpPr>
        <p:spPr/>
        <p:txBody>
          <a:bodyPr/>
          <a:lstStyle/>
          <a:p>
            <a:fld id="{F8166341-6223-4215-A006-8447B1DAC074}" type="datetimeFigureOut">
              <a:rPr lang="en-US" smtClean="0"/>
              <a:t>01/03/2026</a:t>
            </a:fld>
            <a:endParaRPr lang="en-US"/>
          </a:p>
        </p:txBody>
      </p:sp>
      <p:sp>
        <p:nvSpPr>
          <p:cNvPr id="3" name="Footer Placeholder 2">
            <a:extLst>
              <a:ext uri="{FF2B5EF4-FFF2-40B4-BE49-F238E27FC236}">
                <a16:creationId xmlns:a16="http://schemas.microsoft.com/office/drawing/2014/main" id="{7F05F8FE-A5A8-8C3B-B385-82C3889051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0752CD-60B5-B624-0A70-3C6C940AB8D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66972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3DCE-76B0-E111-C783-DA2C72EC5B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A66204-1BEA-80A9-DFCF-26D861D234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7D13C8-1144-E481-8414-D67B75483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66F07-6B78-3B42-5FB8-407E8A1A83B2}"/>
              </a:ext>
            </a:extLst>
          </p:cNvPr>
          <p:cNvSpPr>
            <a:spLocks noGrp="1"/>
          </p:cNvSpPr>
          <p:nvPr>
            <p:ph type="dt" sz="half" idx="10"/>
          </p:nvPr>
        </p:nvSpPr>
        <p:spPr/>
        <p:txBody>
          <a:bodyPr/>
          <a:lstStyle/>
          <a:p>
            <a:fld id="{F8166341-6223-4215-A006-8447B1DAC074}" type="datetimeFigureOut">
              <a:rPr lang="en-US" smtClean="0"/>
              <a:t>01/03/2026</a:t>
            </a:fld>
            <a:endParaRPr lang="en-US"/>
          </a:p>
        </p:txBody>
      </p:sp>
      <p:sp>
        <p:nvSpPr>
          <p:cNvPr id="6" name="Footer Placeholder 5">
            <a:extLst>
              <a:ext uri="{FF2B5EF4-FFF2-40B4-BE49-F238E27FC236}">
                <a16:creationId xmlns:a16="http://schemas.microsoft.com/office/drawing/2014/main" id="{5C8C61B7-D198-7E9F-5163-5B6E74BE4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FB4C11-2BC5-85BE-E0E0-68C3F072B62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861177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39885-17FA-C2A7-8F41-EB6D8657C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635BFC-DBAF-7E38-6F79-7D298F0CB7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CA4581-3740-12E0-18A9-CDE5CF079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72D359-936D-AB57-AD2A-2A328E48F3D7}"/>
              </a:ext>
            </a:extLst>
          </p:cNvPr>
          <p:cNvSpPr>
            <a:spLocks noGrp="1"/>
          </p:cNvSpPr>
          <p:nvPr>
            <p:ph type="dt" sz="half" idx="10"/>
          </p:nvPr>
        </p:nvSpPr>
        <p:spPr/>
        <p:txBody>
          <a:bodyPr/>
          <a:lstStyle/>
          <a:p>
            <a:fld id="{F8166341-6223-4215-A006-8447B1DAC074}" type="datetimeFigureOut">
              <a:rPr lang="en-US" smtClean="0"/>
              <a:t>01/03/2026</a:t>
            </a:fld>
            <a:endParaRPr lang="en-US"/>
          </a:p>
        </p:txBody>
      </p:sp>
      <p:sp>
        <p:nvSpPr>
          <p:cNvPr id="6" name="Footer Placeholder 5">
            <a:extLst>
              <a:ext uri="{FF2B5EF4-FFF2-40B4-BE49-F238E27FC236}">
                <a16:creationId xmlns:a16="http://schemas.microsoft.com/office/drawing/2014/main" id="{D2FB6C01-FAF8-E705-3CC9-88B0A2C23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E6B2E9-9DD8-D91A-8FAC-6EC588228EF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2777632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ED3E5-7AA7-B1AF-A55F-D5A9DFFA8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BB5BB4-3363-0AC5-CF0F-517855348A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BA46F-2E77-4554-6A8C-35B44BC33DA0}"/>
              </a:ext>
            </a:extLst>
          </p:cNvPr>
          <p:cNvSpPr>
            <a:spLocks noGrp="1"/>
          </p:cNvSpPr>
          <p:nvPr>
            <p:ph type="dt" sz="half" idx="10"/>
          </p:nvPr>
        </p:nvSpPr>
        <p:spPr/>
        <p:txBody>
          <a:bodyPr/>
          <a:lstStyle/>
          <a:p>
            <a:fld id="{F8166341-6223-4215-A006-8447B1DAC074}" type="datetimeFigureOut">
              <a:rPr lang="en-US" smtClean="0"/>
              <a:t>01/03/2026</a:t>
            </a:fld>
            <a:endParaRPr lang="en-US"/>
          </a:p>
        </p:txBody>
      </p:sp>
      <p:sp>
        <p:nvSpPr>
          <p:cNvPr id="5" name="Footer Placeholder 4">
            <a:extLst>
              <a:ext uri="{FF2B5EF4-FFF2-40B4-BE49-F238E27FC236}">
                <a16:creationId xmlns:a16="http://schemas.microsoft.com/office/drawing/2014/main" id="{41B0F005-EC43-4DEF-D0D0-44D5A66551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6AEBE-2AAD-EA98-D2F2-9C074425FF7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819142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A258BB-B67B-612E-9478-D5EB3E7120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46A17D-15C6-F111-4F07-23FB0DBCBB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9698A-8342-8D79-96CB-5846170B5917}"/>
              </a:ext>
            </a:extLst>
          </p:cNvPr>
          <p:cNvSpPr>
            <a:spLocks noGrp="1"/>
          </p:cNvSpPr>
          <p:nvPr>
            <p:ph type="dt" sz="half" idx="10"/>
          </p:nvPr>
        </p:nvSpPr>
        <p:spPr/>
        <p:txBody>
          <a:bodyPr/>
          <a:lstStyle/>
          <a:p>
            <a:fld id="{F8166341-6223-4215-A006-8447B1DAC074}" type="datetimeFigureOut">
              <a:rPr lang="en-US" smtClean="0"/>
              <a:t>01/03/2026</a:t>
            </a:fld>
            <a:endParaRPr lang="en-US"/>
          </a:p>
        </p:txBody>
      </p:sp>
      <p:sp>
        <p:nvSpPr>
          <p:cNvPr id="5" name="Footer Placeholder 4">
            <a:extLst>
              <a:ext uri="{FF2B5EF4-FFF2-40B4-BE49-F238E27FC236}">
                <a16:creationId xmlns:a16="http://schemas.microsoft.com/office/drawing/2014/main" id="{B073C875-D37F-0AFB-B272-AEBD8CE86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B58B5-D7A1-3753-CE90-2B92A0FDB12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054194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F9EE25-A1EE-1CDC-338B-FEE7F77AA21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E08EF9D-53CA-BFA5-78B7-7D0EBE9F383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1FA4F67-A98A-ACF3-F2DD-15DA5B1873A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2026/3/1</a:t>
            </a:fld>
            <a:endParaRPr lang="zh-CN" altLang="en-US"/>
          </a:p>
        </p:txBody>
      </p:sp>
      <p:sp>
        <p:nvSpPr>
          <p:cNvPr id="5" name="页脚占位符 4">
            <a:extLst>
              <a:ext uri="{FF2B5EF4-FFF2-40B4-BE49-F238E27FC236}">
                <a16:creationId xmlns:a16="http://schemas.microsoft.com/office/drawing/2014/main" id="{440E3F10-2826-9957-7E6A-2CE92DCB3EE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B27B99F-EC46-B789-54CE-DE39713EB83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082054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092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9699A3-3BC9-3490-322E-6A48C05DC3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A13FC12-2455-7DB3-D653-28D1DEF2584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0006C4D-C7E5-1E08-2512-B6F7BDEACCC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2026/3/1</a:t>
            </a:fld>
            <a:endParaRPr lang="zh-CN" altLang="en-US"/>
          </a:p>
        </p:txBody>
      </p:sp>
      <p:sp>
        <p:nvSpPr>
          <p:cNvPr id="5" name="页脚占位符 4">
            <a:extLst>
              <a:ext uri="{FF2B5EF4-FFF2-40B4-BE49-F238E27FC236}">
                <a16:creationId xmlns:a16="http://schemas.microsoft.com/office/drawing/2014/main" id="{94344DF0-CCFB-D07B-93D1-79AB4A175B3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EB80C21-CD45-3ACE-0FC6-E66BA721C91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087648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9750C0-7C46-8353-1AE1-6CD58DA63A7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DF9DF0-6513-E879-4D56-887E155CF0B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AD53086-5157-CC5D-23C9-A210755D60A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58B4A2-D8D2-8CF5-00F2-A213CAF52C2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2026/3/1</a:t>
            </a:fld>
            <a:endParaRPr lang="zh-CN" altLang="en-US"/>
          </a:p>
        </p:txBody>
      </p:sp>
      <p:sp>
        <p:nvSpPr>
          <p:cNvPr id="6" name="页脚占位符 5">
            <a:extLst>
              <a:ext uri="{FF2B5EF4-FFF2-40B4-BE49-F238E27FC236}">
                <a16:creationId xmlns:a16="http://schemas.microsoft.com/office/drawing/2014/main" id="{1F4C9DF1-1968-5B34-9A56-589E3C56254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E9E756A-7181-AD62-FE33-C64DF2B070A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456998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8A5A2A-4FD7-1AA7-9625-92668481BD8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A27A0D4-1F11-FDAD-1FF9-CB5DD10364A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8BA9E8E-30EE-04A6-4561-AFDD00326274}"/>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9BFE9D6-43F2-BBC5-B3F9-F7EA7A1799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43BAA61-7482-3006-13D2-F84DF751970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F5D608-8BDD-A2DB-8899-ADCDAC6A1FE7}"/>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2026/3/1</a:t>
            </a:fld>
            <a:endParaRPr lang="zh-CN" altLang="en-US"/>
          </a:p>
        </p:txBody>
      </p:sp>
      <p:sp>
        <p:nvSpPr>
          <p:cNvPr id="8" name="页脚占位符 7">
            <a:extLst>
              <a:ext uri="{FF2B5EF4-FFF2-40B4-BE49-F238E27FC236}">
                <a16:creationId xmlns:a16="http://schemas.microsoft.com/office/drawing/2014/main" id="{FA444D90-D902-9291-77BB-83FDD426325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EFDAB795-F41F-CEA8-A0C9-4E4185CF1854}"/>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10527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254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B6883-2750-9E50-AE7B-3608BF3EC5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C28F4FD-8B3D-2DF2-415D-7D8B1CAF276B}"/>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2026/3/1</a:t>
            </a:fld>
            <a:endParaRPr lang="zh-CN" altLang="en-US"/>
          </a:p>
        </p:txBody>
      </p:sp>
      <p:sp>
        <p:nvSpPr>
          <p:cNvPr id="4" name="页脚占位符 3">
            <a:extLst>
              <a:ext uri="{FF2B5EF4-FFF2-40B4-BE49-F238E27FC236}">
                <a16:creationId xmlns:a16="http://schemas.microsoft.com/office/drawing/2014/main" id="{03E9A68C-350F-0D70-E3AE-E0287E208B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540E753-6D45-3879-2B7A-58C71674AE10}"/>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204638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3521E-F69A-2743-3EE5-5090CC08F3C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B4B39FA-4953-0C5F-9FCB-CDFC58EE240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684C10E-475A-0D07-9526-2E9FCA9E705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93DB54A-50CB-A701-C1FD-67B96F3E566E}"/>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2026/3/1</a:t>
            </a:fld>
            <a:endParaRPr lang="zh-CN" altLang="en-US"/>
          </a:p>
        </p:txBody>
      </p:sp>
      <p:sp>
        <p:nvSpPr>
          <p:cNvPr id="6" name="页脚占位符 5">
            <a:extLst>
              <a:ext uri="{FF2B5EF4-FFF2-40B4-BE49-F238E27FC236}">
                <a16:creationId xmlns:a16="http://schemas.microsoft.com/office/drawing/2014/main" id="{D7F6445F-0245-2635-D1D4-BACACD90AC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63985CD-914E-71CA-A006-C0D33C84A0E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622822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50214D-08C1-5F71-64C7-48882C86E2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F8C5825-0F03-FAE2-86BF-970EC702D8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3B3394-9A39-90C2-723F-4C7D7562F46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4546F03-521A-C110-A1B0-205402FEAB6C}"/>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2026/3/1</a:t>
            </a:fld>
            <a:endParaRPr lang="zh-CN" altLang="en-US"/>
          </a:p>
        </p:txBody>
      </p:sp>
      <p:sp>
        <p:nvSpPr>
          <p:cNvPr id="6" name="页脚占位符 5">
            <a:extLst>
              <a:ext uri="{FF2B5EF4-FFF2-40B4-BE49-F238E27FC236}">
                <a16:creationId xmlns:a16="http://schemas.microsoft.com/office/drawing/2014/main" id="{90C8F985-5352-4F97-E42A-364EB38E91E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8393D9A-017E-7200-5AF4-3BA24C9B5CEB}"/>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876975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3F0388-7CF8-E479-9748-F29CD1F3F0E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B637F33-AF1A-8161-A565-8E7D8C346AC2}"/>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F15DDA-8762-1758-F638-64171543349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2026/3/1</a:t>
            </a:fld>
            <a:endParaRPr lang="zh-CN" altLang="en-US"/>
          </a:p>
        </p:txBody>
      </p:sp>
      <p:sp>
        <p:nvSpPr>
          <p:cNvPr id="5" name="页脚占位符 4">
            <a:extLst>
              <a:ext uri="{FF2B5EF4-FFF2-40B4-BE49-F238E27FC236}">
                <a16:creationId xmlns:a16="http://schemas.microsoft.com/office/drawing/2014/main" id="{CCD90A9A-CB74-6BE4-BE19-3A44E4EAA5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1056206-0172-B0FB-3404-58BF2511E14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402694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71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88A56F-968A-4CBF-8DF3-0313116D04C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2F49539-4435-4F50-BD75-EF0F193927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F0E390E-798B-4207-855D-1B55646C1A27}"/>
              </a:ext>
            </a:extLst>
          </p:cNvPr>
          <p:cNvSpPr>
            <a:spLocks noGrp="1"/>
          </p:cNvSpPr>
          <p:nvPr>
            <p:ph type="dt" sz="half" idx="10"/>
          </p:nvPr>
        </p:nvSpPr>
        <p:spPr/>
        <p:txBody>
          <a:bodyPr/>
          <a:lstStyle/>
          <a:p>
            <a:fld id="{006180DA-330B-4470-A492-965C8C6CCCA9}" type="datetimeFigureOut">
              <a:rPr lang="zh-CN" altLang="en-US" smtClean="0"/>
              <a:t>2026/3/1</a:t>
            </a:fld>
            <a:endParaRPr lang="zh-CN" altLang="en-US"/>
          </a:p>
        </p:txBody>
      </p:sp>
      <p:sp>
        <p:nvSpPr>
          <p:cNvPr id="5" name="页脚占位符 4">
            <a:extLst>
              <a:ext uri="{FF2B5EF4-FFF2-40B4-BE49-F238E27FC236}">
                <a16:creationId xmlns:a16="http://schemas.microsoft.com/office/drawing/2014/main" id="{6DAAD2A5-31E4-4BEA-951A-0155873E5A7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B113F16-7114-4F80-9770-FE6EA0CE5443}"/>
              </a:ext>
            </a:extLst>
          </p:cNvPr>
          <p:cNvSpPr>
            <a:spLocks noGrp="1"/>
          </p:cNvSpPr>
          <p:nvPr>
            <p:ph type="sldNum" sz="quarter" idx="12"/>
          </p:nvPr>
        </p:nvSpPr>
        <p:spPr/>
        <p:txBody>
          <a:bodyPr/>
          <a:lstStyle/>
          <a:p>
            <a:fld id="{9A408511-2F24-49E7-B7A6-3C693EA6B79B}" type="slidenum">
              <a:rPr lang="zh-CN" altLang="en-US" smtClean="0"/>
              <a:t>‹#›</a:t>
            </a:fld>
            <a:endParaRPr lang="zh-CN" altLang="en-US"/>
          </a:p>
        </p:txBody>
      </p:sp>
    </p:spTree>
    <p:extLst>
      <p:ext uri="{BB962C8B-B14F-4D97-AF65-F5344CB8AC3E}">
        <p14:creationId xmlns:p14="http://schemas.microsoft.com/office/powerpoint/2010/main" val="295576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755A-DF40-F36E-77DB-14F27731DC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2214B1-0909-7E45-6791-F0C3F01D61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2B44F6-4A51-AEAE-D014-CE4FF2CF6559}"/>
              </a:ext>
            </a:extLst>
          </p:cNvPr>
          <p:cNvSpPr>
            <a:spLocks noGrp="1"/>
          </p:cNvSpPr>
          <p:nvPr>
            <p:ph type="dt" sz="half" idx="10"/>
          </p:nvPr>
        </p:nvSpPr>
        <p:spPr/>
        <p:txBody>
          <a:bodyPr/>
          <a:lstStyle/>
          <a:p>
            <a:fld id="{F8166341-6223-4215-A006-8447B1DAC074}" type="datetimeFigureOut">
              <a:rPr lang="en-US" smtClean="0"/>
              <a:t>01/03/2026</a:t>
            </a:fld>
            <a:endParaRPr lang="en-US"/>
          </a:p>
        </p:txBody>
      </p:sp>
      <p:sp>
        <p:nvSpPr>
          <p:cNvPr id="5" name="Footer Placeholder 4">
            <a:extLst>
              <a:ext uri="{FF2B5EF4-FFF2-40B4-BE49-F238E27FC236}">
                <a16:creationId xmlns:a16="http://schemas.microsoft.com/office/drawing/2014/main" id="{E393EA13-9641-1A6D-7178-9E08DFCEA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6E6F8-5A54-AABF-7B88-996B4CEED537}"/>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77375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E4379-CDD3-BDB0-A332-61408DFDD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DFA16A-A5AE-2492-F2DE-07EAE74C49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6B46A-79EE-E7E4-7A26-DE08E4C92E9A}"/>
              </a:ext>
            </a:extLst>
          </p:cNvPr>
          <p:cNvSpPr>
            <a:spLocks noGrp="1"/>
          </p:cNvSpPr>
          <p:nvPr>
            <p:ph type="dt" sz="half" idx="10"/>
          </p:nvPr>
        </p:nvSpPr>
        <p:spPr/>
        <p:txBody>
          <a:bodyPr/>
          <a:lstStyle/>
          <a:p>
            <a:fld id="{F8166341-6223-4215-A006-8447B1DAC074}" type="datetimeFigureOut">
              <a:rPr lang="en-US" smtClean="0"/>
              <a:t>01/03/2026</a:t>
            </a:fld>
            <a:endParaRPr lang="en-US"/>
          </a:p>
        </p:txBody>
      </p:sp>
      <p:sp>
        <p:nvSpPr>
          <p:cNvPr id="5" name="Footer Placeholder 4">
            <a:extLst>
              <a:ext uri="{FF2B5EF4-FFF2-40B4-BE49-F238E27FC236}">
                <a16:creationId xmlns:a16="http://schemas.microsoft.com/office/drawing/2014/main" id="{1870748A-05B8-F248-1F78-B24F948B0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15060-F9FE-DBDA-BCB5-E4E52B18B9C4}"/>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69983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09C41-137A-1B0C-C846-6C6C28C960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C5A03D-C8E0-B1B9-0417-E4FF44F0BA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8205DF-72F0-4685-9339-780FADF4A82A}"/>
              </a:ext>
            </a:extLst>
          </p:cNvPr>
          <p:cNvSpPr>
            <a:spLocks noGrp="1"/>
          </p:cNvSpPr>
          <p:nvPr>
            <p:ph type="dt" sz="half" idx="10"/>
          </p:nvPr>
        </p:nvSpPr>
        <p:spPr/>
        <p:txBody>
          <a:bodyPr/>
          <a:lstStyle/>
          <a:p>
            <a:fld id="{F8166341-6223-4215-A006-8447B1DAC074}" type="datetimeFigureOut">
              <a:rPr lang="en-US" smtClean="0"/>
              <a:t>01/03/2026</a:t>
            </a:fld>
            <a:endParaRPr lang="en-US"/>
          </a:p>
        </p:txBody>
      </p:sp>
      <p:sp>
        <p:nvSpPr>
          <p:cNvPr id="5" name="Footer Placeholder 4">
            <a:extLst>
              <a:ext uri="{FF2B5EF4-FFF2-40B4-BE49-F238E27FC236}">
                <a16:creationId xmlns:a16="http://schemas.microsoft.com/office/drawing/2014/main" id="{8FE45205-709A-4249-F339-973D6C9F6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595F4-5682-0256-66EB-E9108720F8A6}"/>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191440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0985-7FCE-12C1-A78E-F677E38536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EE2132-0D3F-A582-78AB-F8E50024A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3C9530-FBB1-4BF3-C952-354E6BEAB2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F34DE2-3AEE-FAC0-5FF4-176FD214827D}"/>
              </a:ext>
            </a:extLst>
          </p:cNvPr>
          <p:cNvSpPr>
            <a:spLocks noGrp="1"/>
          </p:cNvSpPr>
          <p:nvPr>
            <p:ph type="dt" sz="half" idx="10"/>
          </p:nvPr>
        </p:nvSpPr>
        <p:spPr/>
        <p:txBody>
          <a:bodyPr/>
          <a:lstStyle/>
          <a:p>
            <a:fld id="{F8166341-6223-4215-A006-8447B1DAC074}" type="datetimeFigureOut">
              <a:rPr lang="en-US" smtClean="0"/>
              <a:t>01/03/2026</a:t>
            </a:fld>
            <a:endParaRPr lang="en-US"/>
          </a:p>
        </p:txBody>
      </p:sp>
      <p:sp>
        <p:nvSpPr>
          <p:cNvPr id="6" name="Footer Placeholder 5">
            <a:extLst>
              <a:ext uri="{FF2B5EF4-FFF2-40B4-BE49-F238E27FC236}">
                <a16:creationId xmlns:a16="http://schemas.microsoft.com/office/drawing/2014/main" id="{315ABAC9-5777-13C2-2C57-5F836AE80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3A22C-DC7A-4060-CAEA-6108F17B815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21912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E4B17-4D49-32AE-D43D-3EB6A1BAC0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E96456-854D-F70A-41E3-3A11DA6E0C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E891CC-6411-C3C5-139B-611C1F0A05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A23310-A767-5922-E253-C5287A666A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86A5DC-1789-98C8-C1E0-59693CBE59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EBA979-5C04-44E4-382E-6E209830EE57}"/>
              </a:ext>
            </a:extLst>
          </p:cNvPr>
          <p:cNvSpPr>
            <a:spLocks noGrp="1"/>
          </p:cNvSpPr>
          <p:nvPr>
            <p:ph type="dt" sz="half" idx="10"/>
          </p:nvPr>
        </p:nvSpPr>
        <p:spPr/>
        <p:txBody>
          <a:bodyPr/>
          <a:lstStyle/>
          <a:p>
            <a:fld id="{F8166341-6223-4215-A006-8447B1DAC074}" type="datetimeFigureOut">
              <a:rPr lang="en-US" smtClean="0"/>
              <a:t>01/03/2026</a:t>
            </a:fld>
            <a:endParaRPr lang="en-US"/>
          </a:p>
        </p:txBody>
      </p:sp>
      <p:sp>
        <p:nvSpPr>
          <p:cNvPr id="8" name="Footer Placeholder 7">
            <a:extLst>
              <a:ext uri="{FF2B5EF4-FFF2-40B4-BE49-F238E27FC236}">
                <a16:creationId xmlns:a16="http://schemas.microsoft.com/office/drawing/2014/main" id="{D6602CCD-23F7-B5C7-F1F1-ED2BFC06FB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FFADC5-FF23-DAD0-031D-4416A7218F67}"/>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20819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160CE-6E3F-D4DC-AC89-5365000C2A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FA05C6-D55F-39EC-886E-8153EEB897D2}"/>
              </a:ext>
            </a:extLst>
          </p:cNvPr>
          <p:cNvSpPr>
            <a:spLocks noGrp="1"/>
          </p:cNvSpPr>
          <p:nvPr>
            <p:ph type="dt" sz="half" idx="10"/>
          </p:nvPr>
        </p:nvSpPr>
        <p:spPr/>
        <p:txBody>
          <a:bodyPr/>
          <a:lstStyle/>
          <a:p>
            <a:fld id="{F8166341-6223-4215-A006-8447B1DAC074}" type="datetimeFigureOut">
              <a:rPr lang="en-US" smtClean="0"/>
              <a:t>01/03/2026</a:t>
            </a:fld>
            <a:endParaRPr lang="en-US"/>
          </a:p>
        </p:txBody>
      </p:sp>
      <p:sp>
        <p:nvSpPr>
          <p:cNvPr id="4" name="Footer Placeholder 3">
            <a:extLst>
              <a:ext uri="{FF2B5EF4-FFF2-40B4-BE49-F238E27FC236}">
                <a16:creationId xmlns:a16="http://schemas.microsoft.com/office/drawing/2014/main" id="{CB0F293B-8FBF-A2F8-A274-5EBCBAB2C0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D7AB76-8D93-1E1E-F770-775249135B8D}"/>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221917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3.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组合 3"/>
          <p:cNvGrpSpPr/>
          <p:nvPr userDrawn="1"/>
        </p:nvGrpSpPr>
        <p:grpSpPr>
          <a:xfrm>
            <a:off x="0" y="-152400"/>
            <a:ext cx="12192000" cy="7096125"/>
            <a:chOff x="0" y="-2"/>
            <a:chExt cx="12192000" cy="6858001"/>
          </a:xfrm>
        </p:grpSpPr>
        <p:pic>
          <p:nvPicPr>
            <p:cNvPr id="2" name="图片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3" name="任意多边形 2"/>
            <p:cNvSpPr/>
            <p:nvPr userDrawn="1"/>
          </p:nvSpPr>
          <p:spPr>
            <a:xfrm>
              <a:off x="272374" y="165325"/>
              <a:ext cx="11760748" cy="6476776"/>
            </a:xfrm>
            <a:custGeom>
              <a:avLst/>
              <a:gdLst>
                <a:gd name="connsiteX0" fmla="*/ 408562 w 11760748"/>
                <a:gd name="connsiteY0" fmla="*/ 2091493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 name="connsiteX30" fmla="*/ 408562 w 11760748"/>
                <a:gd name="connsiteY30" fmla="*/ 2091493 h 6595469"/>
                <a:gd name="connsiteX0" fmla="*/ 97277 w 11760748"/>
                <a:gd name="connsiteY0" fmla="*/ 2850250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60748" h="6595469">
                  <a:moveTo>
                    <a:pt x="97277" y="2850250"/>
                  </a:moveTo>
                  <a:cubicBezTo>
                    <a:pt x="141051" y="2678395"/>
                    <a:pt x="434503" y="2558421"/>
                    <a:pt x="418290" y="2237408"/>
                  </a:cubicBezTo>
                  <a:cubicBezTo>
                    <a:pt x="402077" y="1916395"/>
                    <a:pt x="0" y="1263021"/>
                    <a:pt x="0" y="924174"/>
                  </a:cubicBezTo>
                  <a:cubicBezTo>
                    <a:pt x="0" y="585327"/>
                    <a:pt x="85928" y="317816"/>
                    <a:pt x="418290" y="204327"/>
                  </a:cubicBezTo>
                  <a:cubicBezTo>
                    <a:pt x="750652" y="90838"/>
                    <a:pt x="1515895" y="249723"/>
                    <a:pt x="1994171" y="243238"/>
                  </a:cubicBezTo>
                  <a:cubicBezTo>
                    <a:pt x="2472448" y="236753"/>
                    <a:pt x="3287949" y="165416"/>
                    <a:pt x="3287949" y="165416"/>
                  </a:cubicBezTo>
                  <a:cubicBezTo>
                    <a:pt x="3784060" y="157310"/>
                    <a:pt x="4466618" y="222161"/>
                    <a:pt x="4970835" y="194599"/>
                  </a:cubicBezTo>
                  <a:cubicBezTo>
                    <a:pt x="5475052" y="167037"/>
                    <a:pt x="5762018" y="3288"/>
                    <a:pt x="6313252" y="46"/>
                  </a:cubicBezTo>
                  <a:cubicBezTo>
                    <a:pt x="6864486" y="-3196"/>
                    <a:pt x="7718899" y="165416"/>
                    <a:pt x="8278239" y="175144"/>
                  </a:cubicBezTo>
                  <a:cubicBezTo>
                    <a:pt x="8837579" y="184872"/>
                    <a:pt x="9213715" y="71382"/>
                    <a:pt x="9669294" y="58412"/>
                  </a:cubicBezTo>
                  <a:lnTo>
                    <a:pt x="11011711" y="97323"/>
                  </a:lnTo>
                  <a:cubicBezTo>
                    <a:pt x="11306783" y="170280"/>
                    <a:pt x="11395954" y="282149"/>
                    <a:pt x="11439728" y="496157"/>
                  </a:cubicBezTo>
                  <a:cubicBezTo>
                    <a:pt x="11483502" y="710165"/>
                    <a:pt x="11266252" y="1112242"/>
                    <a:pt x="11274358" y="1381374"/>
                  </a:cubicBezTo>
                  <a:cubicBezTo>
                    <a:pt x="11282464" y="1650506"/>
                    <a:pt x="11452698" y="1916395"/>
                    <a:pt x="11488366" y="2110948"/>
                  </a:cubicBezTo>
                  <a:cubicBezTo>
                    <a:pt x="11524034" y="2305501"/>
                    <a:pt x="11442970" y="2305502"/>
                    <a:pt x="11488366" y="2548693"/>
                  </a:cubicBezTo>
                  <a:cubicBezTo>
                    <a:pt x="11533762" y="2791884"/>
                    <a:pt x="11759120" y="3270161"/>
                    <a:pt x="11760741" y="3570097"/>
                  </a:cubicBezTo>
                  <a:cubicBezTo>
                    <a:pt x="11762362" y="3870033"/>
                    <a:pt x="11514307" y="4071072"/>
                    <a:pt x="11498094" y="4348310"/>
                  </a:cubicBezTo>
                  <a:cubicBezTo>
                    <a:pt x="11481881" y="4625548"/>
                    <a:pt x="11715345" y="4896302"/>
                    <a:pt x="11663464" y="5233527"/>
                  </a:cubicBezTo>
                  <a:cubicBezTo>
                    <a:pt x="11611583" y="5570752"/>
                    <a:pt x="11455941" y="6165761"/>
                    <a:pt x="11186809" y="6371663"/>
                  </a:cubicBezTo>
                  <a:cubicBezTo>
                    <a:pt x="10917677" y="6577565"/>
                    <a:pt x="10048673" y="6468940"/>
                    <a:pt x="10048673" y="6468940"/>
                  </a:cubicBezTo>
                  <a:cubicBezTo>
                    <a:pt x="9638490" y="6506229"/>
                    <a:pt x="9421239" y="6592157"/>
                    <a:pt x="8725711" y="6595399"/>
                  </a:cubicBezTo>
                  <a:cubicBezTo>
                    <a:pt x="8030183" y="6598641"/>
                    <a:pt x="5875507" y="6488395"/>
                    <a:pt x="5875507" y="6488395"/>
                  </a:cubicBezTo>
                  <a:lnTo>
                    <a:pt x="3803515" y="6391119"/>
                  </a:lnTo>
                  <a:cubicBezTo>
                    <a:pt x="3193915" y="6365179"/>
                    <a:pt x="2632954" y="6329511"/>
                    <a:pt x="2217907" y="6332753"/>
                  </a:cubicBezTo>
                  <a:cubicBezTo>
                    <a:pt x="1802860" y="6335996"/>
                    <a:pt x="1643975" y="6420302"/>
                    <a:pt x="1313235" y="6410574"/>
                  </a:cubicBezTo>
                  <a:cubicBezTo>
                    <a:pt x="982495" y="6400846"/>
                    <a:pt x="406941" y="6511093"/>
                    <a:pt x="233464" y="6274387"/>
                  </a:cubicBezTo>
                  <a:cubicBezTo>
                    <a:pt x="59987" y="6037681"/>
                    <a:pt x="304800" y="5337289"/>
                    <a:pt x="272375" y="4990336"/>
                  </a:cubicBezTo>
                  <a:cubicBezTo>
                    <a:pt x="239950" y="4643383"/>
                    <a:pt x="58366" y="4479633"/>
                    <a:pt x="38911" y="4192667"/>
                  </a:cubicBezTo>
                  <a:cubicBezTo>
                    <a:pt x="19456" y="3905701"/>
                    <a:pt x="145915" y="3492276"/>
                    <a:pt x="155643" y="3268540"/>
                  </a:cubicBezTo>
                  <a:cubicBezTo>
                    <a:pt x="165371" y="3044804"/>
                    <a:pt x="53503" y="3022105"/>
                    <a:pt x="97277" y="285025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pic>
        <p:nvPicPr>
          <p:cNvPr id="15" name="Picture 14" descr="A white circle with leaves and blue text&#10;&#10;Description automatically generated">
            <a:extLst>
              <a:ext uri="{FF2B5EF4-FFF2-40B4-BE49-F238E27FC236}">
                <a16:creationId xmlns:a16="http://schemas.microsoft.com/office/drawing/2014/main" id="{1EEDCDB5-956E-AA9A-10FE-3F766E4959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504950" y="180975"/>
            <a:ext cx="1238250" cy="1238250"/>
          </a:xfrm>
          <a:prstGeom prst="rect">
            <a:avLst/>
          </a:prstGeom>
        </p:spPr>
      </p:pic>
    </p:spTree>
    <p:extLst>
      <p:ext uri="{BB962C8B-B14F-4D97-AF65-F5344CB8AC3E}">
        <p14:creationId xmlns:p14="http://schemas.microsoft.com/office/powerpoint/2010/main" val="3513248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F46E54-FC26-6FB8-87BC-6D5E6F71D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D19244-1FEC-3E55-FEF2-9716A39658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839A2-623E-890D-E126-C5885D2A9D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66341-6223-4215-A006-8447B1DAC074}" type="datetimeFigureOut">
              <a:rPr lang="en-US" smtClean="0"/>
              <a:t>01/03/2026</a:t>
            </a:fld>
            <a:endParaRPr lang="en-US"/>
          </a:p>
        </p:txBody>
      </p:sp>
      <p:sp>
        <p:nvSpPr>
          <p:cNvPr id="5" name="Footer Placeholder 4">
            <a:extLst>
              <a:ext uri="{FF2B5EF4-FFF2-40B4-BE49-F238E27FC236}">
                <a16:creationId xmlns:a16="http://schemas.microsoft.com/office/drawing/2014/main" id="{F6A4F995-268B-E36B-ED05-F0C6D53C70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F5D1FC-22E4-D85A-B0AF-FE654A0944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90CDB-31ED-40F1-BEDB-2A8817842D41}" type="slidenum">
              <a:rPr lang="en-US" smtClean="0"/>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AD26337B-EDAC-041B-682A-DC2D86071A7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04950" y="180975"/>
            <a:ext cx="1238250" cy="1238250"/>
          </a:xfrm>
          <a:prstGeom prst="rect">
            <a:avLst/>
          </a:prstGeom>
        </p:spPr>
      </p:pic>
    </p:spTree>
    <p:extLst>
      <p:ext uri="{BB962C8B-B14F-4D97-AF65-F5344CB8AC3E}">
        <p14:creationId xmlns:p14="http://schemas.microsoft.com/office/powerpoint/2010/main" val="11107001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9000" b="-9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173C76E1-3049-BD3F-B84A-EE2E7AAB00D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609726" y="180975"/>
            <a:ext cx="1209675" cy="1209675"/>
          </a:xfrm>
          <a:prstGeom prst="rect">
            <a:avLst/>
          </a:prstGeom>
        </p:spPr>
      </p:pic>
    </p:spTree>
    <p:extLst>
      <p:ext uri="{BB962C8B-B14F-4D97-AF65-F5344CB8AC3E}">
        <p14:creationId xmlns:p14="http://schemas.microsoft.com/office/powerpoint/2010/main" val="9940160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2.wmf"/><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9.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9F31EA-8B9E-1EB2-5971-FA9188E99FCB}"/>
              </a:ext>
            </a:extLst>
          </p:cNvPr>
          <p:cNvPicPr>
            <a:picLocks noChangeAspect="1"/>
          </p:cNvPicPr>
          <p:nvPr/>
        </p:nvPicPr>
        <p:blipFill>
          <a:blip r:embed="rId2"/>
          <a:stretch>
            <a:fillRect/>
          </a:stretch>
        </p:blipFill>
        <p:spPr>
          <a:xfrm>
            <a:off x="7667625" y="0"/>
            <a:ext cx="4524375"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DF4850BD-4EB4-0387-C246-947CE3B79B12}"/>
              </a:ext>
            </a:extLst>
          </p:cNvPr>
          <p:cNvPicPr>
            <a:picLocks noChangeAspect="1"/>
          </p:cNvPicPr>
          <p:nvPr/>
        </p:nvPicPr>
        <p:blipFill>
          <a:blip r:embed="rId3"/>
          <a:stretch>
            <a:fillRect/>
          </a:stretch>
        </p:blipFill>
        <p:spPr>
          <a:xfrm>
            <a:off x="0" y="2984138"/>
            <a:ext cx="7724776" cy="3959587"/>
          </a:xfrm>
          <a:prstGeom prst="rect">
            <a:avLst/>
          </a:prstGeom>
          <a:ln>
            <a:noFill/>
          </a:ln>
          <a:effectLst>
            <a:softEdge rad="112500"/>
          </a:effectLst>
        </p:spPr>
      </p:pic>
      <p:pic>
        <p:nvPicPr>
          <p:cNvPr id="11" name="Picture 10">
            <a:extLst>
              <a:ext uri="{FF2B5EF4-FFF2-40B4-BE49-F238E27FC236}">
                <a16:creationId xmlns:a16="http://schemas.microsoft.com/office/drawing/2014/main" id="{478D1376-E973-C41D-E1E2-6D753BDCFA68}"/>
              </a:ext>
            </a:extLst>
          </p:cNvPr>
          <p:cNvPicPr>
            <a:picLocks noChangeAspect="1"/>
          </p:cNvPicPr>
          <p:nvPr/>
        </p:nvPicPr>
        <p:blipFill>
          <a:blip r:embed="rId4"/>
          <a:stretch>
            <a:fillRect/>
          </a:stretch>
        </p:blipFill>
        <p:spPr>
          <a:xfrm>
            <a:off x="110733" y="0"/>
            <a:ext cx="2489592" cy="1818402"/>
          </a:xfrm>
          <a:prstGeom prst="rect">
            <a:avLst/>
          </a:prstGeom>
        </p:spPr>
      </p:pic>
      <p:pic>
        <p:nvPicPr>
          <p:cNvPr id="13" name="Picture 12">
            <a:extLst>
              <a:ext uri="{FF2B5EF4-FFF2-40B4-BE49-F238E27FC236}">
                <a16:creationId xmlns:a16="http://schemas.microsoft.com/office/drawing/2014/main" id="{26D6DBC2-8251-97FF-FC45-B612F33DB395}"/>
              </a:ext>
            </a:extLst>
          </p:cNvPr>
          <p:cNvPicPr>
            <a:picLocks noChangeAspect="1"/>
          </p:cNvPicPr>
          <p:nvPr/>
        </p:nvPicPr>
        <p:blipFill>
          <a:blip r:embed="rId5"/>
          <a:stretch>
            <a:fillRect/>
          </a:stretch>
        </p:blipFill>
        <p:spPr>
          <a:xfrm>
            <a:off x="2589815" y="364486"/>
            <a:ext cx="5145470" cy="3023878"/>
          </a:xfrm>
          <a:prstGeom prst="rect">
            <a:avLst/>
          </a:prstGeom>
        </p:spPr>
      </p:pic>
    </p:spTree>
    <p:extLst>
      <p:ext uri="{BB962C8B-B14F-4D97-AF65-F5344CB8AC3E}">
        <p14:creationId xmlns:p14="http://schemas.microsoft.com/office/powerpoint/2010/main" val="237322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406953" y="649256"/>
            <a:ext cx="8536349" cy="769441"/>
          </a:xfrm>
          <a:prstGeom prst="rect">
            <a:avLst/>
          </a:prstGeom>
          <a:noFill/>
        </p:spPr>
        <p:txBody>
          <a:bodyPr wrap="square" rtlCol="0">
            <a:spAutoFit/>
          </a:bodyPr>
          <a:lstStyle/>
          <a:p>
            <a:pPr lvl="0" algn="ctr">
              <a:defRPr/>
            </a:pPr>
            <a:r>
              <a:rPr lang="vi-VN" sz="4400" b="1">
                <a:solidFill>
                  <a:prstClr val="black"/>
                </a:solidFill>
                <a:latin typeface="Cambria" panose="02040503050406030204" pitchFamily="18" charset="0"/>
              </a:rPr>
              <a:t>Mai đã sơ ý gây ra chuyện gì?</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5" name="Group 14">
            <a:extLst>
              <a:ext uri="{FF2B5EF4-FFF2-40B4-BE49-F238E27FC236}">
                <a16:creationId xmlns:a16="http://schemas.microsoft.com/office/drawing/2014/main" id="{5ABF1228-1E15-AED6-304C-CD9F5472B5C4}"/>
              </a:ext>
            </a:extLst>
          </p:cNvPr>
          <p:cNvGrpSpPr/>
          <p:nvPr/>
        </p:nvGrpSpPr>
        <p:grpSpPr>
          <a:xfrm>
            <a:off x="2558265" y="1897626"/>
            <a:ext cx="8084925" cy="3700130"/>
            <a:chOff x="3498111" y="1897626"/>
            <a:chExt cx="7145079" cy="3700130"/>
          </a:xfrm>
        </p:grpSpPr>
        <p:sp>
          <p:nvSpPr>
            <p:cNvPr id="14" name="Rectangle: Rounded Corners 13">
              <a:extLst>
                <a:ext uri="{FF2B5EF4-FFF2-40B4-BE49-F238E27FC236}">
                  <a16:creationId xmlns:a16="http://schemas.microsoft.com/office/drawing/2014/main" id="{6F8E6402-0E65-24A7-0F99-586FE74D9552}"/>
                </a:ext>
              </a:extLst>
            </p:cNvPr>
            <p:cNvSpPr/>
            <p:nvPr/>
          </p:nvSpPr>
          <p:spPr>
            <a:xfrm>
              <a:off x="3498111" y="1897626"/>
              <a:ext cx="7145079" cy="3700130"/>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id="{0130F757-4312-A08C-2710-0167B9A12C22}"/>
                </a:ext>
              </a:extLst>
            </p:cNvPr>
            <p:cNvSpPr txBox="1"/>
            <p:nvPr/>
          </p:nvSpPr>
          <p:spPr>
            <a:xfrm>
              <a:off x="4020613" y="2247487"/>
              <a:ext cx="6293328" cy="3170099"/>
            </a:xfrm>
            <a:prstGeom prst="rect">
              <a:avLst/>
            </a:prstGeom>
            <a:noFill/>
          </p:spPr>
          <p:txBody>
            <a:bodyPr wrap="square" rtlCol="0">
              <a:spAutoFit/>
            </a:bodyPr>
            <a:lstStyle/>
            <a:p>
              <a:pPr marL="0" marR="0" algn="just">
                <a:spcBef>
                  <a:spcPts val="0"/>
                </a:spcBef>
                <a:spcAft>
                  <a:spcPts val="0"/>
                </a:spcAft>
              </a:pPr>
              <a:r>
                <a:rPr lang="nl-NL" sz="4000" b="1" dirty="0">
                  <a:solidFill>
                    <a:srgbClr val="FF0000"/>
                  </a:solidFill>
                  <a:effectLst/>
                  <a:latin typeface="Cambria" panose="02040503050406030204" pitchFamily="18" charset="0"/>
                  <a:ea typeface="Cambria" panose="02040503050406030204" pitchFamily="18" charset="0"/>
                </a:rPr>
                <a:t>Mai đã sơ ý làm gãy một nhành lan trong khóm hoa lan của nhà ông nhạc sĩ, mà ông nhạc sĩ lại là người rất yêu hoa.</a:t>
              </a:r>
              <a:endParaRPr lang="en-US" sz="4000" b="1"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46D4FE36-C2F8-4BAA-FBAB-4D74A90F3218}"/>
              </a:ext>
            </a:extLst>
          </p:cNvPr>
          <p:cNvPicPr>
            <a:picLocks noChangeAspect="1"/>
          </p:cNvPicPr>
          <p:nvPr/>
        </p:nvPicPr>
        <p:blipFill>
          <a:blip r:embed="rId2"/>
          <a:stretch>
            <a:fillRect/>
          </a:stretch>
        </p:blipFill>
        <p:spPr>
          <a:xfrm>
            <a:off x="417719" y="589569"/>
            <a:ext cx="2334970" cy="829128"/>
          </a:xfrm>
          <a:prstGeom prst="rect">
            <a:avLst/>
          </a:prstGeom>
        </p:spPr>
      </p:pic>
    </p:spTree>
    <p:extLst>
      <p:ext uri="{BB962C8B-B14F-4D97-AF65-F5344CB8AC3E}">
        <p14:creationId xmlns:p14="http://schemas.microsoft.com/office/powerpoint/2010/main" val="260538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strVal val="#ppt_w*0.70"/>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301450" y="386132"/>
            <a:ext cx="8848608" cy="1323439"/>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rPr>
              <a:t>Vì</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sao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ông</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nhạc</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sĩ</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lại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mua</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mới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thay</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cũ</a:t>
            </a:r>
            <a:r>
              <a:rPr lang="en-US" sz="4000" b="1" dirty="0">
                <a:solidFill>
                  <a:prstClr val="black"/>
                </a:solidFill>
                <a:latin typeface="Cambria" panose="02040503050406030204" pitchFamily="18" charset="0"/>
              </a:rPr>
              <a:t>?</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17" name="Picture 16">
            <a:extLst>
              <a:ext uri="{FF2B5EF4-FFF2-40B4-BE49-F238E27FC236}">
                <a16:creationId xmlns:a16="http://schemas.microsoft.com/office/drawing/2014/main" id="{47C9F5D6-870B-A9DD-E8B9-F8F684DBA2D5}"/>
              </a:ext>
            </a:extLst>
          </p:cNvPr>
          <p:cNvPicPr>
            <a:picLocks noChangeAspect="1"/>
          </p:cNvPicPr>
          <p:nvPr/>
        </p:nvPicPr>
        <p:blipFill>
          <a:blip r:embed="rId2"/>
          <a:stretch>
            <a:fillRect/>
          </a:stretch>
        </p:blipFill>
        <p:spPr>
          <a:xfrm>
            <a:off x="292297" y="489203"/>
            <a:ext cx="2286198" cy="829128"/>
          </a:xfrm>
          <a:prstGeom prst="rect">
            <a:avLst/>
          </a:prstGeom>
        </p:spPr>
      </p:pic>
      <p:grpSp>
        <p:nvGrpSpPr>
          <p:cNvPr id="2" name="Group 1">
            <a:extLst>
              <a:ext uri="{FF2B5EF4-FFF2-40B4-BE49-F238E27FC236}">
                <a16:creationId xmlns:a16="http://schemas.microsoft.com/office/drawing/2014/main" id="{DB780880-B3E9-73D2-0FA5-E4363F0F89A5}"/>
              </a:ext>
            </a:extLst>
          </p:cNvPr>
          <p:cNvGrpSpPr/>
          <p:nvPr/>
        </p:nvGrpSpPr>
        <p:grpSpPr>
          <a:xfrm>
            <a:off x="1448656" y="2411335"/>
            <a:ext cx="9801546" cy="2982598"/>
            <a:chOff x="3498111" y="1897626"/>
            <a:chExt cx="7145079" cy="4767628"/>
          </a:xfrm>
        </p:grpSpPr>
        <p:sp>
          <p:nvSpPr>
            <p:cNvPr id="3" name="Rectangle: Rounded Corners 2">
              <a:extLst>
                <a:ext uri="{FF2B5EF4-FFF2-40B4-BE49-F238E27FC236}">
                  <a16:creationId xmlns:a16="http://schemas.microsoft.com/office/drawing/2014/main" id="{0808D212-820E-44AA-6CA2-9C0ED6E0F728}"/>
                </a:ext>
              </a:extLst>
            </p:cNvPr>
            <p:cNvSpPr/>
            <p:nvPr/>
          </p:nvSpPr>
          <p:spPr>
            <a:xfrm>
              <a:off x="3498111" y="1897626"/>
              <a:ext cx="7145079" cy="4767628"/>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A8C04A2B-EE30-E501-529B-F975EB0A13F9}"/>
                </a:ext>
              </a:extLst>
            </p:cNvPr>
            <p:cNvSpPr txBox="1"/>
            <p:nvPr/>
          </p:nvSpPr>
          <p:spPr>
            <a:xfrm>
              <a:off x="3775227" y="2247487"/>
              <a:ext cx="6710682" cy="4083393"/>
            </a:xfrm>
            <a:prstGeom prst="rect">
              <a:avLst/>
            </a:prstGeom>
            <a:noFill/>
          </p:spPr>
          <p:txBody>
            <a:bodyPr wrap="square" rtlCol="0">
              <a:spAutoFit/>
            </a:bodyPr>
            <a:lstStyle/>
            <a:p>
              <a:pPr marL="0" marR="0" algn="just">
                <a:spcBef>
                  <a:spcPts val="0"/>
                </a:spcBef>
                <a:spcAft>
                  <a:spcPts val="0"/>
                </a:spcAft>
              </a:pPr>
              <a:r>
                <a:rPr lang="vi-VN" sz="4000" b="1" dirty="0">
                  <a:solidFill>
                    <a:srgbClr val="FF0000"/>
                  </a:solidFill>
                  <a:effectLst/>
                  <a:latin typeface="Cambria" panose="02040503050406030204" pitchFamily="18" charset="0"/>
                  <a:ea typeface="Cambria" panose="02040503050406030204" pitchFamily="18" charset="0"/>
                </a:rPr>
                <a:t>Vì ông nhạc sĩ biết bạn Mai cũng rất buồn và lo sợ khi làm gãy nhành lan của ông. Ông mua chậu lan mới cũng để an ủi cô bé, giúp cô bé vui vẻ hơn.</a:t>
              </a:r>
              <a:endParaRPr lang="en-US" sz="4000" b="1"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30970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strVal val="#ppt_w*0.70"/>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6ED4505-4605-4884-868E-ED1552A30C17}"/>
              </a:ext>
            </a:extLst>
          </p:cNvPr>
          <p:cNvGrpSpPr/>
          <p:nvPr/>
        </p:nvGrpSpPr>
        <p:grpSpPr>
          <a:xfrm>
            <a:off x="1119883" y="2229491"/>
            <a:ext cx="10428270" cy="3749166"/>
            <a:chOff x="867043" y="1563041"/>
            <a:chExt cx="3157897" cy="4199860"/>
          </a:xfrm>
        </p:grpSpPr>
        <p:grpSp>
          <p:nvGrpSpPr>
            <p:cNvPr id="17" name="Group 16">
              <a:extLst>
                <a:ext uri="{FF2B5EF4-FFF2-40B4-BE49-F238E27FC236}">
                  <a16:creationId xmlns:a16="http://schemas.microsoft.com/office/drawing/2014/main" id="{2349EEAC-A9F8-7211-6D36-62E26A2B8151}"/>
                </a:ext>
              </a:extLst>
            </p:cNvPr>
            <p:cNvGrpSpPr/>
            <p:nvPr/>
          </p:nvGrpSpPr>
          <p:grpSpPr>
            <a:xfrm>
              <a:off x="867043" y="1563041"/>
              <a:ext cx="3157897" cy="4199860"/>
              <a:chOff x="867043" y="1563041"/>
              <a:chExt cx="3157897" cy="4199860"/>
            </a:xfrm>
          </p:grpSpPr>
          <p:pic>
            <p:nvPicPr>
              <p:cNvPr id="15" name="Picture 14">
                <a:extLst>
                  <a:ext uri="{FF2B5EF4-FFF2-40B4-BE49-F238E27FC236}">
                    <a16:creationId xmlns:a16="http://schemas.microsoft.com/office/drawing/2014/main" id="{A6D33BFE-6772-5834-5A03-B89C94E06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16" name="Rectangle 15">
                <a:extLst>
                  <a:ext uri="{FF2B5EF4-FFF2-40B4-BE49-F238E27FC236}">
                    <a16:creationId xmlns:a16="http://schemas.microsoft.com/office/drawing/2014/main" id="{0CD95259-47B9-05A4-AA19-46F9DCFEEC6D}"/>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5532564E-DD65-00BC-33D4-0E97FA217DD6}"/>
                </a:ext>
              </a:extLst>
            </p:cNvPr>
            <p:cNvSpPr txBox="1"/>
            <p:nvPr/>
          </p:nvSpPr>
          <p:spPr>
            <a:xfrm>
              <a:off x="1016382" y="1843950"/>
              <a:ext cx="2893739" cy="34132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Người được xem là ông Bụt trong câu chuyện chính là ông nhạc sĩ, vì ông rất nhân hậu đã ra tay giúp đỡ cô bé Mai. Khi ông nhìn thấy bé Mai khóc và nghe thấy lời khẩn cầu của cô, ông đã âm thầm thay chậu lan để Mai nghĩ điều ước của mình đã thành hiện thực.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8" name="Picture 17">
            <a:extLst>
              <a:ext uri="{FF2B5EF4-FFF2-40B4-BE49-F238E27FC236}">
                <a16:creationId xmlns:a16="http://schemas.microsoft.com/office/drawing/2014/main" id="{59017527-AA88-FC3F-FF6B-C0B39A8BB6F3}"/>
              </a:ext>
            </a:extLst>
          </p:cNvPr>
          <p:cNvPicPr>
            <a:picLocks noChangeAspect="1"/>
          </p:cNvPicPr>
          <p:nvPr/>
        </p:nvPicPr>
        <p:blipFill>
          <a:blip r:embed="rId3"/>
          <a:stretch>
            <a:fillRect/>
          </a:stretch>
        </p:blipFill>
        <p:spPr>
          <a:xfrm>
            <a:off x="538676" y="513009"/>
            <a:ext cx="2280102" cy="829128"/>
          </a:xfrm>
          <a:prstGeom prst="rect">
            <a:avLst/>
          </a:prstGeom>
        </p:spPr>
      </p:pic>
      <p:sp>
        <p:nvSpPr>
          <p:cNvPr id="2" name="TextBox 1">
            <a:extLst>
              <a:ext uri="{FF2B5EF4-FFF2-40B4-BE49-F238E27FC236}">
                <a16:creationId xmlns:a16="http://schemas.microsoft.com/office/drawing/2014/main" id="{D148B722-2F6C-B35D-333F-EA8B4261FFD5}"/>
              </a:ext>
            </a:extLst>
          </p:cNvPr>
          <p:cNvSpPr txBox="1"/>
          <p:nvPr/>
        </p:nvSpPr>
        <p:spPr>
          <a:xfrm>
            <a:off x="2539956" y="607692"/>
            <a:ext cx="930377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Ai được xem là ông Bụt trong câu chuyện trên? Vì sao?</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306740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48B722-2F6C-B35D-333F-EA8B4261FFD5}"/>
              </a:ext>
            </a:extLst>
          </p:cNvPr>
          <p:cNvSpPr txBox="1"/>
          <p:nvPr/>
        </p:nvSpPr>
        <p:spPr>
          <a:xfrm>
            <a:off x="2753474" y="607692"/>
            <a:ext cx="878440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Đoán xem Mai sẽ nói gì với ông nhạc sĩ sau khi biết việc ông đã làm cho mình.</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3" name="Picture 2">
            <a:extLst>
              <a:ext uri="{FF2B5EF4-FFF2-40B4-BE49-F238E27FC236}">
                <a16:creationId xmlns:a16="http://schemas.microsoft.com/office/drawing/2014/main" id="{84EC5F6A-AB50-B698-3248-82276BE71652}"/>
              </a:ext>
            </a:extLst>
          </p:cNvPr>
          <p:cNvPicPr>
            <a:picLocks noChangeAspect="1"/>
          </p:cNvPicPr>
          <p:nvPr/>
        </p:nvPicPr>
        <p:blipFill>
          <a:blip r:embed="rId2"/>
          <a:stretch>
            <a:fillRect/>
          </a:stretch>
        </p:blipFill>
        <p:spPr>
          <a:xfrm>
            <a:off x="-557118" y="0"/>
            <a:ext cx="3999323" cy="3993226"/>
          </a:xfrm>
          <a:prstGeom prst="rect">
            <a:avLst/>
          </a:prstGeom>
        </p:spPr>
      </p:pic>
      <p:grpSp>
        <p:nvGrpSpPr>
          <p:cNvPr id="4" name="Group 3">
            <a:extLst>
              <a:ext uri="{FF2B5EF4-FFF2-40B4-BE49-F238E27FC236}">
                <a16:creationId xmlns:a16="http://schemas.microsoft.com/office/drawing/2014/main" id="{E26D64C1-67F2-1078-F3E3-87CA3963F7F2}"/>
              </a:ext>
            </a:extLst>
          </p:cNvPr>
          <p:cNvGrpSpPr/>
          <p:nvPr/>
        </p:nvGrpSpPr>
        <p:grpSpPr>
          <a:xfrm>
            <a:off x="400693" y="2866488"/>
            <a:ext cx="6924782" cy="3411022"/>
            <a:chOff x="867043" y="1563041"/>
            <a:chExt cx="3157897" cy="4199860"/>
          </a:xfrm>
        </p:grpSpPr>
        <p:grpSp>
          <p:nvGrpSpPr>
            <p:cNvPr id="6" name="Group 5">
              <a:extLst>
                <a:ext uri="{FF2B5EF4-FFF2-40B4-BE49-F238E27FC236}">
                  <a16:creationId xmlns:a16="http://schemas.microsoft.com/office/drawing/2014/main" id="{102B5B66-A3A5-EFFE-18F6-0FFE796DE8E0}"/>
                </a:ext>
              </a:extLst>
            </p:cNvPr>
            <p:cNvGrpSpPr/>
            <p:nvPr/>
          </p:nvGrpSpPr>
          <p:grpSpPr>
            <a:xfrm>
              <a:off x="867043" y="1563041"/>
              <a:ext cx="3157897" cy="4199860"/>
              <a:chOff x="867043" y="1563041"/>
              <a:chExt cx="3157897" cy="4199860"/>
            </a:xfrm>
          </p:grpSpPr>
          <p:pic>
            <p:nvPicPr>
              <p:cNvPr id="8" name="Picture 7">
                <a:extLst>
                  <a:ext uri="{FF2B5EF4-FFF2-40B4-BE49-F238E27FC236}">
                    <a16:creationId xmlns:a16="http://schemas.microsoft.com/office/drawing/2014/main" id="{3AB35467-5C93-31F6-5ED2-C4699F03F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9" name="Rectangle 8">
                <a:extLst>
                  <a:ext uri="{FF2B5EF4-FFF2-40B4-BE49-F238E27FC236}">
                    <a16:creationId xmlns:a16="http://schemas.microsoft.com/office/drawing/2014/main" id="{5B1CBDEE-1849-EDB1-3485-7AEDA7E47776}"/>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7" name="TextBox 6">
              <a:extLst>
                <a:ext uri="{FF2B5EF4-FFF2-40B4-BE49-F238E27FC236}">
                  <a16:creationId xmlns:a16="http://schemas.microsoft.com/office/drawing/2014/main" id="{9E28BC9F-377A-9703-ABCB-F081A864BA36}"/>
                </a:ext>
              </a:extLst>
            </p:cNvPr>
            <p:cNvSpPr txBox="1"/>
            <p:nvPr/>
          </p:nvSpPr>
          <p:spPr>
            <a:xfrm>
              <a:off x="1016382" y="1843950"/>
              <a:ext cx="2893739" cy="258581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VD: Cháu xin lỗi ông vì đã sơ ý làm gãy nhành lan. Cháu thật sự rất lo lắng. Cháu cảm ơn ông rất nhiều vì những gì ông đã làm cho cháu.</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1" name="Picture 10">
            <a:extLst>
              <a:ext uri="{FF2B5EF4-FFF2-40B4-BE49-F238E27FC236}">
                <a16:creationId xmlns:a16="http://schemas.microsoft.com/office/drawing/2014/main" id="{FA8DBF82-8DA6-496B-2CF3-F6C6C6A8418E}"/>
              </a:ext>
            </a:extLst>
          </p:cNvPr>
          <p:cNvPicPr>
            <a:picLocks noChangeAspect="1"/>
          </p:cNvPicPr>
          <p:nvPr/>
        </p:nvPicPr>
        <p:blipFill>
          <a:blip r:embed="rId4"/>
          <a:stretch>
            <a:fillRect/>
          </a:stretch>
        </p:blipFill>
        <p:spPr>
          <a:xfrm>
            <a:off x="7551505" y="2493174"/>
            <a:ext cx="4134598" cy="2604948"/>
          </a:xfrm>
          <a:prstGeom prst="rect">
            <a:avLst/>
          </a:prstGeom>
        </p:spPr>
      </p:pic>
    </p:spTree>
    <p:extLst>
      <p:ext uri="{BB962C8B-B14F-4D97-AF65-F5344CB8AC3E}">
        <p14:creationId xmlns:p14="http://schemas.microsoft.com/office/powerpoint/2010/main" val="225959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88B98-CB57-BF9B-03CE-14C35EA2D8A4}"/>
              </a:ext>
            </a:extLst>
          </p:cNvPr>
          <p:cNvSpPr/>
          <p:nvPr/>
        </p:nvSpPr>
        <p:spPr>
          <a:xfrm>
            <a:off x="1430132" y="2242266"/>
            <a:ext cx="9409104" cy="2800767"/>
          </a:xfrm>
          <a:prstGeom prst="rect">
            <a:avLst/>
          </a:prstGeom>
        </p:spPr>
        <p:txBody>
          <a:bodyPr wrap="square">
            <a:spAutoFit/>
          </a:bodyPr>
          <a:lstStyle/>
          <a:p>
            <a:pPr lvl="0" algn="just"/>
            <a:r>
              <a:rPr lang="vi-VN" sz="4400" b="1" dirty="0">
                <a:solidFill>
                  <a:prstClr val="black"/>
                </a:solidFill>
                <a:latin typeface="Cambria" panose="02040503050406030204" pitchFamily="18" charset="0"/>
                <a:ea typeface="Cambria" panose="02040503050406030204" pitchFamily="18" charset="0"/>
              </a:rPr>
              <a:t>Câu chuyện thể hiện tấm lòng nhân hậu của ông nhạc sĩ, người đã âm thầm mang đến niềm vui cho cô bé Mai.</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5FC18817-722F-98EA-5088-AEF15161E614}"/>
              </a:ext>
            </a:extLst>
          </p:cNvPr>
          <p:cNvPicPr>
            <a:picLocks noChangeAspect="1"/>
          </p:cNvPicPr>
          <p:nvPr/>
        </p:nvPicPr>
        <p:blipFill>
          <a:blip r:embed="rId3"/>
          <a:stretch>
            <a:fillRect/>
          </a:stretch>
        </p:blipFill>
        <p:spPr>
          <a:xfrm>
            <a:off x="2081207" y="111847"/>
            <a:ext cx="7803556" cy="2462997"/>
          </a:xfrm>
          <a:prstGeom prst="rect">
            <a:avLst/>
          </a:prstGeom>
        </p:spPr>
      </p:pic>
    </p:spTree>
    <p:extLst>
      <p:ext uri="{BB962C8B-B14F-4D97-AF65-F5344CB8AC3E}">
        <p14:creationId xmlns:p14="http://schemas.microsoft.com/office/powerpoint/2010/main" val="77670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192615"/>
            <a:ext cx="9096387" cy="603702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9941" y="-280525"/>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2" name="Picture 1">
            <a:extLst>
              <a:ext uri="{FF2B5EF4-FFF2-40B4-BE49-F238E27FC236}">
                <a16:creationId xmlns:a16="http://schemas.microsoft.com/office/drawing/2014/main" id="{6745B341-AA56-4707-B1A1-6D21210E5270}"/>
              </a:ext>
            </a:extLst>
          </p:cNvPr>
          <p:cNvPicPr>
            <a:picLocks noChangeAspect="1"/>
          </p:cNvPicPr>
          <p:nvPr/>
        </p:nvPicPr>
        <p:blipFill>
          <a:blip r:embed="rId6"/>
          <a:stretch>
            <a:fillRect/>
          </a:stretch>
        </p:blipFill>
        <p:spPr>
          <a:xfrm>
            <a:off x="1328450" y="2551364"/>
            <a:ext cx="7498730" cy="1871634"/>
          </a:xfrm>
          <a:prstGeom prst="rect">
            <a:avLst/>
          </a:prstGeom>
        </p:spPr>
      </p:pic>
    </p:spTree>
    <p:extLst>
      <p:ext uri="{BB962C8B-B14F-4D97-AF65-F5344CB8AC3E}">
        <p14:creationId xmlns:p14="http://schemas.microsoft.com/office/powerpoint/2010/main" val="19751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p:cNvSpPr/>
          <p:nvPr/>
        </p:nvSpPr>
        <p:spPr>
          <a:xfrm>
            <a:off x="342581" y="287676"/>
            <a:ext cx="11655455" cy="6372835"/>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Thứ duy nhất từ kim loại là lam đồng (lưỡi gà). </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5" name="Hình ảnh 5" descr="Ảnh có chứa đồ chơi, búp bê, đồ họa véc-tơ&#10;&#10;Mô tả được tạo tự động">
            <a:extLst>
              <a:ext uri="{FF2B5EF4-FFF2-40B4-BE49-F238E27FC236}">
                <a16:creationId xmlns:a16="http://schemas.microsoft.com/office/drawing/2014/main" id="{CEA2E356-1EC0-B427-BFE8-500D91429716}"/>
              </a:ext>
            </a:extLst>
          </p:cNvPr>
          <p:cNvPicPr>
            <a:picLocks noChangeAspect="1"/>
          </p:cNvPicPr>
          <p:nvPr/>
        </p:nvPicPr>
        <p:blipFill>
          <a:blip r:embed="rId4"/>
          <a:stretch>
            <a:fillRect/>
          </a:stretch>
        </p:blipFill>
        <p:spPr>
          <a:xfrm>
            <a:off x="1712837" y="1868898"/>
            <a:ext cx="7923727" cy="4538133"/>
          </a:xfrm>
          <a:prstGeom prst="rect">
            <a:avLst/>
          </a:prstGeom>
          <a:effectLst/>
        </p:spPr>
      </p:pic>
      <p:pic>
        <p:nvPicPr>
          <p:cNvPr id="6" name="Picture 5">
            <a:extLst>
              <a:ext uri="{FF2B5EF4-FFF2-40B4-BE49-F238E27FC236}">
                <a16:creationId xmlns:a16="http://schemas.microsoft.com/office/drawing/2014/main" id="{1C89E354-BB64-81A2-A135-AB096AE72931}"/>
              </a:ext>
            </a:extLst>
          </p:cNvPr>
          <p:cNvPicPr>
            <a:picLocks noChangeAspect="1"/>
          </p:cNvPicPr>
          <p:nvPr/>
        </p:nvPicPr>
        <p:blipFill>
          <a:blip r:embed="rId5"/>
          <a:stretch>
            <a:fillRect/>
          </a:stretch>
        </p:blipFill>
        <p:spPr>
          <a:xfrm>
            <a:off x="1322652" y="688200"/>
            <a:ext cx="9526841" cy="1284335"/>
          </a:xfrm>
          <a:prstGeom prst="rect">
            <a:avLst/>
          </a:prstGeom>
        </p:spPr>
      </p:pic>
    </p:spTree>
    <p:controls>
      <mc:AlternateContent xmlns:mc="http://schemas.openxmlformats.org/markup-compatibility/2006">
        <mc:Choice xmlns:v="urn:schemas-microsoft-com:vml" Requires="v">
          <p:control spid="1026" name="TextBox1" r:id="rId2" imgW="5286240" imgH="1047600"/>
        </mc:Choice>
        <mc:Fallback>
          <p:control name="TextBox1" r:id="rId2" imgW="5286240" imgH="1047600">
            <p:pic>
              <p:nvPicPr>
                <p:cNvPr id="7" name="TextBox1">
                  <a:extLst>
                    <a:ext uri="{FF2B5EF4-FFF2-40B4-BE49-F238E27FC236}">
                      <a16:creationId xmlns:a16="http://schemas.microsoft.com/office/drawing/2014/main" id="{55222B10-9BB7-EC69-96FA-B84B3387B009}"/>
                    </a:ext>
                  </a:extLst>
                </p:cNvPr>
                <p:cNvPicPr>
                  <a:picLocks/>
                </p:cNvPicPr>
                <p:nvPr/>
              </p:nvPicPr>
              <p:blipFill>
                <a:blip r:embed="rId6"/>
                <a:stretch>
                  <a:fillRect/>
                </a:stretch>
              </p:blipFill>
              <p:spPr>
                <a:xfrm>
                  <a:off x="3245522" y="1878435"/>
                  <a:ext cx="5283200" cy="1049702"/>
                </a:xfrm>
                <a:prstGeom prst="rect">
                  <a:avLst/>
                </a:prstGeom>
              </p:spPr>
            </p:pic>
          </p:control>
        </mc:Fallback>
      </mc:AlternateContent>
    </p:controls>
    <p:extLst>
      <p:ext uri="{BB962C8B-B14F-4D97-AF65-F5344CB8AC3E}">
        <p14:creationId xmlns:p14="http://schemas.microsoft.com/office/powerpoint/2010/main" val="365674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8940EBC-E51F-A50F-36FA-B9B603E86F44}"/>
              </a:ext>
            </a:extLst>
          </p:cNvPr>
          <p:cNvGrpSpPr/>
          <p:nvPr/>
        </p:nvGrpSpPr>
        <p:grpSpPr>
          <a:xfrm>
            <a:off x="380523" y="709338"/>
            <a:ext cx="3939121" cy="4034423"/>
            <a:chOff x="140091" y="293028"/>
            <a:chExt cx="3939121" cy="4034423"/>
          </a:xfrm>
        </p:grpSpPr>
        <p:pic>
          <p:nvPicPr>
            <p:cNvPr id="44" name="图片 4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0091" y="293028"/>
              <a:ext cx="3939121" cy="4034423"/>
            </a:xfrm>
            <a:prstGeom prst="rect">
              <a:avLst/>
            </a:prstGeom>
          </p:spPr>
        </p:pic>
        <p:sp>
          <p:nvSpPr>
            <p:cNvPr id="24" name="TextBox 23">
              <a:extLst>
                <a:ext uri="{FF2B5EF4-FFF2-40B4-BE49-F238E27FC236}">
                  <a16:creationId xmlns:a16="http://schemas.microsoft.com/office/drawing/2014/main" id="{6486E6DA-DE25-5B68-2E87-28777F74FFC2}"/>
                </a:ext>
              </a:extLst>
            </p:cNvPr>
            <p:cNvSpPr txBox="1"/>
            <p:nvPr/>
          </p:nvSpPr>
          <p:spPr>
            <a:xfrm>
              <a:off x="1161977" y="2277350"/>
              <a:ext cx="25775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Luyện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đọc</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lại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p:txBody>
        </p:sp>
      </p:grpSp>
      <p:grpSp>
        <p:nvGrpSpPr>
          <p:cNvPr id="3" name="Group 2">
            <a:extLst>
              <a:ext uri="{FF2B5EF4-FFF2-40B4-BE49-F238E27FC236}">
                <a16:creationId xmlns:a16="http://schemas.microsoft.com/office/drawing/2014/main" id="{5E06C0DC-959B-DC0C-AFC8-6F520A7D78AA}"/>
              </a:ext>
            </a:extLst>
          </p:cNvPr>
          <p:cNvGrpSpPr/>
          <p:nvPr/>
        </p:nvGrpSpPr>
        <p:grpSpPr>
          <a:xfrm>
            <a:off x="3979936" y="1945376"/>
            <a:ext cx="4045568" cy="4143445"/>
            <a:chOff x="4114024" y="2002174"/>
            <a:chExt cx="4045568" cy="4143445"/>
          </a:xfrm>
        </p:grpSpPr>
        <p:pic>
          <p:nvPicPr>
            <p:cNvPr id="43" name="图片 4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4024" y="2002174"/>
              <a:ext cx="4045568" cy="4143445"/>
            </a:xfrm>
            <a:prstGeom prst="rect">
              <a:avLst/>
            </a:prstGeom>
          </p:spPr>
        </p:pic>
        <p:sp>
          <p:nvSpPr>
            <p:cNvPr id="25" name="TextBox 24">
              <a:extLst>
                <a:ext uri="{FF2B5EF4-FFF2-40B4-BE49-F238E27FC236}">
                  <a16:creationId xmlns:a16="http://schemas.microsoft.com/office/drawing/2014/main" id="{EE28D22D-6987-6E79-C7B7-39C49995A005}"/>
                </a:ext>
              </a:extLst>
            </p:cNvPr>
            <p:cNvSpPr txBox="1"/>
            <p:nvPr/>
          </p:nvSpPr>
          <p:spPr>
            <a:xfrm>
              <a:off x="5310045" y="4108535"/>
              <a:ext cx="22820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Chuẩn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bị</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mới</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4" name="Picture 3">
            <a:extLst>
              <a:ext uri="{FF2B5EF4-FFF2-40B4-BE49-F238E27FC236}">
                <a16:creationId xmlns:a16="http://schemas.microsoft.com/office/drawing/2014/main" id="{D0733621-D558-1855-37EA-5C4C537EBE85}"/>
              </a:ext>
            </a:extLst>
          </p:cNvPr>
          <p:cNvPicPr>
            <a:picLocks noChangeAspect="1"/>
          </p:cNvPicPr>
          <p:nvPr/>
        </p:nvPicPr>
        <p:blipFill>
          <a:blip r:embed="rId4"/>
          <a:stretch>
            <a:fillRect/>
          </a:stretch>
        </p:blipFill>
        <p:spPr>
          <a:xfrm>
            <a:off x="6952544" y="193865"/>
            <a:ext cx="4858933" cy="3877392"/>
          </a:xfrm>
          <a:prstGeom prst="rect">
            <a:avLst/>
          </a:prstGeom>
        </p:spPr>
      </p:pic>
    </p:spTree>
    <p:extLst>
      <p:ext uri="{BB962C8B-B14F-4D97-AF65-F5344CB8AC3E}">
        <p14:creationId xmlns:p14="http://schemas.microsoft.com/office/powerpoint/2010/main" val="150937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par>
                          <p:cTn id="16" fill="hold">
                            <p:stCondLst>
                              <p:cond delay="2500"/>
                            </p:stCondLst>
                            <p:childTnLst>
                              <p:par>
                                <p:cTn id="17" presetID="45"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ppt_w</p:attrName>
                                        </p:attrNameLst>
                                      </p:cBhvr>
                                      <p:tavLst>
                                        <p:tav tm="0" fmla="#ppt_w*sin(2.5*pi*$)">
                                          <p:val>
                                            <p:fltVal val="0"/>
                                          </p:val>
                                        </p:tav>
                                        <p:tav tm="100000">
                                          <p:val>
                                            <p:fltVal val="1"/>
                                          </p:val>
                                        </p:tav>
                                      </p:tavLst>
                                    </p:anim>
                                    <p:anim calcmode="lin" valueType="num">
                                      <p:cBhvr>
                                        <p:cTn id="21"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878024" y="-81132"/>
            <a:ext cx="8721213" cy="5788035"/>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8436" y="-240636"/>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824947" y="3403048"/>
            <a:ext cx="4723817" cy="3454952"/>
          </a:xfrm>
          <a:prstGeom prst="rect">
            <a:avLst/>
          </a:prstGeom>
        </p:spPr>
      </p:pic>
      <p:pic>
        <p:nvPicPr>
          <p:cNvPr id="7" name="Picture 6">
            <a:extLst>
              <a:ext uri="{FF2B5EF4-FFF2-40B4-BE49-F238E27FC236}">
                <a16:creationId xmlns:a16="http://schemas.microsoft.com/office/drawing/2014/main" id="{8F18B08E-659D-0AEC-77AA-4EA897AD6BBE}"/>
              </a:ext>
            </a:extLst>
          </p:cNvPr>
          <p:cNvPicPr>
            <a:picLocks noChangeAspect="1"/>
          </p:cNvPicPr>
          <p:nvPr/>
        </p:nvPicPr>
        <p:blipFill>
          <a:blip r:embed="rId6"/>
          <a:stretch>
            <a:fillRect/>
          </a:stretch>
        </p:blipFill>
        <p:spPr>
          <a:xfrm>
            <a:off x="2427871" y="1151097"/>
            <a:ext cx="6041660" cy="3724979"/>
          </a:xfrm>
          <a:prstGeom prst="rect">
            <a:avLst/>
          </a:prstGeom>
        </p:spPr>
      </p:pic>
    </p:spTree>
    <p:extLst>
      <p:ext uri="{BB962C8B-B14F-4D97-AF65-F5344CB8AC3E}">
        <p14:creationId xmlns:p14="http://schemas.microsoft.com/office/powerpoint/2010/main" val="348360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546325"/>
            <a:ext cx="8563429" cy="568331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0948" y="-318068"/>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3" name="Picture 2">
            <a:extLst>
              <a:ext uri="{FF2B5EF4-FFF2-40B4-BE49-F238E27FC236}">
                <a16:creationId xmlns:a16="http://schemas.microsoft.com/office/drawing/2014/main" id="{DB8F8984-E846-2A16-6AF0-B00B8E80A706}"/>
              </a:ext>
            </a:extLst>
          </p:cNvPr>
          <p:cNvPicPr>
            <a:picLocks noChangeAspect="1"/>
          </p:cNvPicPr>
          <p:nvPr/>
        </p:nvPicPr>
        <p:blipFill>
          <a:blip r:embed="rId6"/>
          <a:stretch>
            <a:fillRect/>
          </a:stretch>
        </p:blipFill>
        <p:spPr>
          <a:xfrm>
            <a:off x="1500025" y="2674295"/>
            <a:ext cx="6576759" cy="2923457"/>
          </a:xfrm>
          <a:prstGeom prst="rect">
            <a:avLst/>
          </a:prstGeom>
        </p:spPr>
      </p:pic>
    </p:spTree>
    <p:extLst>
      <p:ext uri="{BB962C8B-B14F-4D97-AF65-F5344CB8AC3E}">
        <p14:creationId xmlns:p14="http://schemas.microsoft.com/office/powerpoint/2010/main" val="337709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2">
            <a:extLst>
              <a:ext uri="{FF2B5EF4-FFF2-40B4-BE49-F238E27FC236}">
                <a16:creationId xmlns:a16="http://schemas.microsoft.com/office/drawing/2014/main" id="{4BC99D42-FCB5-51B1-4BA3-9BA26C6C0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6767"/>
            <a:ext cx="4872789" cy="3681190"/>
          </a:xfrm>
          <a:prstGeom prst="rect">
            <a:avLst/>
          </a:prstGeom>
        </p:spPr>
      </p:pic>
      <p:sp>
        <p:nvSpPr>
          <p:cNvPr id="9" name="Rounded Rectangle 3">
            <a:extLst>
              <a:ext uri="{FF2B5EF4-FFF2-40B4-BE49-F238E27FC236}">
                <a16:creationId xmlns:a16="http://schemas.microsoft.com/office/drawing/2014/main" id="{CA06D3B6-95A7-A987-A086-C803DA485ADD}"/>
              </a:ext>
            </a:extLst>
          </p:cNvPr>
          <p:cNvSpPr/>
          <p:nvPr/>
        </p:nvSpPr>
        <p:spPr>
          <a:xfrm>
            <a:off x="3382593" y="415408"/>
            <a:ext cx="845323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dirty="0">
                <a:solidFill>
                  <a:schemeClr val="tx1">
                    <a:lumMod val="95000"/>
                    <a:lumOff val="5000"/>
                  </a:schemeClr>
                </a:solidFill>
                <a:latin typeface="Cambria" panose="02040503050406030204" pitchFamily="18" charset="0"/>
                <a:ea typeface="Cambria" panose="02040503050406030204" pitchFamily="18" charset="0"/>
              </a:rPr>
              <a:t>Đoạn 1: từ đầu đến </a:t>
            </a:r>
            <a:r>
              <a:rPr lang="vi-VN" sz="4400" i="1" dirty="0">
                <a:solidFill>
                  <a:schemeClr val="tx1">
                    <a:lumMod val="95000"/>
                    <a:lumOff val="5000"/>
                  </a:schemeClr>
                </a:solidFill>
                <a:latin typeface="Cambria" panose="02040503050406030204" pitchFamily="18" charset="0"/>
                <a:ea typeface="Cambria" panose="02040503050406030204" pitchFamily="18" charset="0"/>
              </a:rPr>
              <a:t>cảnh tượng ấy.</a:t>
            </a:r>
            <a:endParaRPr lang="en-US" sz="40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0" name="Rounded Rectangle 10">
            <a:extLst>
              <a:ext uri="{FF2B5EF4-FFF2-40B4-BE49-F238E27FC236}">
                <a16:creationId xmlns:a16="http://schemas.microsoft.com/office/drawing/2014/main" id="{08E7150A-690F-4E4B-2ECF-463C91F6D3AF}"/>
              </a:ext>
            </a:extLst>
          </p:cNvPr>
          <p:cNvSpPr/>
          <p:nvPr/>
        </p:nvSpPr>
        <p:spPr>
          <a:xfrm>
            <a:off x="4271212" y="2254366"/>
            <a:ext cx="7398274" cy="1290217"/>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2: tiếp theo đến </a:t>
            </a:r>
            <a:r>
              <a:rPr lang="nl-NL" sz="4400" i="1" dirty="0">
                <a:solidFill>
                  <a:schemeClr val="tx1">
                    <a:lumMod val="95000"/>
                    <a:lumOff val="5000"/>
                  </a:schemeClr>
                </a:solidFill>
                <a:latin typeface="Cambria" panose="02040503050406030204" pitchFamily="18" charset="0"/>
                <a:ea typeface="Cambria" panose="02040503050406030204" pitchFamily="18" charset="0"/>
              </a:rPr>
              <a:t>xin lỗi ông đi.</a:t>
            </a:r>
            <a:endParaRPr lang="en-US" sz="44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1" name="Rounded Rectangle 17">
            <a:extLst>
              <a:ext uri="{FF2B5EF4-FFF2-40B4-BE49-F238E27FC236}">
                <a16:creationId xmlns:a16="http://schemas.microsoft.com/office/drawing/2014/main" id="{F877267B-9088-47B1-6F3E-84D67A9744B1}"/>
              </a:ext>
            </a:extLst>
          </p:cNvPr>
          <p:cNvSpPr/>
          <p:nvPr/>
        </p:nvSpPr>
        <p:spPr>
          <a:xfrm>
            <a:off x="4883063" y="4102377"/>
            <a:ext cx="652415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3: Phần còn lại.</a:t>
            </a:r>
            <a:endParaRPr lang="en-US" sz="4400" dirty="0">
              <a:solidFill>
                <a:schemeClr val="tx1">
                  <a:lumMod val="95000"/>
                  <a:lumOff val="5000"/>
                </a:schemeClr>
              </a:solidFill>
              <a:effectLst/>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E928A771-2BEF-5AB8-07D2-30A87242A59D}"/>
              </a:ext>
            </a:extLst>
          </p:cNvPr>
          <p:cNvPicPr>
            <a:picLocks noChangeAspect="1"/>
          </p:cNvPicPr>
          <p:nvPr/>
        </p:nvPicPr>
        <p:blipFill>
          <a:blip r:embed="rId3"/>
          <a:stretch>
            <a:fillRect/>
          </a:stretch>
        </p:blipFill>
        <p:spPr>
          <a:xfrm>
            <a:off x="89995" y="181483"/>
            <a:ext cx="3194581" cy="2097206"/>
          </a:xfrm>
          <a:prstGeom prst="rect">
            <a:avLst/>
          </a:prstGeom>
        </p:spPr>
      </p:pic>
    </p:spTree>
    <p:extLst>
      <p:ext uri="{BB962C8B-B14F-4D97-AF65-F5344CB8AC3E}">
        <p14:creationId xmlns:p14="http://schemas.microsoft.com/office/powerpoint/2010/main" val="242312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2133A2-AD7C-7A5F-F197-8D70BEFAEC44}"/>
              </a:ext>
            </a:extLst>
          </p:cNvPr>
          <p:cNvPicPr>
            <a:picLocks noChangeAspect="1"/>
          </p:cNvPicPr>
          <p:nvPr/>
        </p:nvPicPr>
        <p:blipFill>
          <a:blip r:embed="rId3"/>
          <a:stretch>
            <a:fillRect/>
          </a:stretch>
        </p:blipFill>
        <p:spPr>
          <a:xfrm>
            <a:off x="2670586" y="405115"/>
            <a:ext cx="6340390" cy="1109568"/>
          </a:xfrm>
          <a:prstGeom prst="rect">
            <a:avLst/>
          </a:prstGeom>
        </p:spPr>
      </p:pic>
      <p:grpSp>
        <p:nvGrpSpPr>
          <p:cNvPr id="3" name="Group 2">
            <a:extLst>
              <a:ext uri="{FF2B5EF4-FFF2-40B4-BE49-F238E27FC236}">
                <a16:creationId xmlns:a16="http://schemas.microsoft.com/office/drawing/2014/main" id="{96B0DB58-92CD-3E44-3873-D2C9F3888CF7}"/>
              </a:ext>
            </a:extLst>
          </p:cNvPr>
          <p:cNvGrpSpPr/>
          <p:nvPr/>
        </p:nvGrpSpPr>
        <p:grpSpPr>
          <a:xfrm>
            <a:off x="4844738" y="1827609"/>
            <a:ext cx="2844430" cy="1254387"/>
            <a:chOff x="2157098" y="2221349"/>
            <a:chExt cx="3866191" cy="1860883"/>
          </a:xfrm>
        </p:grpSpPr>
        <p:sp>
          <p:nvSpPr>
            <p:cNvPr id="4" name="Freeform: Shape 3">
              <a:extLst>
                <a:ext uri="{FF2B5EF4-FFF2-40B4-BE49-F238E27FC236}">
                  <a16:creationId xmlns:a16="http://schemas.microsoft.com/office/drawing/2014/main" id="{B6BF492A-280B-0224-A828-9BBE54A2F9E6}"/>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3DCDA8"/>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5" name="TextBox 4">
              <a:extLst>
                <a:ext uri="{FF2B5EF4-FFF2-40B4-BE49-F238E27FC236}">
                  <a16:creationId xmlns:a16="http://schemas.microsoft.com/office/drawing/2014/main" id="{B473A82D-7C02-02C2-9B75-546DBDBEF385}"/>
                </a:ext>
              </a:extLst>
            </p:cNvPr>
            <p:cNvSpPr txBox="1"/>
            <p:nvPr/>
          </p:nvSpPr>
          <p:spPr>
            <a:xfrm>
              <a:off x="2157098" y="272656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dập</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dìu</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6" name="Group 5">
            <a:extLst>
              <a:ext uri="{FF2B5EF4-FFF2-40B4-BE49-F238E27FC236}">
                <a16:creationId xmlns:a16="http://schemas.microsoft.com/office/drawing/2014/main" id="{B8609A6D-9506-F13E-41FF-EFE5BF3ABFBE}"/>
              </a:ext>
            </a:extLst>
          </p:cNvPr>
          <p:cNvGrpSpPr/>
          <p:nvPr/>
        </p:nvGrpSpPr>
        <p:grpSpPr>
          <a:xfrm>
            <a:off x="7689168" y="1798158"/>
            <a:ext cx="2844430" cy="1254387"/>
            <a:chOff x="2109830" y="2221349"/>
            <a:chExt cx="3866191" cy="1860883"/>
          </a:xfrm>
        </p:grpSpPr>
        <p:sp>
          <p:nvSpPr>
            <p:cNvPr id="7" name="Freeform: Shape 6">
              <a:extLst>
                <a:ext uri="{FF2B5EF4-FFF2-40B4-BE49-F238E27FC236}">
                  <a16:creationId xmlns:a16="http://schemas.microsoft.com/office/drawing/2014/main" id="{22903F03-CDF9-3A4D-588B-F9C8DF3673B5}"/>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E5A4">
                <a:lumMod val="90000"/>
              </a:srgb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2" name="TextBox 11">
              <a:extLst>
                <a:ext uri="{FF2B5EF4-FFF2-40B4-BE49-F238E27FC236}">
                  <a16:creationId xmlns:a16="http://schemas.microsoft.com/office/drawing/2014/main" id="{C90DECCF-FF28-1A61-BE4A-729D8AC3ADD3}"/>
                </a:ext>
              </a:extLst>
            </p:cNvPr>
            <p:cNvSpPr txBox="1"/>
            <p:nvPr/>
          </p:nvSpPr>
          <p:spPr>
            <a:xfrm>
              <a:off x="2109830" y="282851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nhành</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hoa</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4" name="Group 13">
            <a:extLst>
              <a:ext uri="{FF2B5EF4-FFF2-40B4-BE49-F238E27FC236}">
                <a16:creationId xmlns:a16="http://schemas.microsoft.com/office/drawing/2014/main" id="{C1C58DE7-F3FF-EB5D-954F-BCFEE5F47EC2}"/>
              </a:ext>
            </a:extLst>
          </p:cNvPr>
          <p:cNvGrpSpPr/>
          <p:nvPr/>
        </p:nvGrpSpPr>
        <p:grpSpPr>
          <a:xfrm>
            <a:off x="1150912" y="1887745"/>
            <a:ext cx="3693031" cy="1254387"/>
            <a:chOff x="2035835" y="2221349"/>
            <a:chExt cx="3866191" cy="1860883"/>
          </a:xfrm>
        </p:grpSpPr>
        <p:sp>
          <p:nvSpPr>
            <p:cNvPr id="15" name="Freeform: Shape 14">
              <a:extLst>
                <a:ext uri="{FF2B5EF4-FFF2-40B4-BE49-F238E27FC236}">
                  <a16:creationId xmlns:a16="http://schemas.microsoft.com/office/drawing/2014/main" id="{C0B47F9E-DD5F-EA00-3FE1-E41E82259D4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597000">
                <a:lumMod val="20000"/>
                <a:lumOff val="80000"/>
              </a:srgbClr>
            </a:solidFill>
            <a:ln w="25400" cap="flat" cmpd="sng" algn="ctr">
              <a:solidFill>
                <a:srgbClr val="F369AC"/>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6" name="TextBox 15">
              <a:extLst>
                <a:ext uri="{FF2B5EF4-FFF2-40B4-BE49-F238E27FC236}">
                  <a16:creationId xmlns:a16="http://schemas.microsoft.com/office/drawing/2014/main" id="{165ACC06-FBD5-4E1E-5E09-9EAF515B7EB4}"/>
                </a:ext>
              </a:extLst>
            </p:cNvPr>
            <p:cNvSpPr txBox="1"/>
            <p:nvPr/>
          </p:nvSpPr>
          <p:spPr>
            <a:xfrm>
              <a:off x="2035835" y="2781425"/>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rung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rinh</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7" name="Group 16">
            <a:extLst>
              <a:ext uri="{FF2B5EF4-FFF2-40B4-BE49-F238E27FC236}">
                <a16:creationId xmlns:a16="http://schemas.microsoft.com/office/drawing/2014/main" id="{1E4A40B8-B07A-0605-BEEB-02818D503C77}"/>
              </a:ext>
            </a:extLst>
          </p:cNvPr>
          <p:cNvGrpSpPr/>
          <p:nvPr/>
        </p:nvGrpSpPr>
        <p:grpSpPr>
          <a:xfrm>
            <a:off x="1394930" y="3559473"/>
            <a:ext cx="4533259" cy="1254387"/>
            <a:chOff x="2099716" y="2221349"/>
            <a:chExt cx="3866191" cy="1860883"/>
          </a:xfrm>
        </p:grpSpPr>
        <p:sp>
          <p:nvSpPr>
            <p:cNvPr id="18" name="Freeform: Shape 17">
              <a:extLst>
                <a:ext uri="{FF2B5EF4-FFF2-40B4-BE49-F238E27FC236}">
                  <a16:creationId xmlns:a16="http://schemas.microsoft.com/office/drawing/2014/main" id="{1BCF802A-7C72-8940-4206-4682440EE36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92E8E9"/>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9" name="TextBox 18">
              <a:extLst>
                <a:ext uri="{FF2B5EF4-FFF2-40B4-BE49-F238E27FC236}">
                  <a16:creationId xmlns:a16="http://schemas.microsoft.com/office/drawing/2014/main" id="{46C49AB8-3C21-42B3-6C7D-D980760787A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thảng</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thốt</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20" name="Group 19">
            <a:extLst>
              <a:ext uri="{FF2B5EF4-FFF2-40B4-BE49-F238E27FC236}">
                <a16:creationId xmlns:a16="http://schemas.microsoft.com/office/drawing/2014/main" id="{13CFC177-147E-0A10-5922-1D76C87E1038}"/>
              </a:ext>
            </a:extLst>
          </p:cNvPr>
          <p:cNvGrpSpPr/>
          <p:nvPr/>
        </p:nvGrpSpPr>
        <p:grpSpPr>
          <a:xfrm>
            <a:off x="5401851" y="3497828"/>
            <a:ext cx="4533259" cy="1254387"/>
            <a:chOff x="2099716" y="2221349"/>
            <a:chExt cx="3866191" cy="1860883"/>
          </a:xfrm>
        </p:grpSpPr>
        <p:sp>
          <p:nvSpPr>
            <p:cNvPr id="21" name="Freeform: Shape 20">
              <a:extLst>
                <a:ext uri="{FF2B5EF4-FFF2-40B4-BE49-F238E27FC236}">
                  <a16:creationId xmlns:a16="http://schemas.microsoft.com/office/drawing/2014/main" id="{6CC59239-924E-B3F3-941B-228BB5AEA3BF}"/>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6">
                <a:lumMod val="40000"/>
                <a:lumOff val="60000"/>
              </a:scheme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22" name="TextBox 21">
              <a:extLst>
                <a:ext uri="{FF2B5EF4-FFF2-40B4-BE49-F238E27FC236}">
                  <a16:creationId xmlns:a16="http://schemas.microsoft.com/office/drawing/2014/main" id="{DAA13354-B4C9-AC25-1ED2-7A877A94D58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lẩm</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nhẩm</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spTree>
    <p:extLst>
      <p:ext uri="{BB962C8B-B14F-4D97-AF65-F5344CB8AC3E}">
        <p14:creationId xmlns:p14="http://schemas.microsoft.com/office/powerpoint/2010/main" val="122605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3"/>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3"/>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F47404-C2BF-BC1F-8F5F-C2B9E59D7E5C}"/>
              </a:ext>
            </a:extLst>
          </p:cNvPr>
          <p:cNvSpPr txBox="1"/>
          <p:nvPr/>
        </p:nvSpPr>
        <p:spPr>
          <a:xfrm>
            <a:off x="2050865" y="100039"/>
            <a:ext cx="788996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TRONG NHÓM</a:t>
            </a:r>
          </a:p>
        </p:txBody>
      </p:sp>
      <p:grpSp>
        <p:nvGrpSpPr>
          <p:cNvPr id="7" name="Group 6">
            <a:extLst>
              <a:ext uri="{FF2B5EF4-FFF2-40B4-BE49-F238E27FC236}">
                <a16:creationId xmlns:a16="http://schemas.microsoft.com/office/drawing/2014/main" id="{7B444F80-28F3-D36B-7FD6-5D600EEF5958}"/>
              </a:ext>
            </a:extLst>
          </p:cNvPr>
          <p:cNvGrpSpPr/>
          <p:nvPr/>
        </p:nvGrpSpPr>
        <p:grpSpPr>
          <a:xfrm>
            <a:off x="279660" y="1123615"/>
            <a:ext cx="6264457" cy="2695910"/>
            <a:chOff x="2975205" y="1283787"/>
            <a:chExt cx="5432196" cy="2695910"/>
          </a:xfrm>
        </p:grpSpPr>
        <p:sp>
          <p:nvSpPr>
            <p:cNvPr id="8" name="Rectangle: Rounded Corners 6">
              <a:extLst>
                <a:ext uri="{FF2B5EF4-FFF2-40B4-BE49-F238E27FC236}">
                  <a16:creationId xmlns:a16="http://schemas.microsoft.com/office/drawing/2014/main" id="{6FA873C9-02EB-BB4F-A094-5C2BF5B85F6A}"/>
                </a:ext>
              </a:extLst>
            </p:cNvPr>
            <p:cNvSpPr/>
            <p:nvPr/>
          </p:nvSpPr>
          <p:spPr>
            <a:xfrm>
              <a:off x="2975205" y="1724298"/>
              <a:ext cx="5432196" cy="2255399"/>
            </a:xfrm>
            <a:custGeom>
              <a:avLst/>
              <a:gdLst>
                <a:gd name="connsiteX0" fmla="*/ 0 w 5432196"/>
                <a:gd name="connsiteY0" fmla="*/ 454959 h 2255399"/>
                <a:gd name="connsiteX1" fmla="*/ 458518 w 5432196"/>
                <a:gd name="connsiteY1" fmla="*/ 0 h 2255399"/>
                <a:gd name="connsiteX2" fmla="*/ 1068065 w 5432196"/>
                <a:gd name="connsiteY2" fmla="*/ 0 h 2255399"/>
                <a:gd name="connsiteX3" fmla="*/ 1677611 w 5432196"/>
                <a:gd name="connsiteY3" fmla="*/ 0 h 2255399"/>
                <a:gd name="connsiteX4" fmla="*/ 2106551 w 5432196"/>
                <a:gd name="connsiteY4" fmla="*/ 0 h 2255399"/>
                <a:gd name="connsiteX5" fmla="*/ 2580642 w 5432196"/>
                <a:gd name="connsiteY5" fmla="*/ 0 h 2255399"/>
                <a:gd name="connsiteX6" fmla="*/ 3235340 w 5432196"/>
                <a:gd name="connsiteY6" fmla="*/ 0 h 2255399"/>
                <a:gd name="connsiteX7" fmla="*/ 3664281 w 5432196"/>
                <a:gd name="connsiteY7" fmla="*/ 0 h 2255399"/>
                <a:gd name="connsiteX8" fmla="*/ 4093221 w 5432196"/>
                <a:gd name="connsiteY8" fmla="*/ 0 h 2255399"/>
                <a:gd name="connsiteX9" fmla="*/ 4973677 w 5432196"/>
                <a:gd name="connsiteY9" fmla="*/ 0 h 2255399"/>
                <a:gd name="connsiteX10" fmla="*/ 5432196 w 5432196"/>
                <a:gd name="connsiteY10" fmla="*/ 454959 h 2255399"/>
                <a:gd name="connsiteX11" fmla="*/ 5432196 w 5432196"/>
                <a:gd name="connsiteY11" fmla="*/ 863088 h 2255399"/>
                <a:gd name="connsiteX12" fmla="*/ 5432196 w 5432196"/>
                <a:gd name="connsiteY12" fmla="*/ 1338491 h 2255399"/>
                <a:gd name="connsiteX13" fmla="*/ 5432196 w 5432196"/>
                <a:gd name="connsiteY13" fmla="*/ 1800439 h 2255399"/>
                <a:gd name="connsiteX14" fmla="*/ 4973677 w 5432196"/>
                <a:gd name="connsiteY14" fmla="*/ 2255399 h 2255399"/>
                <a:gd name="connsiteX15" fmla="*/ 4499585 w 5432196"/>
                <a:gd name="connsiteY15" fmla="*/ 2255399 h 2255399"/>
                <a:gd name="connsiteX16" fmla="*/ 3980342 w 5432196"/>
                <a:gd name="connsiteY16" fmla="*/ 2255399 h 2255399"/>
                <a:gd name="connsiteX17" fmla="*/ 3461098 w 5432196"/>
                <a:gd name="connsiteY17" fmla="*/ 2255399 h 2255399"/>
                <a:gd name="connsiteX18" fmla="*/ 3032159 w 5432196"/>
                <a:gd name="connsiteY18" fmla="*/ 2255399 h 2255399"/>
                <a:gd name="connsiteX19" fmla="*/ 2512915 w 5432196"/>
                <a:gd name="connsiteY19" fmla="*/ 2255399 h 2255399"/>
                <a:gd name="connsiteX20" fmla="*/ 2038824 w 5432196"/>
                <a:gd name="connsiteY20" fmla="*/ 2255399 h 2255399"/>
                <a:gd name="connsiteX21" fmla="*/ 1609883 w 5432196"/>
                <a:gd name="connsiteY21" fmla="*/ 2255399 h 2255399"/>
                <a:gd name="connsiteX22" fmla="*/ 955185 w 5432196"/>
                <a:gd name="connsiteY22" fmla="*/ 2255399 h 2255399"/>
                <a:gd name="connsiteX23" fmla="*/ 458518 w 5432196"/>
                <a:gd name="connsiteY23" fmla="*/ 2255399 h 2255399"/>
                <a:gd name="connsiteX24" fmla="*/ 0 w 5432196"/>
                <a:gd name="connsiteY24" fmla="*/ 1800439 h 2255399"/>
                <a:gd name="connsiteX25" fmla="*/ 0 w 5432196"/>
                <a:gd name="connsiteY25" fmla="*/ 1351946 h 2255399"/>
                <a:gd name="connsiteX26" fmla="*/ 0 w 5432196"/>
                <a:gd name="connsiteY26" fmla="*/ 916907 h 2255399"/>
                <a:gd name="connsiteX27" fmla="*/ 0 w 5432196"/>
                <a:gd name="connsiteY27" fmla="*/ 454959 h 2255399"/>
                <a:gd name="connsiteX0" fmla="*/ 0 w 5432196"/>
                <a:gd name="connsiteY0" fmla="*/ 454959 h 2255399"/>
                <a:gd name="connsiteX1" fmla="*/ 458518 w 5432196"/>
                <a:gd name="connsiteY1" fmla="*/ 0 h 2255399"/>
                <a:gd name="connsiteX2" fmla="*/ 1068065 w 5432196"/>
                <a:gd name="connsiteY2" fmla="*/ 0 h 2255399"/>
                <a:gd name="connsiteX3" fmla="*/ 1542156 w 5432196"/>
                <a:gd name="connsiteY3" fmla="*/ 0 h 2255399"/>
                <a:gd name="connsiteX4" fmla="*/ 2016248 w 5432196"/>
                <a:gd name="connsiteY4" fmla="*/ 0 h 2255399"/>
                <a:gd name="connsiteX5" fmla="*/ 2625794 w 5432196"/>
                <a:gd name="connsiteY5" fmla="*/ 0 h 2255399"/>
                <a:gd name="connsiteX6" fmla="*/ 3145037 w 5432196"/>
                <a:gd name="connsiteY6" fmla="*/ 0 h 2255399"/>
                <a:gd name="connsiteX7" fmla="*/ 3799735 w 5432196"/>
                <a:gd name="connsiteY7" fmla="*/ 0 h 2255399"/>
                <a:gd name="connsiteX8" fmla="*/ 4454434 w 5432196"/>
                <a:gd name="connsiteY8" fmla="*/ 0 h 2255399"/>
                <a:gd name="connsiteX9" fmla="*/ 4973677 w 5432196"/>
                <a:gd name="connsiteY9" fmla="*/ 0 h 2255399"/>
                <a:gd name="connsiteX10" fmla="*/ 5432196 w 5432196"/>
                <a:gd name="connsiteY10" fmla="*/ 454959 h 2255399"/>
                <a:gd name="connsiteX11" fmla="*/ 5432196 w 5432196"/>
                <a:gd name="connsiteY11" fmla="*/ 903452 h 2255399"/>
                <a:gd name="connsiteX12" fmla="*/ 5432196 w 5432196"/>
                <a:gd name="connsiteY12" fmla="*/ 1351946 h 2255399"/>
                <a:gd name="connsiteX13" fmla="*/ 5432196 w 5432196"/>
                <a:gd name="connsiteY13" fmla="*/ 1800439 h 2255399"/>
                <a:gd name="connsiteX14" fmla="*/ 4973677 w 5432196"/>
                <a:gd name="connsiteY14" fmla="*/ 2255399 h 2255399"/>
                <a:gd name="connsiteX15" fmla="*/ 4364130 w 5432196"/>
                <a:gd name="connsiteY15" fmla="*/ 2255399 h 2255399"/>
                <a:gd name="connsiteX16" fmla="*/ 3844887 w 5432196"/>
                <a:gd name="connsiteY16" fmla="*/ 2255399 h 2255399"/>
                <a:gd name="connsiteX17" fmla="*/ 3325644 w 5432196"/>
                <a:gd name="connsiteY17" fmla="*/ 2255399 h 2255399"/>
                <a:gd name="connsiteX18" fmla="*/ 2670946 w 5432196"/>
                <a:gd name="connsiteY18" fmla="*/ 2255399 h 2255399"/>
                <a:gd name="connsiteX19" fmla="*/ 2061400 w 5432196"/>
                <a:gd name="connsiteY19" fmla="*/ 2255399 h 2255399"/>
                <a:gd name="connsiteX20" fmla="*/ 1542156 w 5432196"/>
                <a:gd name="connsiteY20" fmla="*/ 2255399 h 2255399"/>
                <a:gd name="connsiteX21" fmla="*/ 1068065 w 5432196"/>
                <a:gd name="connsiteY21" fmla="*/ 2255399 h 2255399"/>
                <a:gd name="connsiteX22" fmla="*/ 458518 w 5432196"/>
                <a:gd name="connsiteY22" fmla="*/ 2255399 h 2255399"/>
                <a:gd name="connsiteX23" fmla="*/ 0 w 5432196"/>
                <a:gd name="connsiteY23" fmla="*/ 1800439 h 2255399"/>
                <a:gd name="connsiteX24" fmla="*/ 0 w 5432196"/>
                <a:gd name="connsiteY24" fmla="*/ 1325036 h 2255399"/>
                <a:gd name="connsiteX25" fmla="*/ 0 w 5432196"/>
                <a:gd name="connsiteY25" fmla="*/ 849633 h 2255399"/>
                <a:gd name="connsiteX26" fmla="*/ 0 w 5432196"/>
                <a:gd name="connsiteY26" fmla="*/ 454959 h 225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2196" h="2255399" fill="none" extrusionOk="0">
                  <a:moveTo>
                    <a:pt x="0" y="454959"/>
                  </a:moveTo>
                  <a:cubicBezTo>
                    <a:pt x="-47839" y="184509"/>
                    <a:pt x="221090" y="51318"/>
                    <a:pt x="458518" y="0"/>
                  </a:cubicBezTo>
                  <a:cubicBezTo>
                    <a:pt x="771072" y="1867"/>
                    <a:pt x="894969" y="-18737"/>
                    <a:pt x="1068065" y="0"/>
                  </a:cubicBezTo>
                  <a:cubicBezTo>
                    <a:pt x="1245363" y="32971"/>
                    <a:pt x="1566259" y="40033"/>
                    <a:pt x="1677611" y="0"/>
                  </a:cubicBezTo>
                  <a:cubicBezTo>
                    <a:pt x="1779212" y="-12918"/>
                    <a:pt x="1974807" y="-21191"/>
                    <a:pt x="2106551" y="0"/>
                  </a:cubicBezTo>
                  <a:cubicBezTo>
                    <a:pt x="2216506" y="-21212"/>
                    <a:pt x="2396583" y="494"/>
                    <a:pt x="2580642" y="0"/>
                  </a:cubicBezTo>
                  <a:cubicBezTo>
                    <a:pt x="2785577" y="-13158"/>
                    <a:pt x="2955184" y="1971"/>
                    <a:pt x="3235340" y="0"/>
                  </a:cubicBezTo>
                  <a:cubicBezTo>
                    <a:pt x="3504808" y="25483"/>
                    <a:pt x="3475255" y="6764"/>
                    <a:pt x="3664281" y="0"/>
                  </a:cubicBezTo>
                  <a:cubicBezTo>
                    <a:pt x="3839934" y="-17402"/>
                    <a:pt x="3996068" y="-26474"/>
                    <a:pt x="4093221" y="0"/>
                  </a:cubicBezTo>
                  <a:cubicBezTo>
                    <a:pt x="4141227" y="50730"/>
                    <a:pt x="4720238" y="-43597"/>
                    <a:pt x="4973677" y="0"/>
                  </a:cubicBezTo>
                  <a:cubicBezTo>
                    <a:pt x="5190437" y="11053"/>
                    <a:pt x="5492252" y="192667"/>
                    <a:pt x="5432196" y="454959"/>
                  </a:cubicBezTo>
                  <a:cubicBezTo>
                    <a:pt x="5434163" y="646167"/>
                    <a:pt x="5456625" y="754669"/>
                    <a:pt x="5432196" y="863088"/>
                  </a:cubicBezTo>
                  <a:cubicBezTo>
                    <a:pt x="5422366" y="952981"/>
                    <a:pt x="5422013" y="1144519"/>
                    <a:pt x="5432196" y="1338491"/>
                  </a:cubicBezTo>
                  <a:cubicBezTo>
                    <a:pt x="5427373" y="1535165"/>
                    <a:pt x="5422075" y="1615932"/>
                    <a:pt x="5432196" y="1800439"/>
                  </a:cubicBezTo>
                  <a:cubicBezTo>
                    <a:pt x="5463334" y="2095232"/>
                    <a:pt x="5206407" y="2295643"/>
                    <a:pt x="4973677" y="2255399"/>
                  </a:cubicBezTo>
                  <a:cubicBezTo>
                    <a:pt x="4879344" y="2280708"/>
                    <a:pt x="4629283" y="2248052"/>
                    <a:pt x="4499585" y="2255399"/>
                  </a:cubicBezTo>
                  <a:cubicBezTo>
                    <a:pt x="4349386" y="2203503"/>
                    <a:pt x="4199056" y="2243610"/>
                    <a:pt x="3980342" y="2255399"/>
                  </a:cubicBezTo>
                  <a:cubicBezTo>
                    <a:pt x="3770099" y="2259100"/>
                    <a:pt x="3611052" y="2276269"/>
                    <a:pt x="3461098" y="2255399"/>
                  </a:cubicBezTo>
                  <a:cubicBezTo>
                    <a:pt x="3317937" y="2231903"/>
                    <a:pt x="3242912" y="2240309"/>
                    <a:pt x="3032159" y="2255399"/>
                  </a:cubicBezTo>
                  <a:cubicBezTo>
                    <a:pt x="2836846" y="2294675"/>
                    <a:pt x="2637155" y="2269545"/>
                    <a:pt x="2512915" y="2255399"/>
                  </a:cubicBezTo>
                  <a:cubicBezTo>
                    <a:pt x="2385128" y="2238019"/>
                    <a:pt x="2243812" y="2291408"/>
                    <a:pt x="2038824" y="2255399"/>
                  </a:cubicBezTo>
                  <a:cubicBezTo>
                    <a:pt x="1831580" y="2249379"/>
                    <a:pt x="1804553" y="2244020"/>
                    <a:pt x="1609883" y="2255399"/>
                  </a:cubicBezTo>
                  <a:cubicBezTo>
                    <a:pt x="1449332" y="2244142"/>
                    <a:pt x="1205701" y="2201527"/>
                    <a:pt x="955185" y="2255399"/>
                  </a:cubicBezTo>
                  <a:cubicBezTo>
                    <a:pt x="702910" y="2259471"/>
                    <a:pt x="604348" y="2234474"/>
                    <a:pt x="458518" y="2255399"/>
                  </a:cubicBezTo>
                  <a:cubicBezTo>
                    <a:pt x="184424" y="2188190"/>
                    <a:pt x="92267" y="2003618"/>
                    <a:pt x="0" y="1800439"/>
                  </a:cubicBezTo>
                  <a:cubicBezTo>
                    <a:pt x="20787" y="1672281"/>
                    <a:pt x="43566" y="1477735"/>
                    <a:pt x="0" y="1351946"/>
                  </a:cubicBezTo>
                  <a:cubicBezTo>
                    <a:pt x="-37487" y="1231145"/>
                    <a:pt x="-34173" y="1032018"/>
                    <a:pt x="0" y="916907"/>
                  </a:cubicBezTo>
                  <a:cubicBezTo>
                    <a:pt x="-5384" y="834537"/>
                    <a:pt x="-16857" y="620555"/>
                    <a:pt x="0" y="454959"/>
                  </a:cubicBezTo>
                  <a:close/>
                </a:path>
                <a:path w="5432196" h="2255399" stroke="0" extrusionOk="0">
                  <a:moveTo>
                    <a:pt x="0" y="454959"/>
                  </a:moveTo>
                  <a:cubicBezTo>
                    <a:pt x="19314" y="248523"/>
                    <a:pt x="236341" y="63516"/>
                    <a:pt x="458518" y="0"/>
                  </a:cubicBezTo>
                  <a:cubicBezTo>
                    <a:pt x="641361" y="19048"/>
                    <a:pt x="765211" y="21686"/>
                    <a:pt x="1068065" y="0"/>
                  </a:cubicBezTo>
                  <a:cubicBezTo>
                    <a:pt x="1367775" y="12623"/>
                    <a:pt x="1352285" y="13369"/>
                    <a:pt x="1542156" y="0"/>
                  </a:cubicBezTo>
                  <a:cubicBezTo>
                    <a:pt x="1726439" y="-14857"/>
                    <a:pt x="1856782" y="3704"/>
                    <a:pt x="2016248" y="0"/>
                  </a:cubicBezTo>
                  <a:cubicBezTo>
                    <a:pt x="2203130" y="-39436"/>
                    <a:pt x="2499991" y="33305"/>
                    <a:pt x="2625794" y="0"/>
                  </a:cubicBezTo>
                  <a:cubicBezTo>
                    <a:pt x="2770100" y="23650"/>
                    <a:pt x="2929953" y="-10983"/>
                    <a:pt x="3145037" y="0"/>
                  </a:cubicBezTo>
                  <a:cubicBezTo>
                    <a:pt x="3350187" y="-37948"/>
                    <a:pt x="3462196" y="9947"/>
                    <a:pt x="3799735" y="0"/>
                  </a:cubicBezTo>
                  <a:cubicBezTo>
                    <a:pt x="4157396" y="-10650"/>
                    <a:pt x="4252615" y="-13150"/>
                    <a:pt x="4454434" y="0"/>
                  </a:cubicBezTo>
                  <a:cubicBezTo>
                    <a:pt x="4620708" y="11610"/>
                    <a:pt x="4854321" y="35710"/>
                    <a:pt x="4973677" y="0"/>
                  </a:cubicBezTo>
                  <a:cubicBezTo>
                    <a:pt x="5220357" y="-42048"/>
                    <a:pt x="5423836" y="177213"/>
                    <a:pt x="5432196" y="454959"/>
                  </a:cubicBezTo>
                  <a:cubicBezTo>
                    <a:pt x="5412643" y="587325"/>
                    <a:pt x="5445275" y="800919"/>
                    <a:pt x="5432196" y="903452"/>
                  </a:cubicBezTo>
                  <a:cubicBezTo>
                    <a:pt x="5431475" y="1003669"/>
                    <a:pt x="5443692" y="1150935"/>
                    <a:pt x="5432196" y="1351946"/>
                  </a:cubicBezTo>
                  <a:cubicBezTo>
                    <a:pt x="5430121" y="1564351"/>
                    <a:pt x="5427931" y="1634308"/>
                    <a:pt x="5432196" y="1800439"/>
                  </a:cubicBezTo>
                  <a:cubicBezTo>
                    <a:pt x="5509310" y="2095606"/>
                    <a:pt x="5240541" y="2295545"/>
                    <a:pt x="4973677" y="2255399"/>
                  </a:cubicBezTo>
                  <a:cubicBezTo>
                    <a:pt x="4746013" y="2227926"/>
                    <a:pt x="4640108" y="2248835"/>
                    <a:pt x="4364130" y="2255399"/>
                  </a:cubicBezTo>
                  <a:cubicBezTo>
                    <a:pt x="4073215" y="2273244"/>
                    <a:pt x="4049542" y="2262354"/>
                    <a:pt x="3844887" y="2255399"/>
                  </a:cubicBezTo>
                  <a:cubicBezTo>
                    <a:pt x="3634200" y="2267081"/>
                    <a:pt x="3521660" y="2286812"/>
                    <a:pt x="3325644" y="2255399"/>
                  </a:cubicBezTo>
                  <a:cubicBezTo>
                    <a:pt x="3192240" y="2227077"/>
                    <a:pt x="2994749" y="2287763"/>
                    <a:pt x="2670946" y="2255399"/>
                  </a:cubicBezTo>
                  <a:cubicBezTo>
                    <a:pt x="2351852" y="2213359"/>
                    <a:pt x="2265736" y="2258427"/>
                    <a:pt x="2061400" y="2255399"/>
                  </a:cubicBezTo>
                  <a:cubicBezTo>
                    <a:pt x="1887350" y="2250026"/>
                    <a:pt x="1654395" y="2217182"/>
                    <a:pt x="1542156" y="2255399"/>
                  </a:cubicBezTo>
                  <a:cubicBezTo>
                    <a:pt x="1404783" y="2248196"/>
                    <a:pt x="1177829" y="2229860"/>
                    <a:pt x="1068065" y="2255399"/>
                  </a:cubicBezTo>
                  <a:cubicBezTo>
                    <a:pt x="961426" y="2279165"/>
                    <a:pt x="693084" y="2290555"/>
                    <a:pt x="458518" y="2255399"/>
                  </a:cubicBezTo>
                  <a:cubicBezTo>
                    <a:pt x="268793" y="2234797"/>
                    <a:pt x="3171" y="2040305"/>
                    <a:pt x="0" y="1800439"/>
                  </a:cubicBezTo>
                  <a:cubicBezTo>
                    <a:pt x="1904" y="1587006"/>
                    <a:pt x="11887" y="1481597"/>
                    <a:pt x="0" y="1325036"/>
                  </a:cubicBezTo>
                  <a:cubicBezTo>
                    <a:pt x="-8623" y="1150189"/>
                    <a:pt x="-24764" y="959833"/>
                    <a:pt x="0" y="849633"/>
                  </a:cubicBezTo>
                  <a:cubicBezTo>
                    <a:pt x="23472" y="760301"/>
                    <a:pt x="5863" y="608260"/>
                    <a:pt x="0" y="454959"/>
                  </a:cubicBezTo>
                  <a:close/>
                </a:path>
                <a:path w="5432196" h="2255399" fill="none" stroke="0" extrusionOk="0">
                  <a:moveTo>
                    <a:pt x="0" y="454959"/>
                  </a:moveTo>
                  <a:cubicBezTo>
                    <a:pt x="-13010" y="208277"/>
                    <a:pt x="242773" y="81122"/>
                    <a:pt x="458518" y="0"/>
                  </a:cubicBezTo>
                  <a:cubicBezTo>
                    <a:pt x="741381" y="11886"/>
                    <a:pt x="872998" y="-7502"/>
                    <a:pt x="1068065" y="0"/>
                  </a:cubicBezTo>
                  <a:cubicBezTo>
                    <a:pt x="1246254" y="19902"/>
                    <a:pt x="1528271" y="33451"/>
                    <a:pt x="1677611" y="0"/>
                  </a:cubicBezTo>
                  <a:cubicBezTo>
                    <a:pt x="1791746" y="-24788"/>
                    <a:pt x="1993266" y="-15160"/>
                    <a:pt x="2106551" y="0"/>
                  </a:cubicBezTo>
                  <a:cubicBezTo>
                    <a:pt x="2262673" y="-11915"/>
                    <a:pt x="2391219" y="-13672"/>
                    <a:pt x="2580642" y="0"/>
                  </a:cubicBezTo>
                  <a:cubicBezTo>
                    <a:pt x="2787400" y="-15923"/>
                    <a:pt x="2953703" y="-8898"/>
                    <a:pt x="3235340" y="0"/>
                  </a:cubicBezTo>
                  <a:cubicBezTo>
                    <a:pt x="3504422" y="23023"/>
                    <a:pt x="3481803" y="9877"/>
                    <a:pt x="3664281" y="0"/>
                  </a:cubicBezTo>
                  <a:cubicBezTo>
                    <a:pt x="3831321" y="-5205"/>
                    <a:pt x="3993312" y="-19445"/>
                    <a:pt x="4093221" y="0"/>
                  </a:cubicBezTo>
                  <a:cubicBezTo>
                    <a:pt x="4173813" y="15870"/>
                    <a:pt x="4696963" y="-39634"/>
                    <a:pt x="4973677" y="0"/>
                  </a:cubicBezTo>
                  <a:cubicBezTo>
                    <a:pt x="5211336" y="-8038"/>
                    <a:pt x="5487013" y="207560"/>
                    <a:pt x="5432196" y="454959"/>
                  </a:cubicBezTo>
                  <a:cubicBezTo>
                    <a:pt x="5432500" y="642076"/>
                    <a:pt x="5439834" y="753007"/>
                    <a:pt x="5432196" y="863088"/>
                  </a:cubicBezTo>
                  <a:cubicBezTo>
                    <a:pt x="5413299" y="934108"/>
                    <a:pt x="5426461" y="1153616"/>
                    <a:pt x="5432196" y="1338491"/>
                  </a:cubicBezTo>
                  <a:cubicBezTo>
                    <a:pt x="5444960" y="1528602"/>
                    <a:pt x="5415324" y="1648920"/>
                    <a:pt x="5432196" y="1800439"/>
                  </a:cubicBezTo>
                  <a:cubicBezTo>
                    <a:pt x="5443033" y="2079539"/>
                    <a:pt x="5225709" y="2251854"/>
                    <a:pt x="4973677" y="2255399"/>
                  </a:cubicBezTo>
                  <a:cubicBezTo>
                    <a:pt x="4887393" y="2291080"/>
                    <a:pt x="4625453" y="2260882"/>
                    <a:pt x="4499585" y="2255399"/>
                  </a:cubicBezTo>
                  <a:cubicBezTo>
                    <a:pt x="4325697" y="2261254"/>
                    <a:pt x="4175775" y="2222083"/>
                    <a:pt x="3980342" y="2255399"/>
                  </a:cubicBezTo>
                  <a:cubicBezTo>
                    <a:pt x="3783622" y="2265629"/>
                    <a:pt x="3622908" y="2266313"/>
                    <a:pt x="3461098" y="2255399"/>
                  </a:cubicBezTo>
                  <a:cubicBezTo>
                    <a:pt x="3319879" y="2244080"/>
                    <a:pt x="3255515" y="2243614"/>
                    <a:pt x="3032159" y="2255399"/>
                  </a:cubicBezTo>
                  <a:cubicBezTo>
                    <a:pt x="2834285" y="2294197"/>
                    <a:pt x="2631866" y="2259779"/>
                    <a:pt x="2512915" y="2255399"/>
                  </a:cubicBezTo>
                  <a:cubicBezTo>
                    <a:pt x="2380198" y="2251986"/>
                    <a:pt x="2258270" y="2276486"/>
                    <a:pt x="2038824" y="2255399"/>
                  </a:cubicBezTo>
                  <a:cubicBezTo>
                    <a:pt x="1828124" y="2250424"/>
                    <a:pt x="1806371" y="2238927"/>
                    <a:pt x="1609883" y="2255399"/>
                  </a:cubicBezTo>
                  <a:cubicBezTo>
                    <a:pt x="1407882" y="2252391"/>
                    <a:pt x="1222091" y="2242239"/>
                    <a:pt x="955185" y="2255399"/>
                  </a:cubicBezTo>
                  <a:cubicBezTo>
                    <a:pt x="677253" y="2283494"/>
                    <a:pt x="604728" y="2238487"/>
                    <a:pt x="458518" y="2255399"/>
                  </a:cubicBezTo>
                  <a:cubicBezTo>
                    <a:pt x="190897" y="2233198"/>
                    <a:pt x="51150" y="2038509"/>
                    <a:pt x="0" y="1800439"/>
                  </a:cubicBezTo>
                  <a:cubicBezTo>
                    <a:pt x="21108" y="1672476"/>
                    <a:pt x="19744" y="1465633"/>
                    <a:pt x="0" y="1351946"/>
                  </a:cubicBezTo>
                  <a:cubicBezTo>
                    <a:pt x="-16702" y="1234762"/>
                    <a:pt x="9833" y="1053279"/>
                    <a:pt x="0" y="916907"/>
                  </a:cubicBezTo>
                  <a:cubicBezTo>
                    <a:pt x="16725" y="789853"/>
                    <a:pt x="10638" y="614537"/>
                    <a:pt x="0" y="454959"/>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6137812"/>
                        <a:gd name="connsiteY0" fmla="*/ 518078 h 2568302"/>
                        <a:gd name="connsiteX1" fmla="*/ 518078 w 6137812"/>
                        <a:gd name="connsiteY1" fmla="*/ 0 h 2568302"/>
                        <a:gd name="connsiteX2" fmla="*/ 1206802 w 6137812"/>
                        <a:gd name="connsiteY2" fmla="*/ 0 h 2568302"/>
                        <a:gd name="connsiteX3" fmla="*/ 1895525 w 6137812"/>
                        <a:gd name="connsiteY3" fmla="*/ 0 h 2568302"/>
                        <a:gd name="connsiteX4" fmla="*/ 2380182 w 6137812"/>
                        <a:gd name="connsiteY4" fmla="*/ 0 h 2568302"/>
                        <a:gd name="connsiteX5" fmla="*/ 2915856 w 6137812"/>
                        <a:gd name="connsiteY5" fmla="*/ 0 h 2568302"/>
                        <a:gd name="connsiteX6" fmla="*/ 3655596 w 6137812"/>
                        <a:gd name="connsiteY6" fmla="*/ 0 h 2568302"/>
                        <a:gd name="connsiteX7" fmla="*/ 4140254 w 6137812"/>
                        <a:gd name="connsiteY7" fmla="*/ 0 h 2568302"/>
                        <a:gd name="connsiteX8" fmla="*/ 4624911 w 6137812"/>
                        <a:gd name="connsiteY8" fmla="*/ 0 h 2568302"/>
                        <a:gd name="connsiteX9" fmla="*/ 5619734 w 6137812"/>
                        <a:gd name="connsiteY9" fmla="*/ 0 h 2568302"/>
                        <a:gd name="connsiteX10" fmla="*/ 6137812 w 6137812"/>
                        <a:gd name="connsiteY10" fmla="*/ 518078 h 2568302"/>
                        <a:gd name="connsiteX11" fmla="*/ 6137812 w 6137812"/>
                        <a:gd name="connsiteY11" fmla="*/ 982829 h 2568302"/>
                        <a:gd name="connsiteX12" fmla="*/ 6137812 w 6137812"/>
                        <a:gd name="connsiteY12" fmla="*/ 1524187 h 2568302"/>
                        <a:gd name="connsiteX13" fmla="*/ 6137812 w 6137812"/>
                        <a:gd name="connsiteY13" fmla="*/ 2050224 h 2568302"/>
                        <a:gd name="connsiteX14" fmla="*/ 5619734 w 6137812"/>
                        <a:gd name="connsiteY14" fmla="*/ 2568302 h 2568302"/>
                        <a:gd name="connsiteX15" fmla="*/ 5084060 w 6137812"/>
                        <a:gd name="connsiteY15" fmla="*/ 2568302 h 2568302"/>
                        <a:gd name="connsiteX16" fmla="*/ 4497370 w 6137812"/>
                        <a:gd name="connsiteY16" fmla="*/ 2568302 h 2568302"/>
                        <a:gd name="connsiteX17" fmla="*/ 3910679 w 6137812"/>
                        <a:gd name="connsiteY17" fmla="*/ 2568302 h 2568302"/>
                        <a:gd name="connsiteX18" fmla="*/ 3426022 w 6137812"/>
                        <a:gd name="connsiteY18" fmla="*/ 2568302 h 2568302"/>
                        <a:gd name="connsiteX19" fmla="*/ 2839331 w 6137812"/>
                        <a:gd name="connsiteY19" fmla="*/ 2568302 h 2568302"/>
                        <a:gd name="connsiteX20" fmla="*/ 2303658 w 6137812"/>
                        <a:gd name="connsiteY20" fmla="*/ 2568302 h 2568302"/>
                        <a:gd name="connsiteX21" fmla="*/ 1819000 w 6137812"/>
                        <a:gd name="connsiteY21" fmla="*/ 2568302 h 2568302"/>
                        <a:gd name="connsiteX22" fmla="*/ 1079260 w 6137812"/>
                        <a:gd name="connsiteY22" fmla="*/ 2568302 h 2568302"/>
                        <a:gd name="connsiteX23" fmla="*/ 518078 w 6137812"/>
                        <a:gd name="connsiteY23" fmla="*/ 2568302 h 2568302"/>
                        <a:gd name="connsiteX24" fmla="*/ 0 w 6137812"/>
                        <a:gd name="connsiteY24" fmla="*/ 2050224 h 2568302"/>
                        <a:gd name="connsiteX25" fmla="*/ 0 w 6137812"/>
                        <a:gd name="connsiteY25" fmla="*/ 1539509 h 2568302"/>
                        <a:gd name="connsiteX26" fmla="*/ 0 w 6137812"/>
                        <a:gd name="connsiteY26" fmla="*/ 1044115 h 2568302"/>
                        <a:gd name="connsiteX27" fmla="*/ 0 w 6137812"/>
                        <a:gd name="connsiteY27"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37812" h="2568302" fill="none" extrusionOk="0">
                          <a:moveTo>
                            <a:pt x="0" y="518078"/>
                          </a:moveTo>
                          <a:cubicBezTo>
                            <a:pt x="-14909" y="230712"/>
                            <a:pt x="248097" y="45174"/>
                            <a:pt x="518078" y="0"/>
                          </a:cubicBezTo>
                          <a:cubicBezTo>
                            <a:pt x="856660" y="13139"/>
                            <a:pt x="1018376" y="-30303"/>
                            <a:pt x="1206802" y="0"/>
                          </a:cubicBezTo>
                          <a:cubicBezTo>
                            <a:pt x="1395228" y="30303"/>
                            <a:pt x="1747940" y="29647"/>
                            <a:pt x="1895525" y="0"/>
                          </a:cubicBezTo>
                          <a:cubicBezTo>
                            <a:pt x="2043110" y="-29647"/>
                            <a:pt x="2224711" y="8097"/>
                            <a:pt x="2380182" y="0"/>
                          </a:cubicBezTo>
                          <a:cubicBezTo>
                            <a:pt x="2535653" y="-8097"/>
                            <a:pt x="2676050" y="6253"/>
                            <a:pt x="2915856" y="0"/>
                          </a:cubicBezTo>
                          <a:cubicBezTo>
                            <a:pt x="3155662" y="-6253"/>
                            <a:pt x="3352097" y="-27857"/>
                            <a:pt x="3655596" y="0"/>
                          </a:cubicBezTo>
                          <a:cubicBezTo>
                            <a:pt x="3959095" y="27857"/>
                            <a:pt x="3929264" y="6466"/>
                            <a:pt x="4140254" y="0"/>
                          </a:cubicBezTo>
                          <a:cubicBezTo>
                            <a:pt x="4351244" y="-6466"/>
                            <a:pt x="4520756" y="-18189"/>
                            <a:pt x="4624911" y="0"/>
                          </a:cubicBezTo>
                          <a:cubicBezTo>
                            <a:pt x="4729066" y="18189"/>
                            <a:pt x="5261741" y="-11352"/>
                            <a:pt x="5619734" y="0"/>
                          </a:cubicBezTo>
                          <a:cubicBezTo>
                            <a:pt x="5885478" y="9215"/>
                            <a:pt x="6139525" y="223668"/>
                            <a:pt x="6137812" y="518078"/>
                          </a:cubicBezTo>
                          <a:cubicBezTo>
                            <a:pt x="6142062" y="729559"/>
                            <a:pt x="6145098" y="875050"/>
                            <a:pt x="6137812" y="982829"/>
                          </a:cubicBezTo>
                          <a:cubicBezTo>
                            <a:pt x="6130526" y="1090608"/>
                            <a:pt x="6133249" y="1304797"/>
                            <a:pt x="6137812" y="1524187"/>
                          </a:cubicBezTo>
                          <a:cubicBezTo>
                            <a:pt x="6142375" y="1743577"/>
                            <a:pt x="6117196" y="1851193"/>
                            <a:pt x="6137812" y="2050224"/>
                          </a:cubicBezTo>
                          <a:cubicBezTo>
                            <a:pt x="6197597" y="2338985"/>
                            <a:pt x="5887032" y="2600785"/>
                            <a:pt x="5619734" y="2568302"/>
                          </a:cubicBezTo>
                          <a:cubicBezTo>
                            <a:pt x="5509616" y="2592254"/>
                            <a:pt x="5234693" y="2590616"/>
                            <a:pt x="5084060" y="2568302"/>
                          </a:cubicBezTo>
                          <a:cubicBezTo>
                            <a:pt x="4933427" y="2545988"/>
                            <a:pt x="4715643" y="2563598"/>
                            <a:pt x="4497370" y="2568302"/>
                          </a:cubicBezTo>
                          <a:cubicBezTo>
                            <a:pt x="4279097" y="2573007"/>
                            <a:pt x="4077758" y="2585046"/>
                            <a:pt x="3910679" y="2568302"/>
                          </a:cubicBezTo>
                          <a:cubicBezTo>
                            <a:pt x="3743600" y="2551558"/>
                            <a:pt x="3662310" y="2551936"/>
                            <a:pt x="3426022" y="2568302"/>
                          </a:cubicBezTo>
                          <a:cubicBezTo>
                            <a:pt x="3189734" y="2584668"/>
                            <a:pt x="2986407" y="2578091"/>
                            <a:pt x="2839331" y="2568302"/>
                          </a:cubicBezTo>
                          <a:cubicBezTo>
                            <a:pt x="2692255" y="2558513"/>
                            <a:pt x="2539921" y="2575631"/>
                            <a:pt x="2303658" y="2568302"/>
                          </a:cubicBezTo>
                          <a:cubicBezTo>
                            <a:pt x="2067395" y="2560973"/>
                            <a:pt x="2040102" y="2550271"/>
                            <a:pt x="1819000" y="2568302"/>
                          </a:cubicBezTo>
                          <a:cubicBezTo>
                            <a:pt x="1597898" y="2586333"/>
                            <a:pt x="1376005" y="2546191"/>
                            <a:pt x="1079260" y="2568302"/>
                          </a:cubicBezTo>
                          <a:cubicBezTo>
                            <a:pt x="782515" y="2590413"/>
                            <a:pt x="701375" y="2550560"/>
                            <a:pt x="518078" y="2568302"/>
                          </a:cubicBezTo>
                          <a:cubicBezTo>
                            <a:pt x="209272" y="2524913"/>
                            <a:pt x="62416" y="2317633"/>
                            <a:pt x="0" y="2050224"/>
                          </a:cubicBezTo>
                          <a:cubicBezTo>
                            <a:pt x="24744" y="1897171"/>
                            <a:pt x="24663" y="1671594"/>
                            <a:pt x="0" y="1539509"/>
                          </a:cubicBezTo>
                          <a:cubicBezTo>
                            <a:pt x="-24663" y="1407425"/>
                            <a:pt x="-8579" y="1176533"/>
                            <a:pt x="0" y="1044115"/>
                          </a:cubicBezTo>
                          <a:cubicBezTo>
                            <a:pt x="8579" y="911697"/>
                            <a:pt x="-13820" y="710149"/>
                            <a:pt x="0" y="518078"/>
                          </a:cubicBezTo>
                          <a:close/>
                        </a:path>
                        <a:path w="6137812" h="2568302" stroke="0" extrusionOk="0">
                          <a:moveTo>
                            <a:pt x="0" y="518078"/>
                          </a:moveTo>
                          <a:cubicBezTo>
                            <a:pt x="1362" y="273604"/>
                            <a:pt x="246295" y="25631"/>
                            <a:pt x="518078" y="0"/>
                          </a:cubicBezTo>
                          <a:cubicBezTo>
                            <a:pt x="711341" y="8112"/>
                            <a:pt x="865803" y="-13799"/>
                            <a:pt x="1206802" y="0"/>
                          </a:cubicBezTo>
                          <a:cubicBezTo>
                            <a:pt x="1547801" y="13799"/>
                            <a:pt x="1527478" y="18650"/>
                            <a:pt x="1742475" y="0"/>
                          </a:cubicBezTo>
                          <a:cubicBezTo>
                            <a:pt x="1957472" y="-18650"/>
                            <a:pt x="2073293" y="18394"/>
                            <a:pt x="2278149" y="0"/>
                          </a:cubicBezTo>
                          <a:cubicBezTo>
                            <a:pt x="2483005" y="-18394"/>
                            <a:pt x="2823674" y="4275"/>
                            <a:pt x="2966873" y="0"/>
                          </a:cubicBezTo>
                          <a:cubicBezTo>
                            <a:pt x="3110072" y="-4275"/>
                            <a:pt x="3313993" y="11193"/>
                            <a:pt x="3553563" y="0"/>
                          </a:cubicBezTo>
                          <a:cubicBezTo>
                            <a:pt x="3793133" y="-11193"/>
                            <a:pt x="3923504" y="8321"/>
                            <a:pt x="4293303" y="0"/>
                          </a:cubicBezTo>
                          <a:cubicBezTo>
                            <a:pt x="4663102" y="-8321"/>
                            <a:pt x="4841870" y="-11491"/>
                            <a:pt x="5033044" y="0"/>
                          </a:cubicBezTo>
                          <a:cubicBezTo>
                            <a:pt x="5224218" y="11491"/>
                            <a:pt x="5496344" y="14249"/>
                            <a:pt x="5619734" y="0"/>
                          </a:cubicBezTo>
                          <a:cubicBezTo>
                            <a:pt x="5881108" y="-11121"/>
                            <a:pt x="6122850" y="231820"/>
                            <a:pt x="6137812" y="518078"/>
                          </a:cubicBezTo>
                          <a:cubicBezTo>
                            <a:pt x="6131259" y="687241"/>
                            <a:pt x="6141595" y="903195"/>
                            <a:pt x="6137812" y="1028793"/>
                          </a:cubicBezTo>
                          <a:cubicBezTo>
                            <a:pt x="6134029" y="1154391"/>
                            <a:pt x="6145658" y="1315387"/>
                            <a:pt x="6137812" y="1539509"/>
                          </a:cubicBezTo>
                          <a:cubicBezTo>
                            <a:pt x="6129966" y="1763631"/>
                            <a:pt x="6136357" y="1860077"/>
                            <a:pt x="6137812" y="2050224"/>
                          </a:cubicBezTo>
                          <a:cubicBezTo>
                            <a:pt x="6175604" y="2341022"/>
                            <a:pt x="5910503" y="2591941"/>
                            <a:pt x="5619734" y="2568302"/>
                          </a:cubicBezTo>
                          <a:cubicBezTo>
                            <a:pt x="5353959" y="2543828"/>
                            <a:pt x="5259484" y="2546180"/>
                            <a:pt x="4931010" y="2568302"/>
                          </a:cubicBezTo>
                          <a:cubicBezTo>
                            <a:pt x="4602536" y="2590424"/>
                            <a:pt x="4578122" y="2574145"/>
                            <a:pt x="4344320" y="2568302"/>
                          </a:cubicBezTo>
                          <a:cubicBezTo>
                            <a:pt x="4110518" y="2562460"/>
                            <a:pt x="3951781" y="2593272"/>
                            <a:pt x="3757630" y="2568302"/>
                          </a:cubicBezTo>
                          <a:cubicBezTo>
                            <a:pt x="3563479" y="2543333"/>
                            <a:pt x="3380672" y="2589311"/>
                            <a:pt x="3017889" y="2568302"/>
                          </a:cubicBezTo>
                          <a:cubicBezTo>
                            <a:pt x="2655106" y="2547293"/>
                            <a:pt x="2545358" y="2575059"/>
                            <a:pt x="2329166" y="2568302"/>
                          </a:cubicBezTo>
                          <a:cubicBezTo>
                            <a:pt x="2112974" y="2561545"/>
                            <a:pt x="1889104" y="2548631"/>
                            <a:pt x="1742475" y="2568302"/>
                          </a:cubicBezTo>
                          <a:cubicBezTo>
                            <a:pt x="1595846" y="2587973"/>
                            <a:pt x="1328598" y="2566664"/>
                            <a:pt x="1206802" y="2568302"/>
                          </a:cubicBezTo>
                          <a:cubicBezTo>
                            <a:pt x="1085006" y="2569940"/>
                            <a:pt x="818215" y="2560912"/>
                            <a:pt x="518078" y="2568302"/>
                          </a:cubicBezTo>
                          <a:cubicBezTo>
                            <a:pt x="251616" y="2546082"/>
                            <a:pt x="-3719" y="2346875"/>
                            <a:pt x="0" y="2050224"/>
                          </a:cubicBezTo>
                          <a:cubicBezTo>
                            <a:pt x="-8235" y="1832904"/>
                            <a:pt x="7920" y="1699627"/>
                            <a:pt x="0" y="1508866"/>
                          </a:cubicBezTo>
                          <a:cubicBezTo>
                            <a:pt x="-7920" y="1318105"/>
                            <a:pt x="-10392" y="1089108"/>
                            <a:pt x="0" y="967507"/>
                          </a:cubicBezTo>
                          <a:cubicBezTo>
                            <a:pt x="10392" y="845906"/>
                            <a:pt x="17403" y="701593"/>
                            <a:pt x="0" y="5180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theo</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Tất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cả</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thành</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viên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đều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Giải</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nghĩa</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cùng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nhau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endParaRPr kumimoji="0" lang="vi-VN"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F1A9B933-152E-1B4C-3034-B674D7F6352D}"/>
                </a:ext>
              </a:extLst>
            </p:cNvPr>
            <p:cNvSpPr/>
            <p:nvPr/>
          </p:nvSpPr>
          <p:spPr>
            <a:xfrm>
              <a:off x="4730988" y="1283787"/>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Yêu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Cầu</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ED6CA0C-4DD0-7987-44F9-B59322B7C04D}"/>
                </a:ext>
              </a:extLst>
            </p:cNvPr>
            <p:cNvPicPr>
              <a:picLocks noChangeAspect="1"/>
            </p:cNvPicPr>
            <p:nvPr/>
          </p:nvPicPr>
          <p:blipFill>
            <a:blip r:embed="rId2"/>
            <a:stretch>
              <a:fillRect/>
            </a:stretch>
          </p:blipFill>
          <p:spPr>
            <a:xfrm flipH="1">
              <a:off x="3030043" y="2195361"/>
              <a:ext cx="501717" cy="501717"/>
            </a:xfrm>
            <a:prstGeom prst="rect">
              <a:avLst/>
            </a:prstGeom>
          </p:spPr>
        </p:pic>
        <p:pic>
          <p:nvPicPr>
            <p:cNvPr id="11" name="Picture 10">
              <a:extLst>
                <a:ext uri="{FF2B5EF4-FFF2-40B4-BE49-F238E27FC236}">
                  <a16:creationId xmlns:a16="http://schemas.microsoft.com/office/drawing/2014/main" id="{1D246AEB-62B7-E4EF-7BF0-FAF49264C1D8}"/>
                </a:ext>
              </a:extLst>
            </p:cNvPr>
            <p:cNvPicPr>
              <a:picLocks noChangeAspect="1"/>
            </p:cNvPicPr>
            <p:nvPr/>
          </p:nvPicPr>
          <p:blipFill>
            <a:blip r:embed="rId2"/>
            <a:stretch>
              <a:fillRect/>
            </a:stretch>
          </p:blipFill>
          <p:spPr>
            <a:xfrm flipH="1">
              <a:off x="3107183" y="2837254"/>
              <a:ext cx="494744" cy="494744"/>
            </a:xfrm>
            <a:prstGeom prst="rect">
              <a:avLst/>
            </a:prstGeom>
          </p:spPr>
        </p:pic>
        <p:pic>
          <p:nvPicPr>
            <p:cNvPr id="12" name="Picture 11">
              <a:extLst>
                <a:ext uri="{FF2B5EF4-FFF2-40B4-BE49-F238E27FC236}">
                  <a16:creationId xmlns:a16="http://schemas.microsoft.com/office/drawing/2014/main" id="{32347D2A-208A-A539-F55B-CA56B1767AC9}"/>
                </a:ext>
              </a:extLst>
            </p:cNvPr>
            <p:cNvPicPr>
              <a:picLocks noChangeAspect="1"/>
            </p:cNvPicPr>
            <p:nvPr/>
          </p:nvPicPr>
          <p:blipFill>
            <a:blip r:embed="rId2"/>
            <a:stretch>
              <a:fillRect/>
            </a:stretch>
          </p:blipFill>
          <p:spPr>
            <a:xfrm flipH="1">
              <a:off x="3079600" y="3403464"/>
              <a:ext cx="472770" cy="472770"/>
            </a:xfrm>
            <a:prstGeom prst="rect">
              <a:avLst/>
            </a:prstGeom>
          </p:spPr>
        </p:pic>
      </p:grpSp>
      <p:grpSp>
        <p:nvGrpSpPr>
          <p:cNvPr id="13" name="Group 12">
            <a:extLst>
              <a:ext uri="{FF2B5EF4-FFF2-40B4-BE49-F238E27FC236}">
                <a16:creationId xmlns:a16="http://schemas.microsoft.com/office/drawing/2014/main" id="{E90D1559-558C-4AA7-1AD0-BA0CF50A5691}"/>
              </a:ext>
            </a:extLst>
          </p:cNvPr>
          <p:cNvGrpSpPr/>
          <p:nvPr/>
        </p:nvGrpSpPr>
        <p:grpSpPr>
          <a:xfrm>
            <a:off x="4841104" y="3817600"/>
            <a:ext cx="7073839" cy="2842692"/>
            <a:chOff x="4841104" y="3817600"/>
            <a:chExt cx="7073839" cy="2842692"/>
          </a:xfrm>
        </p:grpSpPr>
        <p:grpSp>
          <p:nvGrpSpPr>
            <p:cNvPr id="14" name="Group 13">
              <a:extLst>
                <a:ext uri="{FF2B5EF4-FFF2-40B4-BE49-F238E27FC236}">
                  <a16:creationId xmlns:a16="http://schemas.microsoft.com/office/drawing/2014/main" id="{9D9FBB7C-C5D2-5763-DB5D-961DBE6E863B}"/>
                </a:ext>
              </a:extLst>
            </p:cNvPr>
            <p:cNvGrpSpPr/>
            <p:nvPr/>
          </p:nvGrpSpPr>
          <p:grpSpPr>
            <a:xfrm>
              <a:off x="4841104" y="3817600"/>
              <a:ext cx="7073839" cy="2842692"/>
              <a:chOff x="2975204" y="1255651"/>
              <a:chExt cx="7073839" cy="2842692"/>
            </a:xfrm>
          </p:grpSpPr>
          <p:sp>
            <p:nvSpPr>
              <p:cNvPr id="24" name="Rectangle: Rounded Corners 23">
                <a:extLst>
                  <a:ext uri="{FF2B5EF4-FFF2-40B4-BE49-F238E27FC236}">
                    <a16:creationId xmlns:a16="http://schemas.microsoft.com/office/drawing/2014/main" id="{3B501A07-BCE8-C34C-9778-93A7F6E78DA3}"/>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id="{B164D677-0ACA-1474-B67B-C1875E64A4B6}"/>
                  </a:ext>
                </a:extLst>
              </p:cNvPr>
              <p:cNvSpPr/>
              <p:nvPr/>
            </p:nvSpPr>
            <p:spPr>
              <a:xfrm>
                <a:off x="4201409" y="1255651"/>
                <a:ext cx="5044388"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15" name="Picture 14">
              <a:extLst>
                <a:ext uri="{FF2B5EF4-FFF2-40B4-BE49-F238E27FC236}">
                  <a16:creationId xmlns:a16="http://schemas.microsoft.com/office/drawing/2014/main" id="{D0C471D9-46EB-1538-A584-D8B41DB1FB97}"/>
                </a:ext>
              </a:extLst>
            </p:cNvPr>
            <p:cNvPicPr>
              <a:picLocks noChangeAspect="1"/>
            </p:cNvPicPr>
            <p:nvPr/>
          </p:nvPicPr>
          <p:blipFill>
            <a:blip r:embed="rId3"/>
            <a:stretch>
              <a:fillRect/>
            </a:stretch>
          </p:blipFill>
          <p:spPr>
            <a:xfrm>
              <a:off x="7976755" y="4820933"/>
              <a:ext cx="469963" cy="469963"/>
            </a:xfrm>
            <a:prstGeom prst="rect">
              <a:avLst/>
            </a:prstGeom>
          </p:spPr>
        </p:pic>
        <p:pic>
          <p:nvPicPr>
            <p:cNvPr id="16" name="Picture 15">
              <a:extLst>
                <a:ext uri="{FF2B5EF4-FFF2-40B4-BE49-F238E27FC236}">
                  <a16:creationId xmlns:a16="http://schemas.microsoft.com/office/drawing/2014/main" id="{CCFD1BD9-58D1-B7BC-6CC5-5D10016E61C5}"/>
                </a:ext>
              </a:extLst>
            </p:cNvPr>
            <p:cNvPicPr>
              <a:picLocks noChangeAspect="1"/>
            </p:cNvPicPr>
            <p:nvPr/>
          </p:nvPicPr>
          <p:blipFill>
            <a:blip r:embed="rId4"/>
            <a:stretch>
              <a:fillRect/>
            </a:stretch>
          </p:blipFill>
          <p:spPr>
            <a:xfrm>
              <a:off x="7420081" y="4820933"/>
              <a:ext cx="469963" cy="469963"/>
            </a:xfrm>
            <a:prstGeom prst="rect">
              <a:avLst/>
            </a:prstGeom>
          </p:spPr>
        </p:pic>
        <p:pic>
          <p:nvPicPr>
            <p:cNvPr id="17" name="Picture 16">
              <a:extLst>
                <a:ext uri="{FF2B5EF4-FFF2-40B4-BE49-F238E27FC236}">
                  <a16:creationId xmlns:a16="http://schemas.microsoft.com/office/drawing/2014/main" id="{B8028000-58D5-B200-7A5C-1DBC29A5A30B}"/>
                </a:ext>
              </a:extLst>
            </p:cNvPr>
            <p:cNvPicPr>
              <a:picLocks noChangeAspect="1"/>
            </p:cNvPicPr>
            <p:nvPr/>
          </p:nvPicPr>
          <p:blipFill>
            <a:blip r:embed="rId5"/>
            <a:stretch>
              <a:fillRect/>
            </a:stretch>
          </p:blipFill>
          <p:spPr>
            <a:xfrm>
              <a:off x="8533429" y="4820933"/>
              <a:ext cx="469963" cy="469963"/>
            </a:xfrm>
            <a:prstGeom prst="rect">
              <a:avLst/>
            </a:prstGeom>
          </p:spPr>
        </p:pic>
        <p:pic>
          <p:nvPicPr>
            <p:cNvPr id="18" name="Picture 17">
              <a:extLst>
                <a:ext uri="{FF2B5EF4-FFF2-40B4-BE49-F238E27FC236}">
                  <a16:creationId xmlns:a16="http://schemas.microsoft.com/office/drawing/2014/main" id="{CB1C37E9-18B7-F63F-8E4C-D47CAA4DCEDE}"/>
                </a:ext>
              </a:extLst>
            </p:cNvPr>
            <p:cNvPicPr>
              <a:picLocks noChangeAspect="1"/>
            </p:cNvPicPr>
            <p:nvPr/>
          </p:nvPicPr>
          <p:blipFill>
            <a:blip r:embed="rId3"/>
            <a:stretch>
              <a:fillRect/>
            </a:stretch>
          </p:blipFill>
          <p:spPr>
            <a:xfrm>
              <a:off x="8002186" y="5411645"/>
              <a:ext cx="469963" cy="469963"/>
            </a:xfrm>
            <a:prstGeom prst="rect">
              <a:avLst/>
            </a:prstGeom>
          </p:spPr>
        </p:pic>
        <p:pic>
          <p:nvPicPr>
            <p:cNvPr id="19" name="Picture 18">
              <a:extLst>
                <a:ext uri="{FF2B5EF4-FFF2-40B4-BE49-F238E27FC236}">
                  <a16:creationId xmlns:a16="http://schemas.microsoft.com/office/drawing/2014/main" id="{3140C0DA-0D03-E7EC-6142-3FA3DE2FA851}"/>
                </a:ext>
              </a:extLst>
            </p:cNvPr>
            <p:cNvPicPr>
              <a:picLocks noChangeAspect="1"/>
            </p:cNvPicPr>
            <p:nvPr/>
          </p:nvPicPr>
          <p:blipFill>
            <a:blip r:embed="rId4"/>
            <a:stretch>
              <a:fillRect/>
            </a:stretch>
          </p:blipFill>
          <p:spPr>
            <a:xfrm>
              <a:off x="7445512" y="5411645"/>
              <a:ext cx="469963" cy="469963"/>
            </a:xfrm>
            <a:prstGeom prst="rect">
              <a:avLst/>
            </a:prstGeom>
          </p:spPr>
        </p:pic>
        <p:pic>
          <p:nvPicPr>
            <p:cNvPr id="20" name="Picture 19">
              <a:extLst>
                <a:ext uri="{FF2B5EF4-FFF2-40B4-BE49-F238E27FC236}">
                  <a16:creationId xmlns:a16="http://schemas.microsoft.com/office/drawing/2014/main" id="{07773920-AA8E-F44B-7740-9F2385D235F4}"/>
                </a:ext>
              </a:extLst>
            </p:cNvPr>
            <p:cNvPicPr>
              <a:picLocks noChangeAspect="1"/>
            </p:cNvPicPr>
            <p:nvPr/>
          </p:nvPicPr>
          <p:blipFill>
            <a:blip r:embed="rId5"/>
            <a:stretch>
              <a:fillRect/>
            </a:stretch>
          </p:blipFill>
          <p:spPr>
            <a:xfrm>
              <a:off x="8558860" y="5411645"/>
              <a:ext cx="469963" cy="469963"/>
            </a:xfrm>
            <a:prstGeom prst="rect">
              <a:avLst/>
            </a:prstGeom>
          </p:spPr>
        </p:pic>
        <p:pic>
          <p:nvPicPr>
            <p:cNvPr id="21" name="Picture 20">
              <a:extLst>
                <a:ext uri="{FF2B5EF4-FFF2-40B4-BE49-F238E27FC236}">
                  <a16:creationId xmlns:a16="http://schemas.microsoft.com/office/drawing/2014/main" id="{FF7F9EF6-1E20-4FEC-CD44-3201B6090DCD}"/>
                </a:ext>
              </a:extLst>
            </p:cNvPr>
            <p:cNvPicPr>
              <a:picLocks noChangeAspect="1"/>
            </p:cNvPicPr>
            <p:nvPr/>
          </p:nvPicPr>
          <p:blipFill>
            <a:blip r:embed="rId3"/>
            <a:stretch>
              <a:fillRect/>
            </a:stretch>
          </p:blipFill>
          <p:spPr>
            <a:xfrm>
              <a:off x="10770860" y="5957502"/>
              <a:ext cx="469963" cy="469963"/>
            </a:xfrm>
            <a:prstGeom prst="rect">
              <a:avLst/>
            </a:prstGeom>
          </p:spPr>
        </p:pic>
        <p:pic>
          <p:nvPicPr>
            <p:cNvPr id="22" name="Picture 21">
              <a:extLst>
                <a:ext uri="{FF2B5EF4-FFF2-40B4-BE49-F238E27FC236}">
                  <a16:creationId xmlns:a16="http://schemas.microsoft.com/office/drawing/2014/main" id="{E1CE17C2-0746-B268-F477-11F9B9676393}"/>
                </a:ext>
              </a:extLst>
            </p:cNvPr>
            <p:cNvPicPr>
              <a:picLocks noChangeAspect="1"/>
            </p:cNvPicPr>
            <p:nvPr/>
          </p:nvPicPr>
          <p:blipFill>
            <a:blip r:embed="rId4"/>
            <a:stretch>
              <a:fillRect/>
            </a:stretch>
          </p:blipFill>
          <p:spPr>
            <a:xfrm>
              <a:off x="10214186" y="5957502"/>
              <a:ext cx="469963" cy="469963"/>
            </a:xfrm>
            <a:prstGeom prst="rect">
              <a:avLst/>
            </a:prstGeom>
          </p:spPr>
        </p:pic>
        <p:pic>
          <p:nvPicPr>
            <p:cNvPr id="23" name="Picture 22">
              <a:extLst>
                <a:ext uri="{FF2B5EF4-FFF2-40B4-BE49-F238E27FC236}">
                  <a16:creationId xmlns:a16="http://schemas.microsoft.com/office/drawing/2014/main" id="{6D495E4D-3BFF-920C-61D7-27E66F790D4A}"/>
                </a:ext>
              </a:extLst>
            </p:cNvPr>
            <p:cNvPicPr>
              <a:picLocks noChangeAspect="1"/>
            </p:cNvPicPr>
            <p:nvPr/>
          </p:nvPicPr>
          <p:blipFill>
            <a:blip r:embed="rId5"/>
            <a:stretch>
              <a:fillRect/>
            </a:stretch>
          </p:blipFill>
          <p:spPr>
            <a:xfrm>
              <a:off x="11327534" y="5957502"/>
              <a:ext cx="469963" cy="469963"/>
            </a:xfrm>
            <a:prstGeom prst="rect">
              <a:avLst/>
            </a:prstGeom>
          </p:spPr>
        </p:pic>
      </p:grpSp>
      <p:pic>
        <p:nvPicPr>
          <p:cNvPr id="26" name="Graphic 25">
            <a:extLst>
              <a:ext uri="{FF2B5EF4-FFF2-40B4-BE49-F238E27FC236}">
                <a16:creationId xmlns:a16="http://schemas.microsoft.com/office/drawing/2014/main" id="{516CB900-13AC-A5EF-AC7F-AA00BDE3210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940011" y="4212198"/>
            <a:ext cx="2498968" cy="2600082"/>
          </a:xfrm>
          <a:prstGeom prst="rect">
            <a:avLst/>
          </a:prstGeom>
        </p:spPr>
      </p:pic>
    </p:spTree>
    <p:extLst>
      <p:ext uri="{BB962C8B-B14F-4D97-AF65-F5344CB8AC3E}">
        <p14:creationId xmlns:p14="http://schemas.microsoft.com/office/powerpoint/2010/main" val="6010459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14:presetBounceEnd="66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66000">
                                          <p:cBhvr additive="base">
                                            <p:cTn id="17" dur="1000" fill="hold"/>
                                            <p:tgtEl>
                                              <p:spTgt spid="7"/>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14:presetBounceEnd="66000">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14:bounceEnd="66000">
                                          <p:cBhvr additive="base">
                                            <p:cTn id="22"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000" fill="hold"/>
                                            <p:tgtEl>
                                              <p:spTgt spid="13"/>
                                            </p:tgtEl>
                                            <p:attrNameLst>
                                              <p:attrName>ppt_x</p:attrName>
                                            </p:attrNameLst>
                                          </p:cBhvr>
                                          <p:tavLst>
                                            <p:tav tm="0">
                                              <p:val>
                                                <p:strVal val="#ppt_x"/>
                                              </p:val>
                                            </p:tav>
                                            <p:tav tm="100000">
                                              <p:val>
                                                <p:strVal val="#ppt_x"/>
                                              </p:val>
                                            </p:tav>
                                          </p:tavLst>
                                        </p:anim>
                                        <p:anim calcmode="lin" valueType="num">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7E769-A5D1-3DF1-DF1D-A839D5776CCA}"/>
              </a:ext>
            </a:extLst>
          </p:cNvPr>
          <p:cNvSpPr txBox="1"/>
          <p:nvPr/>
        </p:nvSpPr>
        <p:spPr>
          <a:xfrm>
            <a:off x="2040591" y="562376"/>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TRƯỚC LỚP</a:t>
            </a:r>
          </a:p>
        </p:txBody>
      </p:sp>
      <p:grpSp>
        <p:nvGrpSpPr>
          <p:cNvPr id="3" name="Group 2">
            <a:extLst>
              <a:ext uri="{FF2B5EF4-FFF2-40B4-BE49-F238E27FC236}">
                <a16:creationId xmlns:a16="http://schemas.microsoft.com/office/drawing/2014/main" id="{310DECF2-CD6C-1B75-A488-F335881DF4F3}"/>
              </a:ext>
            </a:extLst>
          </p:cNvPr>
          <p:cNvGrpSpPr/>
          <p:nvPr/>
        </p:nvGrpSpPr>
        <p:grpSpPr>
          <a:xfrm>
            <a:off x="1524335" y="1668090"/>
            <a:ext cx="9122782" cy="3666080"/>
            <a:chOff x="4841104" y="3817600"/>
            <a:chExt cx="7073839" cy="2842692"/>
          </a:xfrm>
        </p:grpSpPr>
        <p:grpSp>
          <p:nvGrpSpPr>
            <p:cNvPr id="4" name="Group 3">
              <a:extLst>
                <a:ext uri="{FF2B5EF4-FFF2-40B4-BE49-F238E27FC236}">
                  <a16:creationId xmlns:a16="http://schemas.microsoft.com/office/drawing/2014/main" id="{8FF0C863-8949-93FC-A9DA-96F7A0D2EE5F}"/>
                </a:ext>
              </a:extLst>
            </p:cNvPr>
            <p:cNvGrpSpPr/>
            <p:nvPr/>
          </p:nvGrpSpPr>
          <p:grpSpPr>
            <a:xfrm>
              <a:off x="4841104" y="3817600"/>
              <a:ext cx="7073839" cy="2842692"/>
              <a:chOff x="2975204" y="1255651"/>
              <a:chExt cx="7073839" cy="2842692"/>
            </a:xfrm>
          </p:grpSpPr>
          <p:sp>
            <p:nvSpPr>
              <p:cNvPr id="14" name="Rectangle: Rounded Corners 13">
                <a:extLst>
                  <a:ext uri="{FF2B5EF4-FFF2-40B4-BE49-F238E27FC236}">
                    <a16:creationId xmlns:a16="http://schemas.microsoft.com/office/drawing/2014/main" id="{396F9D22-4EF4-5113-4C69-EACF4B3C6647}"/>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15" name="Rectangle: Rounded Corners 14">
                <a:extLst>
                  <a:ext uri="{FF2B5EF4-FFF2-40B4-BE49-F238E27FC236}">
                    <a16:creationId xmlns:a16="http://schemas.microsoft.com/office/drawing/2014/main" id="{D86A712E-9D35-EB9D-4C9B-553C80D9DD7B}"/>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F6FD4C60-4CC9-020E-7ED3-B39F9BC40D39}"/>
                </a:ext>
              </a:extLst>
            </p:cNvPr>
            <p:cNvPicPr>
              <a:picLocks noChangeAspect="1"/>
            </p:cNvPicPr>
            <p:nvPr/>
          </p:nvPicPr>
          <p:blipFill>
            <a:blip r:embed="rId2"/>
            <a:stretch>
              <a:fillRect/>
            </a:stretch>
          </p:blipFill>
          <p:spPr>
            <a:xfrm>
              <a:off x="8047030" y="4823876"/>
              <a:ext cx="469963" cy="469963"/>
            </a:xfrm>
            <a:prstGeom prst="rect">
              <a:avLst/>
            </a:prstGeom>
          </p:spPr>
        </p:pic>
        <p:pic>
          <p:nvPicPr>
            <p:cNvPr id="6" name="Picture 5">
              <a:extLst>
                <a:ext uri="{FF2B5EF4-FFF2-40B4-BE49-F238E27FC236}">
                  <a16:creationId xmlns:a16="http://schemas.microsoft.com/office/drawing/2014/main" id="{A60B3675-4B10-21D9-576C-404D9DB6C060}"/>
                </a:ext>
              </a:extLst>
            </p:cNvPr>
            <p:cNvPicPr>
              <a:picLocks noChangeAspect="1"/>
            </p:cNvPicPr>
            <p:nvPr/>
          </p:nvPicPr>
          <p:blipFill>
            <a:blip r:embed="rId3"/>
            <a:stretch>
              <a:fillRect/>
            </a:stretch>
          </p:blipFill>
          <p:spPr>
            <a:xfrm>
              <a:off x="7490356" y="4823876"/>
              <a:ext cx="469963" cy="469963"/>
            </a:xfrm>
            <a:prstGeom prst="rect">
              <a:avLst/>
            </a:prstGeom>
          </p:spPr>
        </p:pic>
        <p:pic>
          <p:nvPicPr>
            <p:cNvPr id="7" name="Picture 6">
              <a:extLst>
                <a:ext uri="{FF2B5EF4-FFF2-40B4-BE49-F238E27FC236}">
                  <a16:creationId xmlns:a16="http://schemas.microsoft.com/office/drawing/2014/main" id="{6E4F703A-0D2E-61C6-D7A3-AFFD0FCF6760}"/>
                </a:ext>
              </a:extLst>
            </p:cNvPr>
            <p:cNvPicPr>
              <a:picLocks noChangeAspect="1"/>
            </p:cNvPicPr>
            <p:nvPr/>
          </p:nvPicPr>
          <p:blipFill>
            <a:blip r:embed="rId4"/>
            <a:stretch>
              <a:fillRect/>
            </a:stretch>
          </p:blipFill>
          <p:spPr>
            <a:xfrm>
              <a:off x="8603704" y="4823876"/>
              <a:ext cx="469963" cy="469963"/>
            </a:xfrm>
            <a:prstGeom prst="rect">
              <a:avLst/>
            </a:prstGeom>
          </p:spPr>
        </p:pic>
        <p:pic>
          <p:nvPicPr>
            <p:cNvPr id="8" name="Picture 7">
              <a:extLst>
                <a:ext uri="{FF2B5EF4-FFF2-40B4-BE49-F238E27FC236}">
                  <a16:creationId xmlns:a16="http://schemas.microsoft.com/office/drawing/2014/main" id="{44CC941C-80AE-74E6-37CD-665D012408BB}"/>
                </a:ext>
              </a:extLst>
            </p:cNvPr>
            <p:cNvPicPr>
              <a:picLocks noChangeAspect="1"/>
            </p:cNvPicPr>
            <p:nvPr/>
          </p:nvPicPr>
          <p:blipFill>
            <a:blip r:embed="rId2"/>
            <a:stretch>
              <a:fillRect/>
            </a:stretch>
          </p:blipFill>
          <p:spPr>
            <a:xfrm>
              <a:off x="8065908" y="5372839"/>
              <a:ext cx="469963" cy="469963"/>
            </a:xfrm>
            <a:prstGeom prst="rect">
              <a:avLst/>
            </a:prstGeom>
          </p:spPr>
        </p:pic>
        <p:pic>
          <p:nvPicPr>
            <p:cNvPr id="9" name="Picture 8">
              <a:extLst>
                <a:ext uri="{FF2B5EF4-FFF2-40B4-BE49-F238E27FC236}">
                  <a16:creationId xmlns:a16="http://schemas.microsoft.com/office/drawing/2014/main" id="{089624EC-2FCC-ED62-2811-F22A8877D47A}"/>
                </a:ext>
              </a:extLst>
            </p:cNvPr>
            <p:cNvPicPr>
              <a:picLocks noChangeAspect="1"/>
            </p:cNvPicPr>
            <p:nvPr/>
          </p:nvPicPr>
          <p:blipFill>
            <a:blip r:embed="rId3"/>
            <a:stretch>
              <a:fillRect/>
            </a:stretch>
          </p:blipFill>
          <p:spPr>
            <a:xfrm>
              <a:off x="7509233" y="5372839"/>
              <a:ext cx="469963" cy="469963"/>
            </a:xfrm>
            <a:prstGeom prst="rect">
              <a:avLst/>
            </a:prstGeom>
          </p:spPr>
        </p:pic>
        <p:pic>
          <p:nvPicPr>
            <p:cNvPr id="10" name="Picture 9">
              <a:extLst>
                <a:ext uri="{FF2B5EF4-FFF2-40B4-BE49-F238E27FC236}">
                  <a16:creationId xmlns:a16="http://schemas.microsoft.com/office/drawing/2014/main" id="{B12A12BE-781E-B74D-3813-FB52E8821666}"/>
                </a:ext>
              </a:extLst>
            </p:cNvPr>
            <p:cNvPicPr>
              <a:picLocks noChangeAspect="1"/>
            </p:cNvPicPr>
            <p:nvPr/>
          </p:nvPicPr>
          <p:blipFill>
            <a:blip r:embed="rId4"/>
            <a:stretch>
              <a:fillRect/>
            </a:stretch>
          </p:blipFill>
          <p:spPr>
            <a:xfrm>
              <a:off x="8622582" y="5372839"/>
              <a:ext cx="469963" cy="469963"/>
            </a:xfrm>
            <a:prstGeom prst="rect">
              <a:avLst/>
            </a:prstGeom>
          </p:spPr>
        </p:pic>
        <p:pic>
          <p:nvPicPr>
            <p:cNvPr id="11" name="Picture 10">
              <a:extLst>
                <a:ext uri="{FF2B5EF4-FFF2-40B4-BE49-F238E27FC236}">
                  <a16:creationId xmlns:a16="http://schemas.microsoft.com/office/drawing/2014/main" id="{A1D4B423-2B77-E15D-2FAA-BBA6C3967539}"/>
                </a:ext>
              </a:extLst>
            </p:cNvPr>
            <p:cNvPicPr>
              <a:picLocks noChangeAspect="1"/>
            </p:cNvPicPr>
            <p:nvPr/>
          </p:nvPicPr>
          <p:blipFill>
            <a:blip r:embed="rId2"/>
            <a:stretch>
              <a:fillRect/>
            </a:stretch>
          </p:blipFill>
          <p:spPr>
            <a:xfrm>
              <a:off x="10875900" y="5964719"/>
              <a:ext cx="469963" cy="469963"/>
            </a:xfrm>
            <a:prstGeom prst="rect">
              <a:avLst/>
            </a:prstGeom>
          </p:spPr>
        </p:pic>
        <p:pic>
          <p:nvPicPr>
            <p:cNvPr id="12" name="Picture 11">
              <a:extLst>
                <a:ext uri="{FF2B5EF4-FFF2-40B4-BE49-F238E27FC236}">
                  <a16:creationId xmlns:a16="http://schemas.microsoft.com/office/drawing/2014/main" id="{ACD87E3B-7D22-C67F-B66F-2C96E92A3030}"/>
                </a:ext>
              </a:extLst>
            </p:cNvPr>
            <p:cNvPicPr>
              <a:picLocks noChangeAspect="1"/>
            </p:cNvPicPr>
            <p:nvPr/>
          </p:nvPicPr>
          <p:blipFill>
            <a:blip r:embed="rId3"/>
            <a:stretch>
              <a:fillRect/>
            </a:stretch>
          </p:blipFill>
          <p:spPr>
            <a:xfrm>
              <a:off x="10319226" y="5964719"/>
              <a:ext cx="469963" cy="469963"/>
            </a:xfrm>
            <a:prstGeom prst="rect">
              <a:avLst/>
            </a:prstGeom>
          </p:spPr>
        </p:pic>
        <p:pic>
          <p:nvPicPr>
            <p:cNvPr id="13" name="Picture 12">
              <a:extLst>
                <a:ext uri="{FF2B5EF4-FFF2-40B4-BE49-F238E27FC236}">
                  <a16:creationId xmlns:a16="http://schemas.microsoft.com/office/drawing/2014/main" id="{5DA0B4A5-88E1-7B78-A1CD-E7E0AF1B58D9}"/>
                </a:ext>
              </a:extLst>
            </p:cNvPr>
            <p:cNvPicPr>
              <a:picLocks noChangeAspect="1"/>
            </p:cNvPicPr>
            <p:nvPr/>
          </p:nvPicPr>
          <p:blipFill>
            <a:blip r:embed="rId4"/>
            <a:stretch>
              <a:fillRect/>
            </a:stretch>
          </p:blipFill>
          <p:spPr>
            <a:xfrm>
              <a:off x="11432574" y="5964719"/>
              <a:ext cx="469963" cy="469963"/>
            </a:xfrm>
            <a:prstGeom prst="rect">
              <a:avLst/>
            </a:prstGeom>
          </p:spPr>
        </p:pic>
      </p:grpSp>
    </p:spTree>
    <p:extLst>
      <p:ext uri="{BB962C8B-B14F-4D97-AF65-F5344CB8AC3E}">
        <p14:creationId xmlns:p14="http://schemas.microsoft.com/office/powerpoint/2010/main" val="3469628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6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313144" y="-161413"/>
            <a:ext cx="9688951" cy="6430297"/>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2344" y="-217932"/>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7259750" y="3242445"/>
            <a:ext cx="4749980" cy="3474087"/>
          </a:xfrm>
          <a:prstGeom prst="rect">
            <a:avLst/>
          </a:prstGeom>
        </p:spPr>
      </p:pic>
      <p:pic>
        <p:nvPicPr>
          <p:cNvPr id="5" name="Picture 4">
            <a:extLst>
              <a:ext uri="{FF2B5EF4-FFF2-40B4-BE49-F238E27FC236}">
                <a16:creationId xmlns:a16="http://schemas.microsoft.com/office/drawing/2014/main" id="{44E0A917-3D7C-5B64-C420-F34B53394593}"/>
              </a:ext>
            </a:extLst>
          </p:cNvPr>
          <p:cNvPicPr>
            <a:picLocks noChangeAspect="1"/>
          </p:cNvPicPr>
          <p:nvPr/>
        </p:nvPicPr>
        <p:blipFill>
          <a:blip r:embed="rId6"/>
          <a:stretch>
            <a:fillRect/>
          </a:stretch>
        </p:blipFill>
        <p:spPr>
          <a:xfrm>
            <a:off x="1949410" y="1679165"/>
            <a:ext cx="5724640" cy="2554445"/>
          </a:xfrm>
          <a:prstGeom prst="rect">
            <a:avLst/>
          </a:prstGeom>
        </p:spPr>
      </p:pic>
    </p:spTree>
    <p:extLst>
      <p:ext uri="{BB962C8B-B14F-4D97-AF65-F5344CB8AC3E}">
        <p14:creationId xmlns:p14="http://schemas.microsoft.com/office/powerpoint/2010/main" val="19270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293376" y="525498"/>
            <a:ext cx="9303775" cy="615553"/>
          </a:xfrm>
          <a:prstGeom prst="rect">
            <a:avLst/>
          </a:prstGeom>
          <a:noFill/>
        </p:spPr>
        <p:txBody>
          <a:bodyPr wrap="square" rtlCol="0">
            <a:spAutoFit/>
          </a:bodyPr>
          <a:lstStyle/>
          <a:p>
            <a:pPr lvl="0" algn="ctr">
              <a:defRPr/>
            </a:pPr>
            <a:r>
              <a:rPr lang="en-US" sz="3400" b="1" dirty="0" err="1">
                <a:solidFill>
                  <a:prstClr val="black"/>
                </a:solidFill>
                <a:latin typeface="Cambria" panose="02040503050406030204" pitchFamily="18" charset="0"/>
              </a:rPr>
              <a:t>Những</a:t>
            </a:r>
            <a:r>
              <a:rPr lang="en-US" sz="3400" b="1" dirty="0">
                <a:solidFill>
                  <a:prstClr val="black"/>
                </a:solidFill>
                <a:latin typeface="Cambria" panose="02040503050406030204" pitchFamily="18" charset="0"/>
              </a:rPr>
              <a:t> chi </a:t>
            </a:r>
            <a:r>
              <a:rPr lang="en-US" sz="3400" b="1" dirty="0" err="1">
                <a:solidFill>
                  <a:prstClr val="black"/>
                </a:solidFill>
                <a:latin typeface="Cambria" panose="02040503050406030204" pitchFamily="18" charset="0"/>
              </a:rPr>
              <a:t>tiết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nào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cho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thấy</a:t>
            </a:r>
            <a:r>
              <a:rPr lang="en-US" sz="3400" b="1" dirty="0">
                <a:solidFill>
                  <a:prstClr val="black"/>
                </a:solidFill>
                <a:latin typeface="Cambria" panose="02040503050406030204" pitchFamily="18" charset="0"/>
              </a:rPr>
              <a:t> Mai </a:t>
            </a:r>
            <a:r>
              <a:rPr lang="en-US" sz="3400" b="1" dirty="0" err="1">
                <a:solidFill>
                  <a:prstClr val="black"/>
                </a:solidFill>
                <a:latin typeface="Cambria" panose="02040503050406030204" pitchFamily="18" charset="0"/>
              </a:rPr>
              <a:t>rất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yêu</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hoa</a:t>
            </a:r>
            <a:r>
              <a:rPr lang="en-US" sz="3400" b="1" dirty="0">
                <a:solidFill>
                  <a:prstClr val="black"/>
                </a:solidFill>
                <a:latin typeface="Cambria" panose="02040503050406030204" pitchFamily="18" charset="0"/>
              </a:rPr>
              <a:t>?</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2" name="Group 11">
            <a:extLst>
              <a:ext uri="{FF2B5EF4-FFF2-40B4-BE49-F238E27FC236}">
                <a16:creationId xmlns:a16="http://schemas.microsoft.com/office/drawing/2014/main" id="{2A99B7F0-EE96-7C45-4D27-5546A05A43D9}"/>
              </a:ext>
            </a:extLst>
          </p:cNvPr>
          <p:cNvGrpSpPr/>
          <p:nvPr/>
        </p:nvGrpSpPr>
        <p:grpSpPr>
          <a:xfrm>
            <a:off x="770563" y="1982912"/>
            <a:ext cx="10689280" cy="4952144"/>
            <a:chOff x="875792" y="1489323"/>
            <a:chExt cx="10015891" cy="2636587"/>
          </a:xfrm>
        </p:grpSpPr>
        <p:grpSp>
          <p:nvGrpSpPr>
            <p:cNvPr id="11" name="Group 10">
              <a:extLst>
                <a:ext uri="{FF2B5EF4-FFF2-40B4-BE49-F238E27FC236}">
                  <a16:creationId xmlns:a16="http://schemas.microsoft.com/office/drawing/2014/main" id="{575CA93A-8DB9-C193-01B2-9B8D108B3FEA}"/>
                </a:ext>
              </a:extLst>
            </p:cNvPr>
            <p:cNvGrpSpPr/>
            <p:nvPr/>
          </p:nvGrpSpPr>
          <p:grpSpPr>
            <a:xfrm>
              <a:off x="875792" y="1489323"/>
              <a:ext cx="10015891" cy="2636587"/>
              <a:chOff x="875792" y="1489323"/>
              <a:chExt cx="10015891" cy="2636587"/>
            </a:xfrm>
          </p:grpSpPr>
          <p:pic>
            <p:nvPicPr>
              <p:cNvPr id="9" name="Picture 8">
                <a:extLst>
                  <a:ext uri="{FF2B5EF4-FFF2-40B4-BE49-F238E27FC236}">
                    <a16:creationId xmlns:a16="http://schemas.microsoft.com/office/drawing/2014/main" id="{98421A2F-E827-3018-4E09-3B6781449185}"/>
                  </a:ext>
                </a:extLst>
              </p:cNvPr>
              <p:cNvPicPr>
                <a:picLocks noChangeAspect="1"/>
              </p:cNvPicPr>
              <p:nvPr/>
            </p:nvPicPr>
            <p:blipFill rotWithShape="1">
              <a:blip r:embed="rId2">
                <a:extLst>
                  <a:ext uri="{28A0092B-C50C-407E-A947-70E740481C1C}">
                    <a14:useLocalDpi xmlns:a14="http://schemas.microsoft.com/office/drawing/2010/main" val="0"/>
                  </a:ext>
                </a:extLst>
              </a:blip>
              <a:srcRect l="14609" t="87312" r="56076"/>
              <a:stretch/>
            </p:blipFill>
            <p:spPr>
              <a:xfrm>
                <a:off x="875792" y="1489323"/>
                <a:ext cx="10015891" cy="2636587"/>
              </a:xfrm>
              <a:prstGeom prst="rect">
                <a:avLst/>
              </a:prstGeom>
            </p:spPr>
          </p:pic>
          <p:sp>
            <p:nvSpPr>
              <p:cNvPr id="10" name="Rectangle 9">
                <a:extLst>
                  <a:ext uri="{FF2B5EF4-FFF2-40B4-BE49-F238E27FC236}">
                    <a16:creationId xmlns:a16="http://schemas.microsoft.com/office/drawing/2014/main" id="{0999DD69-1C06-253F-4C59-68E59B484224}"/>
                  </a:ext>
                </a:extLst>
              </p:cNvPr>
              <p:cNvSpPr/>
              <p:nvPr/>
            </p:nvSpPr>
            <p:spPr>
              <a:xfrm>
                <a:off x="1828800" y="2064448"/>
                <a:ext cx="8160774" cy="1015206"/>
              </a:xfrm>
              <a:prstGeom prst="rect">
                <a:avLst/>
              </a:prstGeom>
              <a:solidFill>
                <a:srgbClr val="D7F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6" name="TextBox 5">
              <a:extLst>
                <a:ext uri="{FF2B5EF4-FFF2-40B4-BE49-F238E27FC236}">
                  <a16:creationId xmlns:a16="http://schemas.microsoft.com/office/drawing/2014/main" id="{0130F757-4312-A08C-2710-0167B9A12C22}"/>
                </a:ext>
              </a:extLst>
            </p:cNvPr>
            <p:cNvSpPr txBox="1"/>
            <p:nvPr/>
          </p:nvSpPr>
          <p:spPr>
            <a:xfrm>
              <a:off x="1857737" y="1972572"/>
              <a:ext cx="8296020" cy="1228982"/>
            </a:xfrm>
            <a:prstGeom prst="rect">
              <a:avLst/>
            </a:prstGeom>
            <a:noFill/>
          </p:spPr>
          <p:txBody>
            <a:bodyPr wrap="square" rtlCol="0">
              <a:spAutoFit/>
            </a:bodyPr>
            <a:lstStyle/>
            <a:p>
              <a:pPr marL="0" marR="0" algn="just">
                <a:spcBef>
                  <a:spcPts val="0"/>
                </a:spcBef>
                <a:spcAft>
                  <a:spcPts val="0"/>
                </a:spcAft>
              </a:pPr>
              <a:r>
                <a:rPr lang="nl-NL" sz="3600" dirty="0">
                  <a:solidFill>
                    <a:srgbClr val="FF0000"/>
                  </a:solidFill>
                  <a:effectLst/>
                  <a:latin typeface="Cambria" panose="02040503050406030204" pitchFamily="18" charset="0"/>
                  <a:ea typeface="Cambria" panose="02040503050406030204" pitchFamily="18" charset="0"/>
                </a:rPr>
                <a:t>Mai thích mấy chậu hoa, thường ngắm nghía chúng mỗi sáng, bắt sâu cho hoa và hồi hộp chờ xem hoa nở, sững sờ trước vẻ đẹp của nhành lan.</a:t>
              </a:r>
              <a:endParaRPr lang="en-US" sz="3600"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6262182C-26B7-F102-DBD0-0A698F7B05D9}"/>
              </a:ext>
            </a:extLst>
          </p:cNvPr>
          <p:cNvPicPr>
            <a:picLocks noChangeAspect="1"/>
          </p:cNvPicPr>
          <p:nvPr/>
        </p:nvPicPr>
        <p:blipFill>
          <a:blip r:embed="rId3"/>
          <a:stretch>
            <a:fillRect/>
          </a:stretch>
        </p:blipFill>
        <p:spPr>
          <a:xfrm>
            <a:off x="324448" y="450197"/>
            <a:ext cx="2280102" cy="835224"/>
          </a:xfrm>
          <a:prstGeom prst="rect">
            <a:avLst/>
          </a:prstGeom>
        </p:spPr>
      </p:pic>
    </p:spTree>
    <p:extLst>
      <p:ext uri="{BB962C8B-B14F-4D97-AF65-F5344CB8AC3E}">
        <p14:creationId xmlns:p14="http://schemas.microsoft.com/office/powerpoint/2010/main" val="398276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1_Office 主题​​">
  <a:themeElements>
    <a:clrScheme name="自定义 326">
      <a:dk1>
        <a:sysClr val="windowText" lastClr="000000"/>
      </a:dk1>
      <a:lt1>
        <a:sysClr val="window" lastClr="FFFFFF"/>
      </a:lt1>
      <a:dk2>
        <a:srgbClr val="44546A"/>
      </a:dk2>
      <a:lt2>
        <a:srgbClr val="E7E6E6"/>
      </a:lt2>
      <a:accent1>
        <a:srgbClr val="4EA570"/>
      </a:accent1>
      <a:accent2>
        <a:srgbClr val="4EA570"/>
      </a:accent2>
      <a:accent3>
        <a:srgbClr val="4EA570"/>
      </a:accent3>
      <a:accent4>
        <a:srgbClr val="4EA570"/>
      </a:accent4>
      <a:accent5>
        <a:srgbClr val="4EA570"/>
      </a:accent5>
      <a:accent6>
        <a:srgbClr val="4EA57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EA57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467</Words>
  <Application>Microsoft Office PowerPoint</Application>
  <PresentationFormat>Widescreen</PresentationFormat>
  <Paragraphs>42</Paragraphs>
  <Slides>17</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微软雅黑</vt:lpstr>
      <vt:lpstr>Arial</vt:lpstr>
      <vt:lpstr>Calibri</vt:lpstr>
      <vt:lpstr>Calibri Light</vt:lpstr>
      <vt:lpstr>Cambria</vt:lpstr>
      <vt:lpstr>等线</vt:lpstr>
      <vt:lpstr>等线 Light</vt:lpstr>
      <vt:lpstr>Times New Roman</vt:lpstr>
      <vt:lpstr>1_Office 主题​​</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adminpc1</cp:lastModifiedBy>
  <cp:revision>39</cp:revision>
  <dcterms:created xsi:type="dcterms:W3CDTF">2023-10-23T11:56:24Z</dcterms:created>
  <dcterms:modified xsi:type="dcterms:W3CDTF">2026-03-01T08:55:27Z</dcterms:modified>
</cp:coreProperties>
</file>