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5" r:id="rId3"/>
  </p:sldMasterIdLst>
  <p:notesMasterIdLst>
    <p:notesMasterId r:id="rId14"/>
  </p:notesMasterIdLst>
  <p:sldIdLst>
    <p:sldId id="292" r:id="rId4"/>
    <p:sldId id="291" r:id="rId5"/>
    <p:sldId id="374" r:id="rId6"/>
    <p:sldId id="391" r:id="rId7"/>
    <p:sldId id="375" r:id="rId8"/>
    <p:sldId id="294" r:id="rId9"/>
    <p:sldId id="392" r:id="rId10"/>
    <p:sldId id="393" r:id="rId11"/>
    <p:sldId id="387" r:id="rId12"/>
    <p:sldId id="3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6B970-7258-4257-8D03-7B211D98BFA6}" type="datetimeFigureOut">
              <a:rPr lang="en-US" smtClean="0"/>
              <a:t>01/03/2026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D2EF-A7C9-49E2-9868-5E2FD87B8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7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8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C9860-3A8E-4F8E-B12B-E9ECA00F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AAAC5-4E5E-47C0-BF48-6892AC1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4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2026/3/1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7AEEF9DF-6D9A-4493-A18C-2E15137A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271"/>
          <a:stretch/>
        </p:blipFill>
        <p:spPr>
          <a:xfrm>
            <a:off x="0" y="-1200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7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39660-6634-4970-BE17-421DF122C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6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977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427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848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738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311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7822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636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1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425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2910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520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4073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1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4230939-9D2A-86F7-4BCB-FA0A535B82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188" y="236091"/>
            <a:ext cx="1325581" cy="13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495D6031-55B3-43EE-BB44-F40822B904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12B3B0-9E69-418E-BA21-3057ECF4C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2997D2-BBB1-43EB-8A0B-F1AF546990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BCE7E95-EC03-D34A-8E96-35A53A1AAB63}"/>
              </a:ext>
            </a:extLst>
          </p:cNvPr>
          <p:cNvGrpSpPr/>
          <p:nvPr userDrawn="1"/>
        </p:nvGrpSpPr>
        <p:grpSpPr>
          <a:xfrm>
            <a:off x="-3914543" y="-685943"/>
            <a:ext cx="4405947" cy="8032938"/>
            <a:chOff x="-4104957" y="256858"/>
            <a:chExt cx="4405947" cy="8032938"/>
          </a:xfrm>
        </p:grpSpPr>
        <p:sp>
          <p:nvSpPr>
            <p:cNvPr id="3" name="Hình chữ nhật 11">
              <a:extLst>
                <a:ext uri="{FF2B5EF4-FFF2-40B4-BE49-F238E27FC236}">
                  <a16:creationId xmlns:a16="http://schemas.microsoft.com/office/drawing/2014/main" id="{62248F17-E4F3-8AAB-5DF7-3DBF8FC657AA}"/>
                </a:ext>
              </a:extLst>
            </p:cNvPr>
            <p:cNvSpPr/>
            <p:nvPr userDrawn="1"/>
          </p:nvSpPr>
          <p:spPr>
            <a:xfrm>
              <a:off x="-4104957" y="5658306"/>
              <a:ext cx="3810000" cy="2631490"/>
            </a:xfrm>
            <a:prstGeom prst="rect">
              <a:avLst/>
            </a:prstGeom>
            <a:noFill/>
          </p:spPr>
          <p:txBody>
            <a:bodyPr wrap="square" lIns="137160" tIns="68580" rIns="137160" bIns="6858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Vui lòng không sử dụng bài giảng với mục đích thương mại. </a:t>
              </a: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>
                <a:effectLst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b="0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Chân thành cảm ơn!</a:t>
              </a:r>
              <a:endParaRPr lang="vi-VN" sz="2700">
                <a:effectLst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D77EDA7-1776-F591-6C6D-821D5CFA6AD5}"/>
                </a:ext>
              </a:extLst>
            </p:cNvPr>
            <p:cNvGrpSpPr/>
            <p:nvPr userDrawn="1"/>
          </p:nvGrpSpPr>
          <p:grpSpPr>
            <a:xfrm>
              <a:off x="-3934619" y="256858"/>
              <a:ext cx="4235609" cy="5693866"/>
              <a:chOff x="-3978936" y="3465005"/>
              <a:chExt cx="4235609" cy="5693866"/>
            </a:xfrm>
          </p:grpSpPr>
          <p:sp>
            <p:nvSpPr>
              <p:cNvPr id="6" name="Hình chữ nhật 14">
                <a:extLst>
                  <a:ext uri="{FF2B5EF4-FFF2-40B4-BE49-F238E27FC236}">
                    <a16:creationId xmlns:a16="http://schemas.microsoft.com/office/drawing/2014/main" id="{A8D6368C-9783-2E34-D463-F88408CAD4B5}"/>
                  </a:ext>
                </a:extLst>
              </p:cNvPr>
              <p:cNvSpPr/>
              <p:nvPr userDrawn="1"/>
            </p:nvSpPr>
            <p:spPr>
              <a:xfrm>
                <a:off x="-3978936" y="3465005"/>
                <a:ext cx="3810000" cy="5693866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700" b="1" kern="120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      </a:t>
                </a:r>
                <a:r>
                  <a:rPr lang="en-US" sz="40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Nóm zalo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Nhận giáo án miễn phí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>
                  <a:effectLst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47EEF5A-B854-F652-24E2-ED37DAC0F0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29552" y="4773130"/>
                <a:ext cx="4086225" cy="37623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271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2C94547-9FE0-1245-0168-CB1813C076B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921" y="123923"/>
            <a:ext cx="1299524" cy="1299524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E54AD58-8778-DDAB-917C-638D6F32E6E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95" y="-2956162"/>
            <a:ext cx="1299524" cy="1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33.svg"/><Relationship Id="rId12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31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67;p61">
            <a:extLst>
              <a:ext uri="{FF2B5EF4-FFF2-40B4-BE49-F238E27FC236}">
                <a16:creationId xmlns:a16="http://schemas.microsoft.com/office/drawing/2014/main" id="{9266D41D-164E-47C3-B5C4-1F5AA4F89F3D}"/>
              </a:ext>
            </a:extLst>
          </p:cNvPr>
          <p:cNvSpPr/>
          <p:nvPr/>
        </p:nvSpPr>
        <p:spPr>
          <a:xfrm>
            <a:off x="2918345" y="2502278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C9816B-AAD4-4AF5-9F5B-A99ABDEA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12" y="1252035"/>
            <a:ext cx="5207267" cy="4584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1F01D1-DAC6-1857-9C09-A7ED2A05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64301" cy="7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5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CA8AFA0-FFE4-47EF-9CEE-5EB672250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45" y="1251857"/>
            <a:ext cx="6068953" cy="606895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110D4E7-84EA-41F8-8C1B-05ADD5E16EDE}"/>
              </a:ext>
            </a:extLst>
          </p:cNvPr>
          <p:cNvGrpSpPr/>
          <p:nvPr/>
        </p:nvGrpSpPr>
        <p:grpSpPr>
          <a:xfrm>
            <a:off x="360196" y="1844505"/>
            <a:ext cx="4768511" cy="2048597"/>
            <a:chOff x="1337887" y="1677345"/>
            <a:chExt cx="4768511" cy="2048597"/>
          </a:xfrm>
        </p:grpSpPr>
        <p:sp>
          <p:nvSpPr>
            <p:cNvPr id="10" name="云形 9">
              <a:extLst>
                <a:ext uri="{FF2B5EF4-FFF2-40B4-BE49-F238E27FC236}">
                  <a16:creationId xmlns:a16="http://schemas.microsoft.com/office/drawing/2014/main" id="{F2B4DEC5-92AC-43CF-A330-8A06C17636A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6595591-CFC3-4391-B206-037F3A5DBFBE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Hoàn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thành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BT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A72D078-F9F4-4EAE-956A-A82A96D04E05}"/>
              </a:ext>
            </a:extLst>
          </p:cNvPr>
          <p:cNvGrpSpPr/>
          <p:nvPr/>
        </p:nvGrpSpPr>
        <p:grpSpPr>
          <a:xfrm>
            <a:off x="3165417" y="4065555"/>
            <a:ext cx="5157318" cy="1988967"/>
            <a:chOff x="3012022" y="3786237"/>
            <a:chExt cx="5157318" cy="1988967"/>
          </a:xfrm>
        </p:grpSpPr>
        <p:sp>
          <p:nvSpPr>
            <p:cNvPr id="16" name="云形 15">
              <a:extLst>
                <a:ext uri="{FF2B5EF4-FFF2-40B4-BE49-F238E27FC236}">
                  <a16:creationId xmlns:a16="http://schemas.microsoft.com/office/drawing/2014/main" id="{B69F1A03-CD3B-4C27-BA8B-E8084C116E76}"/>
                </a:ext>
              </a:extLst>
            </p:cNvPr>
            <p:cNvSpPr/>
            <p:nvPr/>
          </p:nvSpPr>
          <p:spPr>
            <a:xfrm>
              <a:off x="3012022" y="3810249"/>
              <a:ext cx="4866478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D891AD1-BFB0-461A-94B5-35CF806CB8D2}"/>
                </a:ext>
              </a:extLst>
            </p:cNvPr>
            <p:cNvSpPr txBox="1"/>
            <p:nvPr/>
          </p:nvSpPr>
          <p:spPr>
            <a:xfrm>
              <a:off x="3012022" y="3786237"/>
              <a:ext cx="515731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Chuẩn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bị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cho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tiếp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rPr>
                <a:t>theo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DF47709-63AE-4194-9CDB-3CC8A3637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99F4605-71C9-4A61-98C2-373EB20C4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99" y="484006"/>
            <a:ext cx="1233238" cy="1188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F84B61-C6C5-84A5-7C9E-0416DC20B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303" y="108799"/>
            <a:ext cx="4694327" cy="2469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34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BB19A-83F0-401B-8162-3AD7E554C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98" y="1728777"/>
            <a:ext cx="6493439" cy="5040257"/>
          </a:xfrm>
          <a:prstGeom prst="rect">
            <a:avLst/>
          </a:prstGeom>
        </p:spPr>
      </p:pic>
      <p:pic>
        <p:nvPicPr>
          <p:cNvPr id="14" name="Picture 13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9118D004-C4CA-4F17-845A-0C5B04B2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" y="2203891"/>
            <a:ext cx="4934422" cy="4473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99B137-6535-8127-6DEB-0C9D73E63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46"/>
            <a:ext cx="6206266" cy="192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78925-9E9B-BF5F-EBB1-C2A28CB47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36" y="1943276"/>
            <a:ext cx="7846232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883577"/>
            <a:chOff x="1869832" y="3985925"/>
            <a:chExt cx="9304774" cy="15739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3706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Xác định vị ngữ của mỗi câu dưới đây: 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E04E75-045F-FDEF-41FB-9B95B3C901ED}"/>
              </a:ext>
            </a:extLst>
          </p:cNvPr>
          <p:cNvSpPr txBox="1"/>
          <p:nvPr/>
        </p:nvSpPr>
        <p:spPr>
          <a:xfrm>
            <a:off x="863028" y="1664414"/>
            <a:ext cx="9380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rtl="0" latinLnBrk="0">
              <a:buAutoNum type="alphaLcPeriod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 Thê Húc đỏ thắm dưới ánh bình minh.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Cà Mau là một tỉnh ở cực Nam của Tổ quốc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Chú bộ đội biên phòng đi tuần tra biên giới. 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Tôi yêu đội tuyển bóng đá quốc gia Việt Nam.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3E9849-BEF8-90A1-0E2C-8B7B47ACCFD9}"/>
              </a:ext>
            </a:extLst>
          </p:cNvPr>
          <p:cNvCxnSpPr>
            <a:cxnSpLocks/>
          </p:cNvCxnSpPr>
          <p:nvPr/>
        </p:nvCxnSpPr>
        <p:spPr>
          <a:xfrm>
            <a:off x="3729518" y="2208944"/>
            <a:ext cx="51473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9D9103-6926-262E-0DE1-C5E93BB0F7F4}"/>
              </a:ext>
            </a:extLst>
          </p:cNvPr>
          <p:cNvSpPr txBox="1"/>
          <p:nvPr/>
        </p:nvSpPr>
        <p:spPr>
          <a:xfrm>
            <a:off x="5640512" y="2157574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EA6053-B2A2-FCBC-12EA-88A55D4DDF7F}"/>
              </a:ext>
            </a:extLst>
          </p:cNvPr>
          <p:cNvCxnSpPr>
            <a:cxnSpLocks/>
          </p:cNvCxnSpPr>
          <p:nvPr/>
        </p:nvCxnSpPr>
        <p:spPr>
          <a:xfrm>
            <a:off x="2753473" y="3164441"/>
            <a:ext cx="6000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8595F0-9A9D-2461-1D41-94E89BA5AA3E}"/>
              </a:ext>
            </a:extLst>
          </p:cNvPr>
          <p:cNvSpPr txBox="1"/>
          <p:nvPr/>
        </p:nvSpPr>
        <p:spPr>
          <a:xfrm>
            <a:off x="5435029" y="3082248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10D6E-8B53-A438-9E81-9DD3FA9A66BE}"/>
              </a:ext>
            </a:extLst>
          </p:cNvPr>
          <p:cNvCxnSpPr>
            <a:cxnSpLocks/>
          </p:cNvCxnSpPr>
          <p:nvPr/>
        </p:nvCxnSpPr>
        <p:spPr>
          <a:xfrm>
            <a:off x="5373383" y="4119937"/>
            <a:ext cx="32877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DAEE8A-5791-6E01-4CC0-386FB0697276}"/>
              </a:ext>
            </a:extLst>
          </p:cNvPr>
          <p:cNvSpPr txBox="1"/>
          <p:nvPr/>
        </p:nvSpPr>
        <p:spPr>
          <a:xfrm>
            <a:off x="6791218" y="4078840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C8FB3B-5229-ADBB-FEEC-A965903F62A5}"/>
              </a:ext>
            </a:extLst>
          </p:cNvPr>
          <p:cNvCxnSpPr>
            <a:cxnSpLocks/>
          </p:cNvCxnSpPr>
          <p:nvPr/>
        </p:nvCxnSpPr>
        <p:spPr>
          <a:xfrm>
            <a:off x="2034282" y="5106256"/>
            <a:ext cx="70583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9367C4-4AFE-89CD-4A21-CA9F7353C077}"/>
              </a:ext>
            </a:extLst>
          </p:cNvPr>
          <p:cNvSpPr txBox="1"/>
          <p:nvPr/>
        </p:nvSpPr>
        <p:spPr>
          <a:xfrm>
            <a:off x="5239821" y="510625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97275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2065105"/>
            <a:chOff x="1869832" y="3985925"/>
            <a:chExt cx="9304774" cy="23574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235747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 ngữ của mỗi câu tìm được ở bài tập 1 cho biết điều gì về đối tượng nêu ở chủ ngữ?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3CA17E9-8434-8446-8592-A3372783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18" y="2118671"/>
            <a:ext cx="10216989" cy="2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19252EE8-3524-C699-4FB3-A80EB46F321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92100" y="2754630"/>
            <a:ext cx="3938270" cy="4103370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5F678A11-0727-EE58-7F8A-9E751F20548D}"/>
              </a:ext>
            </a:extLst>
          </p:cNvPr>
          <p:cNvSpPr txBox="1"/>
          <p:nvPr/>
        </p:nvSpPr>
        <p:spPr>
          <a:xfrm>
            <a:off x="2599362" y="1160019"/>
            <a:ext cx="8625584" cy="267765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Nêu từ đứng ngay sau ngữ là tính từ thì vị ngữ cho biết đặc điểm của đối tượng nêu ở chủ ngữ.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Nếu từ đứng ngày sau chủ ngữ là động từ thì vị ngữ cho biết hoạt động, trạng thái của đối tượng.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Nếu có từ "là" đứng ngay sau chủ ngữ thì bộ phận vị ngữ làm nhiệm vụ giới thiệu về đối tượng…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99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306E17-7B96-0FF6-6772-F2EB6FC03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19612"/>
              </p:ext>
            </p:extLst>
          </p:nvPr>
        </p:nvGraphicFramePr>
        <p:xfrm>
          <a:off x="801384" y="719665"/>
          <a:ext cx="10654302" cy="534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128">
                  <a:extLst>
                    <a:ext uri="{9D8B030D-6E8A-4147-A177-3AD203B41FA5}">
                      <a16:colId xmlns:a16="http://schemas.microsoft.com/office/drawing/2014/main" val="1816475803"/>
                    </a:ext>
                  </a:extLst>
                </a:gridCol>
                <a:gridCol w="5815174">
                  <a:extLst>
                    <a:ext uri="{9D8B030D-6E8A-4147-A177-3AD203B41FA5}">
                      <a16:colId xmlns:a16="http://schemas.microsoft.com/office/drawing/2014/main" val="2282720947"/>
                    </a:ext>
                  </a:extLst>
                </a:gridCol>
              </a:tblGrid>
              <a:tr h="9903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48512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indent="0" algn="just" rtl="0" latinLnBrk="0">
                        <a:buNone/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 </a:t>
                      </a: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 Thê Húc đỏ thắm dưới ánh bình minh.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36029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Cà Mau là một tỉnh ở cực Nam của Tổ quốc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28115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 Chú bộ đội biên phòng đi tuần tra biên giới. 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rtl="0" latinLnBrk="0"/>
                      <a:endParaRPr lang="vi-VN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36258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d. Tôi yêu đội tuyển bóng đá quốc gia Việt Nam.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097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CF63271-4530-55B9-BAAB-5F010CAFDD86}"/>
              </a:ext>
            </a:extLst>
          </p:cNvPr>
          <p:cNvSpPr txBox="1"/>
          <p:nvPr/>
        </p:nvSpPr>
        <p:spPr>
          <a:xfrm>
            <a:off x="5917914" y="175688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0D9947-68DB-B4E9-11C9-5076B7B45847}"/>
              </a:ext>
            </a:extLst>
          </p:cNvPr>
          <p:cNvSpPr txBox="1"/>
          <p:nvPr/>
        </p:nvSpPr>
        <p:spPr>
          <a:xfrm>
            <a:off x="5876817" y="2866489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56E8F-0B6D-886E-7AB5-9999987202C8}"/>
              </a:ext>
            </a:extLst>
          </p:cNvPr>
          <p:cNvSpPr txBox="1"/>
          <p:nvPr/>
        </p:nvSpPr>
        <p:spPr>
          <a:xfrm>
            <a:off x="5774075" y="4089114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5A2EB-30FD-8A37-1535-009958A0B6D7}"/>
              </a:ext>
            </a:extLst>
          </p:cNvPr>
          <p:cNvSpPr txBox="1"/>
          <p:nvPr/>
        </p:nvSpPr>
        <p:spPr>
          <a:xfrm>
            <a:off x="5784349" y="516790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65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976044"/>
            <a:chOff x="1869832" y="3985925"/>
            <a:chExt cx="9304774" cy="15739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2297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vị ngữ thích hợp thay cho bông hoa trong đoạn văn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925BF1-4E06-994D-33DE-3AB98B8DB647}"/>
              </a:ext>
            </a:extLst>
          </p:cNvPr>
          <p:cNvSpPr txBox="1"/>
          <p:nvPr/>
        </p:nvSpPr>
        <p:spPr>
          <a:xfrm>
            <a:off x="554804" y="2671281"/>
            <a:ext cx="11322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mùa lũ về, dòng sông chảy xiết. Nước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 ngầu phù sa.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sông như được trải rộng thêm. Tiếng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 oạp đêm ngày.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 khúc quanh của dòng chảy, những con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chồm lên vỗ bờ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 mùa lũ,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chảy lững lờ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lẽ sông lưu luyến với bờ bãi, xóm làng, những nơi nó đi qua. Lớp phù sa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món quà sông trao cho đồng ruộng.</a:t>
            </a:r>
            <a:endParaRPr lang="en-US" sz="3000" b="1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(Theo Phan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BD90F-41DF-47FF-8A80-5AA1B3299D36}"/>
              </a:ext>
            </a:extLst>
          </p:cNvPr>
          <p:cNvSpPr txBox="1"/>
          <p:nvPr/>
        </p:nvSpPr>
        <p:spPr>
          <a:xfrm>
            <a:off x="678095" y="1335641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(đỏ ngầu phù sa, ì oạp đêm ngày, là món quà sông trao cho đồng ruộng,chồm lên vỗ bờ, chảy lững lờ)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959F6-553C-A308-37EA-A95A6BEF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872" y="2468231"/>
            <a:ext cx="2826218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7FB051-976B-C32E-575A-BF962485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82" y="3184989"/>
            <a:ext cx="2672105" cy="542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D9C0E-8A1D-CDB9-5503-EC0F9970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249" y="3688421"/>
            <a:ext cx="2733749" cy="472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C5FA3-A7B6-64DC-FF8D-DA013731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31" y="4140484"/>
            <a:ext cx="2281686" cy="472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5C06E-EA7F-5A6E-5C71-BA633AB6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60" y="4530261"/>
            <a:ext cx="656128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1520573"/>
            <a:chOff x="1869832" y="3985925"/>
            <a:chExt cx="9304774" cy="19356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93561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– 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DEE0E5-0B93-B388-58A7-E4C39B85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31" y="1993187"/>
            <a:ext cx="5667410" cy="3773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34C16B-1745-82F8-8D9E-9AC28F0C4DDD}"/>
              </a:ext>
            </a:extLst>
          </p:cNvPr>
          <p:cNvSpPr txBox="1"/>
          <p:nvPr/>
        </p:nvSpPr>
        <p:spPr>
          <a:xfrm>
            <a:off x="513708" y="2178121"/>
            <a:ext cx="5619964" cy="289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>
              <a:lnSpc>
                <a:spcPct val="200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Mọi người đang hăng hái làm việc. Ai nấy đều bận rộn với công việc riêng của mình.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B2326D-3ED5-4C1D-B5D5-84FE544BA4BB}"/>
              </a:ext>
            </a:extLst>
          </p:cNvPr>
          <p:cNvCxnSpPr>
            <a:cxnSpLocks/>
          </p:cNvCxnSpPr>
          <p:nvPr/>
        </p:nvCxnSpPr>
        <p:spPr>
          <a:xfrm>
            <a:off x="3688421" y="3010328"/>
            <a:ext cx="2476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6A5E52-DCDC-B056-226A-367F1180441E}"/>
              </a:ext>
            </a:extLst>
          </p:cNvPr>
          <p:cNvSpPr txBox="1"/>
          <p:nvPr/>
        </p:nvSpPr>
        <p:spPr>
          <a:xfrm>
            <a:off x="4633644" y="2969232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F057D0-7549-D509-532C-E368ACEAAB51}"/>
              </a:ext>
            </a:extLst>
          </p:cNvPr>
          <p:cNvCxnSpPr>
            <a:cxnSpLocks/>
          </p:cNvCxnSpPr>
          <p:nvPr/>
        </p:nvCxnSpPr>
        <p:spPr>
          <a:xfrm>
            <a:off x="616448" y="4017196"/>
            <a:ext cx="15822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939318-65D6-0BE3-C4F3-4410E85B0B68}"/>
              </a:ext>
            </a:extLst>
          </p:cNvPr>
          <p:cNvCxnSpPr>
            <a:cxnSpLocks/>
          </p:cNvCxnSpPr>
          <p:nvPr/>
        </p:nvCxnSpPr>
        <p:spPr>
          <a:xfrm>
            <a:off x="3852807" y="4058292"/>
            <a:ext cx="22192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65551F-6FB3-107B-2D58-018691A4F3B4}"/>
              </a:ext>
            </a:extLst>
          </p:cNvPr>
          <p:cNvSpPr txBox="1"/>
          <p:nvPr/>
        </p:nvSpPr>
        <p:spPr>
          <a:xfrm>
            <a:off x="4798030" y="401719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FDC8EE-4F0F-6B3D-A61C-0C8ACA52DF80}"/>
              </a:ext>
            </a:extLst>
          </p:cNvPr>
          <p:cNvCxnSpPr>
            <a:cxnSpLocks/>
          </p:cNvCxnSpPr>
          <p:nvPr/>
        </p:nvCxnSpPr>
        <p:spPr>
          <a:xfrm>
            <a:off x="698641" y="5003514"/>
            <a:ext cx="4911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2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10124614" cy="6156642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pic>
        <p:nvPicPr>
          <p:cNvPr id="175" name="图片 1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947" y="1286791"/>
            <a:ext cx="4550567" cy="4616804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DADBFD-BDA4-C17B-57BA-BEF43082BC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0815" y="1075735"/>
            <a:ext cx="482845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9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346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Cambria</vt:lpstr>
      <vt:lpstr>Times New Roman</vt:lpstr>
      <vt:lpstr>字魂27号-布丁体</vt:lpstr>
      <vt:lpstr>方正卡通简体</vt:lpstr>
      <vt:lpstr>Office 主题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37</cp:revision>
  <dcterms:created xsi:type="dcterms:W3CDTF">2023-12-07T13:08:37Z</dcterms:created>
  <dcterms:modified xsi:type="dcterms:W3CDTF">2026-03-01T09:09:10Z</dcterms:modified>
</cp:coreProperties>
</file>