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76" r:id="rId3"/>
    <p:sldId id="2007577467" r:id="rId4"/>
    <p:sldId id="2007577464" r:id="rId5"/>
    <p:sldId id="2007577465" r:id="rId6"/>
    <p:sldId id="2007577470" r:id="rId7"/>
    <p:sldId id="2007577469" r:id="rId8"/>
    <p:sldId id="2007577476" r:id="rId9"/>
    <p:sldId id="2007577477" r:id="rId10"/>
    <p:sldId id="2007577478" r:id="rId11"/>
    <p:sldId id="2007577471" r:id="rId12"/>
    <p:sldId id="2007577479" r:id="rId13"/>
    <p:sldId id="2007577480" r:id="rId14"/>
    <p:sldId id="2007577481" r:id="rId15"/>
    <p:sldId id="2007577482" r:id="rId16"/>
    <p:sldId id="2007577483" r:id="rId17"/>
    <p:sldId id="2007577484" r:id="rId18"/>
    <p:sldId id="20075774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01/03/2026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750</Words>
  <Application>Microsoft Office PowerPoint</Application>
  <PresentationFormat>Widescreen</PresentationFormat>
  <Paragraphs>88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Aa粉嘟嘟 (非商业使用)</vt:lpstr>
      <vt:lpstr>Arial</vt:lpstr>
      <vt:lpstr>Calibri</vt:lpstr>
      <vt:lpstr>Cambria</vt:lpstr>
      <vt:lpstr>等线</vt:lpstr>
      <vt:lpstr>等线 Light</vt:lpstr>
      <vt:lpstr>Times New Roman</vt:lpstr>
      <vt:lpstr>字魂17号-萌趣果冻体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47</cp:revision>
  <dcterms:created xsi:type="dcterms:W3CDTF">2023-10-26T01:16:25Z</dcterms:created>
  <dcterms:modified xsi:type="dcterms:W3CDTF">2026-03-01T08:56:13Z</dcterms:modified>
</cp:coreProperties>
</file>