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6"/>
  </p:notesMasterIdLst>
  <p:sldIdLst>
    <p:sldId id="264" r:id="rId3"/>
    <p:sldId id="262" r:id="rId4"/>
    <p:sldId id="290" r:id="rId5"/>
    <p:sldId id="260" r:id="rId6"/>
    <p:sldId id="291" r:id="rId7"/>
    <p:sldId id="292" r:id="rId8"/>
    <p:sldId id="293" r:id="rId9"/>
    <p:sldId id="296" r:id="rId10"/>
    <p:sldId id="297" r:id="rId11"/>
    <p:sldId id="298" r:id="rId12"/>
    <p:sldId id="299" r:id="rId13"/>
    <p:sldId id="300" r:id="rId14"/>
    <p:sldId id="301" r:id="rId15"/>
    <p:sldId id="273" r:id="rId16"/>
    <p:sldId id="302" r:id="rId17"/>
    <p:sldId id="303" r:id="rId18"/>
    <p:sldId id="304" r:id="rId19"/>
    <p:sldId id="305" r:id="rId20"/>
    <p:sldId id="281" r:id="rId21"/>
    <p:sldId id="283" r:id="rId22"/>
    <p:sldId id="285" r:id="rId23"/>
    <p:sldId id="333" r:id="rId24"/>
    <p:sldId id="3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68" d="100"/>
          <a:sy n="68" d="100"/>
        </p:scale>
        <p:origin x="7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2</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01/04/2026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01/04/2026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34FBA6F-D677-E160-86F5-226B2E3406D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574276" y="161629"/>
            <a:ext cx="1369439" cy="1369439"/>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control" Target="../activeX/activeX5.xml"/><Relationship Id="rId7" Type="http://schemas.openxmlformats.org/officeDocument/2006/relationships/notesSlide" Target="../notesSlides/notesSlide2.xml"/><Relationship Id="rId12" Type="http://schemas.openxmlformats.org/officeDocument/2006/relationships/image" Target="../media/image47.png"/><Relationship Id="rId17" Type="http://schemas.openxmlformats.org/officeDocument/2006/relationships/image" Target="../media/image42.wmf"/><Relationship Id="rId2" Type="http://schemas.openxmlformats.org/officeDocument/2006/relationships/control" Target="../activeX/activeX4.xml"/><Relationship Id="rId16" Type="http://schemas.openxmlformats.org/officeDocument/2006/relationships/image" Target="../media/image41.wmf"/><Relationship Id="rId1" Type="http://schemas.openxmlformats.org/officeDocument/2006/relationships/vmlDrawing" Target="../drawings/vmlDrawing4.vml"/><Relationship Id="rId6" Type="http://schemas.openxmlformats.org/officeDocument/2006/relationships/slideLayout" Target="../slideLayouts/slideLayout8.xml"/><Relationship Id="rId11" Type="http://schemas.openxmlformats.org/officeDocument/2006/relationships/image" Target="../media/image46.png"/><Relationship Id="rId5" Type="http://schemas.openxmlformats.org/officeDocument/2006/relationships/control" Target="../activeX/activeX7.xml"/><Relationship Id="rId15" Type="http://schemas.openxmlformats.org/officeDocument/2006/relationships/image" Target="../media/image40.wmf"/><Relationship Id="rId10" Type="http://schemas.openxmlformats.org/officeDocument/2006/relationships/image" Target="../media/image45.png"/><Relationship Id="rId4" Type="http://schemas.openxmlformats.org/officeDocument/2006/relationships/control" Target="../activeX/activeX6.xml"/><Relationship Id="rId9" Type="http://schemas.openxmlformats.org/officeDocument/2006/relationships/image" Target="../media/image44.png"/><Relationship Id="rId14" Type="http://schemas.openxmlformats.org/officeDocument/2006/relationships/image" Target="../media/image39.w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6"/>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4520"/>
        </mc:Choice>
        <mc:Fallback>
          <p:control name="TextBox1" r:id="rId2" imgW="2095560" imgH="15145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90680"/>
        </mc:Choice>
        <mc:Fallback>
          <p:control name="TextBox2" r:id="rId3" imgW="2095560" imgH="139068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14640" imgH="1390680"/>
        </mc:Choice>
        <mc:Fallback>
          <p:control name="TextBox3" r:id="rId4" imgW="2114640" imgH="139068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38480" imgH="1514520"/>
        </mc:Choice>
        <mc:Fallback>
          <p:control name="TextBox4" r:id="rId5" imgW="2238480" imgH="151452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6"/>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6"/>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1562</Words>
  <Application>Microsoft Office PowerPoint</Application>
  <PresentationFormat>Widescreen</PresentationFormat>
  <Paragraphs>94</Paragraphs>
  <Slides>23</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微软雅黑</vt:lpstr>
      <vt:lpstr>宋体</vt:lpstr>
      <vt:lpstr>Arial</vt:lpstr>
      <vt:lpstr>Calibri</vt:lpstr>
      <vt:lpstr>Calibri Light</vt:lpstr>
      <vt:lpstr>Cambria</vt:lpstr>
      <vt:lpstr>等线</vt:lpstr>
      <vt:lpstr>iCiel Crocante</vt:lpstr>
      <vt:lpstr>iCiel Pony</vt:lpstr>
      <vt:lpstr>inpin heiti</vt:lpstr>
      <vt:lpstr>Open Sans</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40</cp:revision>
  <dcterms:created xsi:type="dcterms:W3CDTF">2023-12-08T15:18:40Z</dcterms:created>
  <dcterms:modified xsi:type="dcterms:W3CDTF">2026-04-01T13:32:42Z</dcterms:modified>
</cp:coreProperties>
</file>