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notesMasterIdLst>
    <p:notesMasterId r:id="rId16"/>
  </p:notesMasterIdLst>
  <p:sldIdLst>
    <p:sldId id="276" r:id="rId3"/>
    <p:sldId id="304" r:id="rId4"/>
    <p:sldId id="305" r:id="rId5"/>
    <p:sldId id="285" r:id="rId6"/>
    <p:sldId id="289" r:id="rId7"/>
    <p:sldId id="308" r:id="rId8"/>
    <p:sldId id="311" r:id="rId9"/>
    <p:sldId id="309" r:id="rId10"/>
    <p:sldId id="310" r:id="rId11"/>
    <p:sldId id="317" r:id="rId12"/>
    <p:sldId id="295" r:id="rId13"/>
    <p:sldId id="294" r:id="rId14"/>
    <p:sldId id="31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01/04/2026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01/04/2026</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14.wmf"/><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4"/>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spid="1030" name="TextBox1" r:id="rId2" imgW="5286240" imgH="1790640"/>
        </mc:Choice>
        <mc:Fallback>
          <p:control name="TextBox1" r:id="rId2" imgW="5286240" imgH="179064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xmln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578</Words>
  <Application>Microsoft Office PowerPoint</Application>
  <PresentationFormat>Widescreen</PresentationFormat>
  <Paragraphs>41</Paragraphs>
  <Slides>13</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Calibri Light</vt:lpstr>
      <vt:lpstr>Cambria</vt:lpstr>
      <vt:lpstr>等线</vt:lpstr>
      <vt:lpstr>等线 Light</vt:lpstr>
      <vt:lpstr>Times New Roman</vt:lpstr>
      <vt:lpstr>字魂17号-萌趣果冻体</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48</cp:revision>
  <dcterms:created xsi:type="dcterms:W3CDTF">2023-12-15T05:06:41Z</dcterms:created>
  <dcterms:modified xsi:type="dcterms:W3CDTF">2026-04-01T14:21:19Z</dcterms:modified>
</cp:coreProperties>
</file>