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61" r:id="rId3"/>
    <p:sldId id="257" r:id="rId4"/>
    <p:sldId id="317" r:id="rId5"/>
    <p:sldId id="316" r:id="rId6"/>
    <p:sldId id="342" r:id="rId7"/>
    <p:sldId id="326" r:id="rId8"/>
    <p:sldId id="343" r:id="rId9"/>
    <p:sldId id="344" r:id="rId10"/>
    <p:sldId id="345" r:id="rId11"/>
    <p:sldId id="346" r:id="rId12"/>
    <p:sldId id="347" r:id="rId13"/>
    <p:sldId id="349" r:id="rId14"/>
    <p:sldId id="283" r:id="rId15"/>
    <p:sldId id="35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01/04/2026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01/04/2026</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99BBB8D-9C9A-0780-9F0C-FC78C2896A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6097" y="302443"/>
            <a:ext cx="1403808" cy="1403808"/>
          </a:xfrm>
          <a:prstGeom prst="rect">
            <a:avLst/>
          </a:prstGeom>
        </p:spPr>
      </p:pic>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01/04/2026</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6"/>
          <a:stretch>
            <a:fillRect/>
          </a:stretch>
        </p:blipFill>
        <p:spPr>
          <a:xfrm>
            <a:off x="3667968" y="2497592"/>
            <a:ext cx="6913463" cy="1969179"/>
          </a:xfrm>
          <a:prstGeom prst="rect">
            <a:avLst/>
          </a:prstGeom>
        </p:spPr>
      </p:pic>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62139" y="2596145"/>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文本框 7">
            <a:extLst>
              <a:ext uri="{FF2B5EF4-FFF2-40B4-BE49-F238E27FC236}">
                <a16:creationId xmlns:a16="http://schemas.microsoft.com/office/drawing/2014/main" id="{962C5ED9-3A38-F8E9-E665-BB49ED6DCDFE}"/>
              </a:ext>
            </a:extLst>
          </p:cNvPr>
          <p:cNvSpPr txBox="1"/>
          <p:nvPr/>
        </p:nvSpPr>
        <p:spPr>
          <a:xfrm>
            <a:off x="2287436" y="633881"/>
            <a:ext cx="7285355"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3957110" y="133252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1858192" y="2154019"/>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1848151" y="2069160"/>
            <a:ext cx="1847248" cy="1176630"/>
          </a:xfrm>
          <a:prstGeom prst="rect">
            <a:avLst/>
          </a:prstGeom>
        </p:spPr>
      </p:pic>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5"/>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5"/>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5"/>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2"/>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2"/>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2"/>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2"/>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2"/>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2"/>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2"/>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2"/>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2"/>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375</Words>
  <Application>Microsoft Office PowerPoint</Application>
  <PresentationFormat>Widescreen</PresentationFormat>
  <Paragraphs>61</Paragraphs>
  <Slides>14</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宋体</vt:lpstr>
      <vt:lpstr>Arial</vt:lpstr>
      <vt:lpstr>AvantGarde</vt:lpstr>
      <vt:lpstr>Calibri</vt:lpstr>
      <vt:lpstr>Calibri Light</vt:lpstr>
      <vt:lpstr>Cambria</vt:lpstr>
      <vt:lpstr>等线</vt:lpstr>
      <vt:lpstr>Pattaya</vt:lpstr>
      <vt:lpstr>Roboto</vt:lpstr>
      <vt:lpstr>字魂27号-布丁体</vt:lpstr>
      <vt:lpstr>思源黑体 CN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声声慢</dc:title>
  <dc:creator>Thao Tran</dc:creator>
  <cp:lastModifiedBy>adminpc1</cp:lastModifiedBy>
  <cp:revision>34</cp:revision>
  <dcterms:created xsi:type="dcterms:W3CDTF">2023-12-18T06:21:29Z</dcterms:created>
  <dcterms:modified xsi:type="dcterms:W3CDTF">2026-04-01T14:33:02Z</dcterms:modified>
</cp:coreProperties>
</file>