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activeX/activeX2.xml" ContentType="application/vnd.ms-office.activeX+xml"/>
  <Override PartName="/ppt/notesSlides/notesSlide2.xml" ContentType="application/vnd.openxmlformats-officedocument.presentationml.notesSlide+xml"/>
  <Override PartName="/ppt/activeX/activeX3.xml" ContentType="application/vnd.ms-office.activeX+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0" r:id="rId3"/>
    <p:sldMasterId id="2147483686" r:id="rId4"/>
  </p:sldMasterIdLst>
  <p:notesMasterIdLst>
    <p:notesMasterId r:id="rId22"/>
  </p:notesMasterIdLst>
  <p:sldIdLst>
    <p:sldId id="306" r:id="rId5"/>
    <p:sldId id="313" r:id="rId6"/>
    <p:sldId id="309" r:id="rId7"/>
    <p:sldId id="2007577188" r:id="rId8"/>
    <p:sldId id="2007577194" r:id="rId9"/>
    <p:sldId id="2007577193" r:id="rId10"/>
    <p:sldId id="2007577195" r:id="rId11"/>
    <p:sldId id="327" r:id="rId12"/>
    <p:sldId id="331" r:id="rId13"/>
    <p:sldId id="332" r:id="rId14"/>
    <p:sldId id="333" r:id="rId15"/>
    <p:sldId id="2007577199" r:id="rId16"/>
    <p:sldId id="341" r:id="rId17"/>
    <p:sldId id="348" r:id="rId18"/>
    <p:sldId id="2007577200" r:id="rId19"/>
    <p:sldId id="2007577202" r:id="rId20"/>
    <p:sldId id="200757720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2C6F"/>
    <a:srgbClr val="E8167F"/>
    <a:srgbClr val="F5F8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6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3013A6-8676-46F5-BE5D-B9DA2F603700}" type="datetimeFigureOut">
              <a:rPr lang="en-US" smtClean="0"/>
              <a:t>01/04/2026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A626D-20E0-4C24-9749-6583B3A443D6}" type="slidenum">
              <a:rPr lang="en-US" smtClean="0"/>
              <a:t>‹#›</a:t>
            </a:fld>
            <a:endParaRPr lang="en-US"/>
          </a:p>
        </p:txBody>
      </p:sp>
    </p:spTree>
    <p:extLst>
      <p:ext uri="{BB962C8B-B14F-4D97-AF65-F5344CB8AC3E}">
        <p14:creationId xmlns:p14="http://schemas.microsoft.com/office/powerpoint/2010/main" val="2340253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A626D-20E0-4C24-9749-6583B3A443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234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2107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a:p>
            <a:endParaRPr lang="en-US" dirty="0"/>
          </a:p>
        </p:txBody>
      </p:sp>
      <p:sp>
        <p:nvSpPr>
          <p:cNvPr id="4" name="Slide Number Placeholder 3"/>
          <p:cNvSpPr>
            <a:spLocks noGrp="1"/>
          </p:cNvSpPr>
          <p:nvPr>
            <p:ph type="sldNum" sz="quarter" idx="5"/>
          </p:nvPr>
        </p:nvSpPr>
        <p:spPr/>
        <p:txBody>
          <a:bodyPr/>
          <a:lstStyle/>
          <a:p>
            <a:fld id="{9B9A626D-20E0-4C24-9749-6583B3A443D6}" type="slidenum">
              <a:rPr lang="en-US" smtClean="0"/>
              <a:t>6</a:t>
            </a:fld>
            <a:endParaRPr lang="en-US"/>
          </a:p>
        </p:txBody>
      </p:sp>
    </p:spTree>
    <p:extLst>
      <p:ext uri="{BB962C8B-B14F-4D97-AF65-F5344CB8AC3E}">
        <p14:creationId xmlns:p14="http://schemas.microsoft.com/office/powerpoint/2010/main" val="1435427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A626D-20E0-4C24-9749-6583B3A443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697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3267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69874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3569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8510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6810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6684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740"/>
        <p:cNvGrpSpPr/>
        <p:nvPr/>
      </p:nvGrpSpPr>
      <p:grpSpPr>
        <a:xfrm>
          <a:off x="0" y="0"/>
          <a:ext cx="0" cy="0"/>
          <a:chOff x="0" y="0"/>
          <a:chExt cx="0" cy="0"/>
        </a:xfrm>
      </p:grpSpPr>
    </p:spTree>
    <p:extLst>
      <p:ext uri="{BB962C8B-B14F-4D97-AF65-F5344CB8AC3E}">
        <p14:creationId xmlns:p14="http://schemas.microsoft.com/office/powerpoint/2010/main" val="137328213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8A5A2A-4FD7-1AA7-9625-92668481BD81}"/>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A27A0D4-1F11-FDAD-1FF9-CB5DD10364A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8BA9E8E-30EE-04A6-4561-AFDD00326274}"/>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9BFE9D6-43F2-BBC5-B3F9-F7EA7A1799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43BAA61-7482-3006-13D2-F84DF751970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F5D608-8BDD-A2DB-8899-ADCDAC6A1FE7}"/>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2026/4/1</a:t>
            </a:fld>
            <a:endParaRPr lang="zh-CN" altLang="en-US"/>
          </a:p>
        </p:txBody>
      </p:sp>
      <p:sp>
        <p:nvSpPr>
          <p:cNvPr id="8" name="页脚占位符 7">
            <a:extLst>
              <a:ext uri="{FF2B5EF4-FFF2-40B4-BE49-F238E27FC236}">
                <a16:creationId xmlns:a16="http://schemas.microsoft.com/office/drawing/2014/main" id="{FA444D90-D902-9291-77BB-83FDD426325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EFDAB795-F41F-CEA8-A0C9-4E4185CF1854}"/>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523361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B6883-2750-9E50-AE7B-3608BF3EC5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C28F4FD-8B3D-2DF2-415D-7D8B1CAF276B}"/>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2026/4/1</a:t>
            </a:fld>
            <a:endParaRPr lang="zh-CN" altLang="en-US"/>
          </a:p>
        </p:txBody>
      </p:sp>
      <p:sp>
        <p:nvSpPr>
          <p:cNvPr id="4" name="页脚占位符 3">
            <a:extLst>
              <a:ext uri="{FF2B5EF4-FFF2-40B4-BE49-F238E27FC236}">
                <a16:creationId xmlns:a16="http://schemas.microsoft.com/office/drawing/2014/main" id="{03E9A68C-350F-0D70-E3AE-E0287E208B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540E753-6D45-3879-2B7A-58C71674AE10}"/>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360497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3521E-F69A-2743-3EE5-5090CC08F3C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B4B39FA-4953-0C5F-9FCB-CDFC58EE240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684C10E-475A-0D07-9526-2E9FCA9E705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93DB54A-50CB-A701-C1FD-67B96F3E566E}"/>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2026/4/1</a:t>
            </a:fld>
            <a:endParaRPr lang="zh-CN" altLang="en-US"/>
          </a:p>
        </p:txBody>
      </p:sp>
      <p:sp>
        <p:nvSpPr>
          <p:cNvPr id="6" name="页脚占位符 5">
            <a:extLst>
              <a:ext uri="{FF2B5EF4-FFF2-40B4-BE49-F238E27FC236}">
                <a16:creationId xmlns:a16="http://schemas.microsoft.com/office/drawing/2014/main" id="{D7F6445F-0245-2635-D1D4-BACACD90AC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63985CD-914E-71CA-A006-C0D33C84A0E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759858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50214D-08C1-5F71-64C7-48882C86E2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F8C5825-0F03-FAE2-86BF-970EC702D8C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3B3394-9A39-90C2-723F-4C7D7562F46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4546F03-521A-C110-A1B0-205402FEAB6C}"/>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2026/4/1</a:t>
            </a:fld>
            <a:endParaRPr lang="zh-CN" altLang="en-US"/>
          </a:p>
        </p:txBody>
      </p:sp>
      <p:sp>
        <p:nvSpPr>
          <p:cNvPr id="6" name="页脚占位符 5">
            <a:extLst>
              <a:ext uri="{FF2B5EF4-FFF2-40B4-BE49-F238E27FC236}">
                <a16:creationId xmlns:a16="http://schemas.microsoft.com/office/drawing/2014/main" id="{90C8F985-5352-4F97-E42A-364EB38E91E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8393D9A-017E-7200-5AF4-3BA24C9B5CEB}"/>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81653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3F0388-7CF8-E479-9748-F29CD1F3F0E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B637F33-AF1A-8161-A565-8E7D8C346AC2}"/>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F15DDA-8762-1758-F638-64171543349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CCD90A9A-CB74-6BE4-BE19-3A44E4EAA5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1056206-0172-B0FB-3404-58BF2511E14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626199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1082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87"/>
        <p:cNvGrpSpPr/>
        <p:nvPr/>
      </p:nvGrpSpPr>
      <p:grpSpPr>
        <a:xfrm>
          <a:off x="0" y="0"/>
          <a:ext cx="0" cy="0"/>
          <a:chOff x="0" y="0"/>
          <a:chExt cx="0" cy="0"/>
        </a:xfrm>
      </p:grpSpPr>
      <p:sp>
        <p:nvSpPr>
          <p:cNvPr id="1688" name="Google Shape;1688;p27"/>
          <p:cNvSpPr/>
          <p:nvPr/>
        </p:nvSpPr>
        <p:spPr>
          <a:xfrm>
            <a:off x="8803853" y="4734228"/>
            <a:ext cx="4871836" cy="2195225"/>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89" name="Google Shape;1689;p27"/>
          <p:cNvGrpSpPr/>
          <p:nvPr/>
        </p:nvGrpSpPr>
        <p:grpSpPr>
          <a:xfrm>
            <a:off x="8507532" y="5477671"/>
            <a:ext cx="6248184" cy="1571317"/>
            <a:chOff x="152400" y="4018603"/>
            <a:chExt cx="4686138" cy="1178488"/>
          </a:xfrm>
        </p:grpSpPr>
        <p:sp>
          <p:nvSpPr>
            <p:cNvPr id="1690" name="Google Shape;1690;p27"/>
            <p:cNvSpPr/>
            <p:nvPr/>
          </p:nvSpPr>
          <p:spPr>
            <a:xfrm flipH="1">
              <a:off x="218428" y="4021641"/>
              <a:ext cx="2606553" cy="1174520"/>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7"/>
            <p:cNvSpPr/>
            <p:nvPr/>
          </p:nvSpPr>
          <p:spPr>
            <a:xfrm flipH="1">
              <a:off x="364071" y="4018603"/>
              <a:ext cx="946237" cy="637390"/>
            </a:xfrm>
            <a:custGeom>
              <a:avLst/>
              <a:gdLst/>
              <a:ahLst/>
              <a:cxnLst/>
              <a:rect l="l" t="t" r="r" b="b"/>
              <a:pathLst>
                <a:path w="9032" h="6084" extrusionOk="0">
                  <a:moveTo>
                    <a:pt x="4996" y="0"/>
                  </a:moveTo>
                  <a:cubicBezTo>
                    <a:pt x="4682" y="0"/>
                    <a:pt x="4369" y="52"/>
                    <a:pt x="4095" y="124"/>
                  </a:cubicBezTo>
                  <a:cubicBezTo>
                    <a:pt x="3567" y="263"/>
                    <a:pt x="3048" y="476"/>
                    <a:pt x="2567" y="735"/>
                  </a:cubicBezTo>
                  <a:cubicBezTo>
                    <a:pt x="2252" y="921"/>
                    <a:pt x="1946" y="1115"/>
                    <a:pt x="1650" y="1328"/>
                  </a:cubicBezTo>
                  <a:cubicBezTo>
                    <a:pt x="1520" y="1421"/>
                    <a:pt x="1400" y="1523"/>
                    <a:pt x="1261" y="1625"/>
                  </a:cubicBezTo>
                  <a:cubicBezTo>
                    <a:pt x="1131" y="1727"/>
                    <a:pt x="1001" y="1847"/>
                    <a:pt x="890" y="1986"/>
                  </a:cubicBezTo>
                  <a:cubicBezTo>
                    <a:pt x="686" y="2217"/>
                    <a:pt x="446" y="2458"/>
                    <a:pt x="325" y="2736"/>
                  </a:cubicBezTo>
                  <a:cubicBezTo>
                    <a:pt x="270" y="2838"/>
                    <a:pt x="223" y="2940"/>
                    <a:pt x="186" y="3051"/>
                  </a:cubicBezTo>
                  <a:cubicBezTo>
                    <a:pt x="158" y="3171"/>
                    <a:pt x="112" y="3292"/>
                    <a:pt x="94" y="3412"/>
                  </a:cubicBezTo>
                  <a:cubicBezTo>
                    <a:pt x="66" y="3653"/>
                    <a:pt x="1" y="3912"/>
                    <a:pt x="38" y="4153"/>
                  </a:cubicBezTo>
                  <a:cubicBezTo>
                    <a:pt x="75" y="4283"/>
                    <a:pt x="112" y="4403"/>
                    <a:pt x="158" y="4524"/>
                  </a:cubicBezTo>
                  <a:cubicBezTo>
                    <a:pt x="205" y="4663"/>
                    <a:pt x="260" y="4802"/>
                    <a:pt x="334" y="4931"/>
                  </a:cubicBezTo>
                  <a:cubicBezTo>
                    <a:pt x="483" y="5218"/>
                    <a:pt x="677" y="5487"/>
                    <a:pt x="1001" y="5635"/>
                  </a:cubicBezTo>
                  <a:cubicBezTo>
                    <a:pt x="1236" y="5732"/>
                    <a:pt x="1482" y="5781"/>
                    <a:pt x="1727" y="5781"/>
                  </a:cubicBezTo>
                  <a:cubicBezTo>
                    <a:pt x="1860" y="5781"/>
                    <a:pt x="1992" y="5766"/>
                    <a:pt x="2122" y="5737"/>
                  </a:cubicBezTo>
                  <a:cubicBezTo>
                    <a:pt x="2484" y="5665"/>
                    <a:pt x="2852" y="5626"/>
                    <a:pt x="3217" y="5626"/>
                  </a:cubicBezTo>
                  <a:cubicBezTo>
                    <a:pt x="3319" y="5626"/>
                    <a:pt x="3420" y="5629"/>
                    <a:pt x="3521" y="5635"/>
                  </a:cubicBezTo>
                  <a:cubicBezTo>
                    <a:pt x="3687" y="5645"/>
                    <a:pt x="3863" y="5682"/>
                    <a:pt x="4021" y="5700"/>
                  </a:cubicBezTo>
                  <a:cubicBezTo>
                    <a:pt x="4178" y="5719"/>
                    <a:pt x="4327" y="5728"/>
                    <a:pt x="4484" y="5756"/>
                  </a:cubicBezTo>
                  <a:cubicBezTo>
                    <a:pt x="4734" y="5784"/>
                    <a:pt x="4975" y="5830"/>
                    <a:pt x="5225" y="5867"/>
                  </a:cubicBezTo>
                  <a:cubicBezTo>
                    <a:pt x="5762" y="5941"/>
                    <a:pt x="6300" y="6024"/>
                    <a:pt x="6837" y="6061"/>
                  </a:cubicBezTo>
                  <a:cubicBezTo>
                    <a:pt x="7041" y="6080"/>
                    <a:pt x="7244" y="6080"/>
                    <a:pt x="7448" y="6080"/>
                  </a:cubicBezTo>
                  <a:cubicBezTo>
                    <a:pt x="7492" y="6082"/>
                    <a:pt x="7535" y="6083"/>
                    <a:pt x="7578" y="6083"/>
                  </a:cubicBezTo>
                  <a:cubicBezTo>
                    <a:pt x="7707" y="6083"/>
                    <a:pt x="7832" y="6073"/>
                    <a:pt x="7958" y="6052"/>
                  </a:cubicBezTo>
                  <a:cubicBezTo>
                    <a:pt x="8310" y="5987"/>
                    <a:pt x="8726" y="5756"/>
                    <a:pt x="8875" y="5450"/>
                  </a:cubicBezTo>
                  <a:cubicBezTo>
                    <a:pt x="8939" y="5339"/>
                    <a:pt x="8986" y="5209"/>
                    <a:pt x="9004" y="5080"/>
                  </a:cubicBezTo>
                  <a:cubicBezTo>
                    <a:pt x="9023" y="4922"/>
                    <a:pt x="9032" y="4755"/>
                    <a:pt x="9023" y="4598"/>
                  </a:cubicBezTo>
                  <a:cubicBezTo>
                    <a:pt x="8967" y="3607"/>
                    <a:pt x="8671" y="2644"/>
                    <a:pt x="8161" y="1782"/>
                  </a:cubicBezTo>
                  <a:cubicBezTo>
                    <a:pt x="7865" y="1291"/>
                    <a:pt x="7374" y="958"/>
                    <a:pt x="6874" y="643"/>
                  </a:cubicBezTo>
                  <a:cubicBezTo>
                    <a:pt x="6689" y="522"/>
                    <a:pt x="6503" y="421"/>
                    <a:pt x="6309" y="328"/>
                  </a:cubicBezTo>
                  <a:cubicBezTo>
                    <a:pt x="6198" y="272"/>
                    <a:pt x="6077" y="235"/>
                    <a:pt x="5957" y="217"/>
                  </a:cubicBezTo>
                  <a:cubicBezTo>
                    <a:pt x="5666" y="59"/>
                    <a:pt x="5330" y="0"/>
                    <a:pt x="49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7"/>
            <p:cNvSpPr/>
            <p:nvPr/>
          </p:nvSpPr>
          <p:spPr>
            <a:xfrm flipH="1">
              <a:off x="471776" y="4674738"/>
              <a:ext cx="296066" cy="133366"/>
            </a:xfrm>
            <a:custGeom>
              <a:avLst/>
              <a:gdLst/>
              <a:ahLst/>
              <a:cxnLst/>
              <a:rect l="l" t="t" r="r" b="b"/>
              <a:pathLst>
                <a:path w="2826" h="1273" extrusionOk="0">
                  <a:moveTo>
                    <a:pt x="1337" y="0"/>
                  </a:moveTo>
                  <a:cubicBezTo>
                    <a:pt x="1198" y="0"/>
                    <a:pt x="1058" y="10"/>
                    <a:pt x="918" y="30"/>
                  </a:cubicBezTo>
                  <a:cubicBezTo>
                    <a:pt x="695" y="58"/>
                    <a:pt x="390" y="67"/>
                    <a:pt x="195" y="187"/>
                  </a:cubicBezTo>
                  <a:cubicBezTo>
                    <a:pt x="1" y="308"/>
                    <a:pt x="10" y="493"/>
                    <a:pt x="56" y="669"/>
                  </a:cubicBezTo>
                  <a:cubicBezTo>
                    <a:pt x="149" y="938"/>
                    <a:pt x="334" y="1040"/>
                    <a:pt x="603" y="1151"/>
                  </a:cubicBezTo>
                  <a:cubicBezTo>
                    <a:pt x="822" y="1230"/>
                    <a:pt x="1056" y="1272"/>
                    <a:pt x="1290" y="1272"/>
                  </a:cubicBezTo>
                  <a:cubicBezTo>
                    <a:pt x="1382" y="1272"/>
                    <a:pt x="1475" y="1266"/>
                    <a:pt x="1566" y="1253"/>
                  </a:cubicBezTo>
                  <a:cubicBezTo>
                    <a:pt x="1724" y="1243"/>
                    <a:pt x="1881" y="1206"/>
                    <a:pt x="2029" y="1123"/>
                  </a:cubicBezTo>
                  <a:cubicBezTo>
                    <a:pt x="2122" y="1058"/>
                    <a:pt x="2215" y="984"/>
                    <a:pt x="2307" y="919"/>
                  </a:cubicBezTo>
                  <a:cubicBezTo>
                    <a:pt x="2418" y="817"/>
                    <a:pt x="2520" y="706"/>
                    <a:pt x="2613" y="586"/>
                  </a:cubicBezTo>
                  <a:cubicBezTo>
                    <a:pt x="2678" y="521"/>
                    <a:pt x="2752" y="456"/>
                    <a:pt x="2826" y="391"/>
                  </a:cubicBezTo>
                  <a:cubicBezTo>
                    <a:pt x="2715" y="317"/>
                    <a:pt x="2585" y="252"/>
                    <a:pt x="2455" y="206"/>
                  </a:cubicBezTo>
                  <a:cubicBezTo>
                    <a:pt x="2270" y="141"/>
                    <a:pt x="2076" y="86"/>
                    <a:pt x="1881" y="48"/>
                  </a:cubicBezTo>
                  <a:cubicBezTo>
                    <a:pt x="1702" y="17"/>
                    <a:pt x="1520" y="0"/>
                    <a:pt x="13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27"/>
            <p:cNvSpPr/>
            <p:nvPr/>
          </p:nvSpPr>
          <p:spPr>
            <a:xfrm flipH="1">
              <a:off x="404833" y="4799092"/>
              <a:ext cx="263065" cy="137033"/>
            </a:xfrm>
            <a:custGeom>
              <a:avLst/>
              <a:gdLst/>
              <a:ahLst/>
              <a:cxnLst/>
              <a:rect l="l" t="t" r="r" b="b"/>
              <a:pathLst>
                <a:path w="2511" h="1308" extrusionOk="0">
                  <a:moveTo>
                    <a:pt x="1714" y="1"/>
                  </a:moveTo>
                  <a:cubicBezTo>
                    <a:pt x="1381" y="1"/>
                    <a:pt x="1057" y="29"/>
                    <a:pt x="742" y="93"/>
                  </a:cubicBezTo>
                  <a:cubicBezTo>
                    <a:pt x="418" y="149"/>
                    <a:pt x="10" y="279"/>
                    <a:pt x="1" y="631"/>
                  </a:cubicBezTo>
                  <a:cubicBezTo>
                    <a:pt x="1" y="807"/>
                    <a:pt x="75" y="964"/>
                    <a:pt x="205" y="1075"/>
                  </a:cubicBezTo>
                  <a:cubicBezTo>
                    <a:pt x="394" y="1248"/>
                    <a:pt x="680" y="1308"/>
                    <a:pt x="943" y="1308"/>
                  </a:cubicBezTo>
                  <a:cubicBezTo>
                    <a:pt x="963" y="1308"/>
                    <a:pt x="982" y="1307"/>
                    <a:pt x="1001" y="1307"/>
                  </a:cubicBezTo>
                  <a:cubicBezTo>
                    <a:pt x="1149" y="1307"/>
                    <a:pt x="1307" y="1279"/>
                    <a:pt x="1436" y="1205"/>
                  </a:cubicBezTo>
                  <a:cubicBezTo>
                    <a:pt x="1566" y="1131"/>
                    <a:pt x="1705" y="1084"/>
                    <a:pt x="1826" y="1010"/>
                  </a:cubicBezTo>
                  <a:cubicBezTo>
                    <a:pt x="1983" y="918"/>
                    <a:pt x="2140" y="816"/>
                    <a:pt x="2289" y="705"/>
                  </a:cubicBezTo>
                  <a:cubicBezTo>
                    <a:pt x="2418" y="603"/>
                    <a:pt x="2511" y="529"/>
                    <a:pt x="2437" y="362"/>
                  </a:cubicBezTo>
                  <a:cubicBezTo>
                    <a:pt x="2363" y="269"/>
                    <a:pt x="2307" y="158"/>
                    <a:pt x="2196" y="112"/>
                  </a:cubicBezTo>
                  <a:cubicBezTo>
                    <a:pt x="2039" y="47"/>
                    <a:pt x="1872" y="10"/>
                    <a:pt x="17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7"/>
            <p:cNvSpPr/>
            <p:nvPr/>
          </p:nvSpPr>
          <p:spPr>
            <a:xfrm flipH="1">
              <a:off x="474607" y="4946914"/>
              <a:ext cx="113670" cy="39392"/>
            </a:xfrm>
            <a:custGeom>
              <a:avLst/>
              <a:gdLst/>
              <a:ahLst/>
              <a:cxnLst/>
              <a:rect l="l" t="t" r="r" b="b"/>
              <a:pathLst>
                <a:path w="1085" h="376" extrusionOk="0">
                  <a:moveTo>
                    <a:pt x="561" y="1"/>
                  </a:moveTo>
                  <a:cubicBezTo>
                    <a:pt x="507" y="1"/>
                    <a:pt x="453" y="5"/>
                    <a:pt x="399" y="16"/>
                  </a:cubicBezTo>
                  <a:cubicBezTo>
                    <a:pt x="278" y="35"/>
                    <a:pt x="56" y="90"/>
                    <a:pt x="28" y="211"/>
                  </a:cubicBezTo>
                  <a:cubicBezTo>
                    <a:pt x="0" y="331"/>
                    <a:pt x="250" y="359"/>
                    <a:pt x="352" y="368"/>
                  </a:cubicBezTo>
                  <a:cubicBezTo>
                    <a:pt x="422" y="373"/>
                    <a:pt x="496" y="375"/>
                    <a:pt x="570" y="375"/>
                  </a:cubicBezTo>
                  <a:cubicBezTo>
                    <a:pt x="644" y="375"/>
                    <a:pt x="718" y="373"/>
                    <a:pt x="788" y="368"/>
                  </a:cubicBezTo>
                  <a:cubicBezTo>
                    <a:pt x="885" y="351"/>
                    <a:pt x="982" y="266"/>
                    <a:pt x="1071" y="266"/>
                  </a:cubicBezTo>
                  <a:cubicBezTo>
                    <a:pt x="1075" y="266"/>
                    <a:pt x="1080" y="266"/>
                    <a:pt x="1084" y="266"/>
                  </a:cubicBezTo>
                  <a:lnTo>
                    <a:pt x="1028" y="211"/>
                  </a:lnTo>
                  <a:cubicBezTo>
                    <a:pt x="936" y="100"/>
                    <a:pt x="815" y="35"/>
                    <a:pt x="676" y="7"/>
                  </a:cubicBezTo>
                  <a:cubicBezTo>
                    <a:pt x="638" y="3"/>
                    <a:pt x="600" y="1"/>
                    <a:pt x="5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27"/>
            <p:cNvSpPr/>
            <p:nvPr/>
          </p:nvSpPr>
          <p:spPr>
            <a:xfrm flipH="1">
              <a:off x="1207322" y="4516545"/>
              <a:ext cx="306752" cy="201254"/>
            </a:xfrm>
            <a:custGeom>
              <a:avLst/>
              <a:gdLst/>
              <a:ahLst/>
              <a:cxnLst/>
              <a:rect l="l" t="t" r="r" b="b"/>
              <a:pathLst>
                <a:path w="2928" h="1921" extrusionOk="0">
                  <a:moveTo>
                    <a:pt x="650" y="0"/>
                  </a:moveTo>
                  <a:cubicBezTo>
                    <a:pt x="612" y="0"/>
                    <a:pt x="575" y="4"/>
                    <a:pt x="538" y="12"/>
                  </a:cubicBezTo>
                  <a:cubicBezTo>
                    <a:pt x="455" y="30"/>
                    <a:pt x="381" y="58"/>
                    <a:pt x="316" y="104"/>
                  </a:cubicBezTo>
                  <a:cubicBezTo>
                    <a:pt x="288" y="123"/>
                    <a:pt x="260" y="141"/>
                    <a:pt x="242" y="169"/>
                  </a:cubicBezTo>
                  <a:cubicBezTo>
                    <a:pt x="205" y="197"/>
                    <a:pt x="158" y="215"/>
                    <a:pt x="121" y="243"/>
                  </a:cubicBezTo>
                  <a:cubicBezTo>
                    <a:pt x="19" y="364"/>
                    <a:pt x="1" y="540"/>
                    <a:pt x="84" y="679"/>
                  </a:cubicBezTo>
                  <a:cubicBezTo>
                    <a:pt x="103" y="716"/>
                    <a:pt x="131" y="762"/>
                    <a:pt x="168" y="790"/>
                  </a:cubicBezTo>
                  <a:cubicBezTo>
                    <a:pt x="232" y="836"/>
                    <a:pt x="316" y="882"/>
                    <a:pt x="390" y="919"/>
                  </a:cubicBezTo>
                  <a:cubicBezTo>
                    <a:pt x="520" y="993"/>
                    <a:pt x="668" y="1049"/>
                    <a:pt x="797" y="1132"/>
                  </a:cubicBezTo>
                  <a:cubicBezTo>
                    <a:pt x="1159" y="1355"/>
                    <a:pt x="1492" y="1586"/>
                    <a:pt x="1872" y="1790"/>
                  </a:cubicBezTo>
                  <a:cubicBezTo>
                    <a:pt x="2013" y="1861"/>
                    <a:pt x="2138" y="1920"/>
                    <a:pt x="2283" y="1920"/>
                  </a:cubicBezTo>
                  <a:cubicBezTo>
                    <a:pt x="2329" y="1920"/>
                    <a:pt x="2377" y="1914"/>
                    <a:pt x="2428" y="1901"/>
                  </a:cubicBezTo>
                  <a:cubicBezTo>
                    <a:pt x="2539" y="1873"/>
                    <a:pt x="2641" y="1827"/>
                    <a:pt x="2733" y="1762"/>
                  </a:cubicBezTo>
                  <a:cubicBezTo>
                    <a:pt x="2798" y="1716"/>
                    <a:pt x="2863" y="1679"/>
                    <a:pt x="2928" y="1642"/>
                  </a:cubicBezTo>
                  <a:cubicBezTo>
                    <a:pt x="2844" y="1457"/>
                    <a:pt x="2715" y="1299"/>
                    <a:pt x="2557" y="1179"/>
                  </a:cubicBezTo>
                  <a:cubicBezTo>
                    <a:pt x="2381" y="1040"/>
                    <a:pt x="2215" y="892"/>
                    <a:pt x="2057" y="743"/>
                  </a:cubicBezTo>
                  <a:cubicBezTo>
                    <a:pt x="1789" y="503"/>
                    <a:pt x="1483" y="308"/>
                    <a:pt x="1159" y="151"/>
                  </a:cubicBezTo>
                  <a:cubicBezTo>
                    <a:pt x="1013" y="82"/>
                    <a:pt x="830" y="0"/>
                    <a:pt x="6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27"/>
            <p:cNvSpPr/>
            <p:nvPr/>
          </p:nvSpPr>
          <p:spPr>
            <a:xfrm flipH="1">
              <a:off x="1338273" y="4534145"/>
              <a:ext cx="564893" cy="318695"/>
            </a:xfrm>
            <a:custGeom>
              <a:avLst/>
              <a:gdLst/>
              <a:ahLst/>
              <a:cxnLst/>
              <a:rect l="l" t="t" r="r" b="b"/>
              <a:pathLst>
                <a:path w="5392" h="3042" extrusionOk="0">
                  <a:moveTo>
                    <a:pt x="2190" y="0"/>
                  </a:moveTo>
                  <a:cubicBezTo>
                    <a:pt x="2016" y="0"/>
                    <a:pt x="1841" y="16"/>
                    <a:pt x="1668" y="47"/>
                  </a:cubicBezTo>
                  <a:cubicBezTo>
                    <a:pt x="1399" y="84"/>
                    <a:pt x="1140" y="159"/>
                    <a:pt x="890" y="251"/>
                  </a:cubicBezTo>
                  <a:cubicBezTo>
                    <a:pt x="732" y="325"/>
                    <a:pt x="584" y="427"/>
                    <a:pt x="454" y="538"/>
                  </a:cubicBezTo>
                  <a:cubicBezTo>
                    <a:pt x="343" y="612"/>
                    <a:pt x="251" y="705"/>
                    <a:pt x="177" y="807"/>
                  </a:cubicBezTo>
                  <a:cubicBezTo>
                    <a:pt x="93" y="955"/>
                    <a:pt x="102" y="1094"/>
                    <a:pt x="84" y="1242"/>
                  </a:cubicBezTo>
                  <a:cubicBezTo>
                    <a:pt x="47" y="1511"/>
                    <a:pt x="1" y="1807"/>
                    <a:pt x="269" y="1993"/>
                  </a:cubicBezTo>
                  <a:cubicBezTo>
                    <a:pt x="380" y="2067"/>
                    <a:pt x="510" y="2122"/>
                    <a:pt x="630" y="2178"/>
                  </a:cubicBezTo>
                  <a:cubicBezTo>
                    <a:pt x="816" y="2261"/>
                    <a:pt x="1010" y="2335"/>
                    <a:pt x="1205" y="2391"/>
                  </a:cubicBezTo>
                  <a:cubicBezTo>
                    <a:pt x="1696" y="2530"/>
                    <a:pt x="2224" y="2585"/>
                    <a:pt x="2724" y="2706"/>
                  </a:cubicBezTo>
                  <a:cubicBezTo>
                    <a:pt x="2983" y="2761"/>
                    <a:pt x="3252" y="2817"/>
                    <a:pt x="3502" y="2891"/>
                  </a:cubicBezTo>
                  <a:cubicBezTo>
                    <a:pt x="3687" y="2947"/>
                    <a:pt x="3872" y="2993"/>
                    <a:pt x="4058" y="3021"/>
                  </a:cubicBezTo>
                  <a:cubicBezTo>
                    <a:pt x="4138" y="3034"/>
                    <a:pt x="4219" y="3042"/>
                    <a:pt x="4301" y="3042"/>
                  </a:cubicBezTo>
                  <a:cubicBezTo>
                    <a:pt x="4631" y="3042"/>
                    <a:pt x="4975" y="2909"/>
                    <a:pt x="5391" y="2419"/>
                  </a:cubicBezTo>
                  <a:cubicBezTo>
                    <a:pt x="5391" y="2270"/>
                    <a:pt x="5364" y="2141"/>
                    <a:pt x="5289" y="2020"/>
                  </a:cubicBezTo>
                  <a:cubicBezTo>
                    <a:pt x="5215" y="1891"/>
                    <a:pt x="5123" y="1770"/>
                    <a:pt x="5021" y="1668"/>
                  </a:cubicBezTo>
                  <a:cubicBezTo>
                    <a:pt x="4780" y="1418"/>
                    <a:pt x="4558" y="1177"/>
                    <a:pt x="4298" y="946"/>
                  </a:cubicBezTo>
                  <a:cubicBezTo>
                    <a:pt x="4104" y="779"/>
                    <a:pt x="3928" y="603"/>
                    <a:pt x="3715" y="446"/>
                  </a:cubicBezTo>
                  <a:cubicBezTo>
                    <a:pt x="3259" y="151"/>
                    <a:pt x="2730" y="0"/>
                    <a:pt x="2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7"/>
            <p:cNvSpPr/>
            <p:nvPr/>
          </p:nvSpPr>
          <p:spPr>
            <a:xfrm flipH="1">
              <a:off x="1771049" y="4607375"/>
              <a:ext cx="741527" cy="366782"/>
            </a:xfrm>
            <a:custGeom>
              <a:avLst/>
              <a:gdLst/>
              <a:ahLst/>
              <a:cxnLst/>
              <a:rect l="l" t="t" r="r" b="b"/>
              <a:pathLst>
                <a:path w="7078" h="3501" extrusionOk="0">
                  <a:moveTo>
                    <a:pt x="3161" y="1"/>
                  </a:moveTo>
                  <a:cubicBezTo>
                    <a:pt x="2987" y="1"/>
                    <a:pt x="2812" y="13"/>
                    <a:pt x="2641" y="34"/>
                  </a:cubicBezTo>
                  <a:cubicBezTo>
                    <a:pt x="2409" y="71"/>
                    <a:pt x="2187" y="117"/>
                    <a:pt x="1964" y="191"/>
                  </a:cubicBezTo>
                  <a:cubicBezTo>
                    <a:pt x="1770" y="238"/>
                    <a:pt x="1575" y="330"/>
                    <a:pt x="1399" y="441"/>
                  </a:cubicBezTo>
                  <a:cubicBezTo>
                    <a:pt x="1094" y="627"/>
                    <a:pt x="825" y="858"/>
                    <a:pt x="603" y="1136"/>
                  </a:cubicBezTo>
                  <a:cubicBezTo>
                    <a:pt x="519" y="1229"/>
                    <a:pt x="445" y="1303"/>
                    <a:pt x="371" y="1386"/>
                  </a:cubicBezTo>
                  <a:cubicBezTo>
                    <a:pt x="316" y="1442"/>
                    <a:pt x="279" y="1507"/>
                    <a:pt x="232" y="1562"/>
                  </a:cubicBezTo>
                  <a:cubicBezTo>
                    <a:pt x="167" y="1627"/>
                    <a:pt x="121" y="1701"/>
                    <a:pt x="93" y="1775"/>
                  </a:cubicBezTo>
                  <a:cubicBezTo>
                    <a:pt x="1" y="2025"/>
                    <a:pt x="47" y="2461"/>
                    <a:pt x="316" y="2609"/>
                  </a:cubicBezTo>
                  <a:cubicBezTo>
                    <a:pt x="417" y="2664"/>
                    <a:pt x="519" y="2701"/>
                    <a:pt x="631" y="2720"/>
                  </a:cubicBezTo>
                  <a:cubicBezTo>
                    <a:pt x="779" y="2757"/>
                    <a:pt x="927" y="2813"/>
                    <a:pt x="1094" y="2840"/>
                  </a:cubicBezTo>
                  <a:cubicBezTo>
                    <a:pt x="1566" y="2924"/>
                    <a:pt x="2038" y="2989"/>
                    <a:pt x="2511" y="3100"/>
                  </a:cubicBezTo>
                  <a:cubicBezTo>
                    <a:pt x="2826" y="3165"/>
                    <a:pt x="3150" y="3229"/>
                    <a:pt x="3465" y="3276"/>
                  </a:cubicBezTo>
                  <a:cubicBezTo>
                    <a:pt x="3743" y="3322"/>
                    <a:pt x="4039" y="3387"/>
                    <a:pt x="4326" y="3415"/>
                  </a:cubicBezTo>
                  <a:cubicBezTo>
                    <a:pt x="4576" y="3433"/>
                    <a:pt x="4826" y="3470"/>
                    <a:pt x="5077" y="3489"/>
                  </a:cubicBezTo>
                  <a:cubicBezTo>
                    <a:pt x="5202" y="3498"/>
                    <a:pt x="5327" y="3500"/>
                    <a:pt x="5452" y="3500"/>
                  </a:cubicBezTo>
                  <a:cubicBezTo>
                    <a:pt x="5577" y="3500"/>
                    <a:pt x="5702" y="3498"/>
                    <a:pt x="5827" y="3498"/>
                  </a:cubicBezTo>
                  <a:cubicBezTo>
                    <a:pt x="6040" y="3498"/>
                    <a:pt x="6253" y="3452"/>
                    <a:pt x="6447" y="3368"/>
                  </a:cubicBezTo>
                  <a:cubicBezTo>
                    <a:pt x="6577" y="3313"/>
                    <a:pt x="6698" y="3229"/>
                    <a:pt x="6790" y="3128"/>
                  </a:cubicBezTo>
                  <a:cubicBezTo>
                    <a:pt x="7077" y="2720"/>
                    <a:pt x="6577" y="2275"/>
                    <a:pt x="6642" y="2164"/>
                  </a:cubicBezTo>
                  <a:cubicBezTo>
                    <a:pt x="6540" y="1905"/>
                    <a:pt x="6392" y="1664"/>
                    <a:pt x="6197" y="1460"/>
                  </a:cubicBezTo>
                  <a:cubicBezTo>
                    <a:pt x="6003" y="1247"/>
                    <a:pt x="5845" y="1025"/>
                    <a:pt x="5651" y="821"/>
                  </a:cubicBezTo>
                  <a:cubicBezTo>
                    <a:pt x="5299" y="497"/>
                    <a:pt x="4882" y="265"/>
                    <a:pt x="4419" y="154"/>
                  </a:cubicBezTo>
                  <a:cubicBezTo>
                    <a:pt x="4141" y="89"/>
                    <a:pt x="3854" y="43"/>
                    <a:pt x="3567" y="25"/>
                  </a:cubicBezTo>
                  <a:cubicBezTo>
                    <a:pt x="3433" y="8"/>
                    <a:pt x="3297" y="1"/>
                    <a:pt x="3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7"/>
            <p:cNvSpPr/>
            <p:nvPr/>
          </p:nvSpPr>
          <p:spPr>
            <a:xfrm flipH="1">
              <a:off x="1516794" y="4821617"/>
              <a:ext cx="273751" cy="136718"/>
            </a:xfrm>
            <a:custGeom>
              <a:avLst/>
              <a:gdLst/>
              <a:ahLst/>
              <a:cxnLst/>
              <a:rect l="l" t="t" r="r" b="b"/>
              <a:pathLst>
                <a:path w="2613" h="1305" extrusionOk="0">
                  <a:moveTo>
                    <a:pt x="358" y="1"/>
                  </a:moveTo>
                  <a:cubicBezTo>
                    <a:pt x="243" y="1"/>
                    <a:pt x="128" y="17"/>
                    <a:pt x="83" y="82"/>
                  </a:cubicBezTo>
                  <a:cubicBezTo>
                    <a:pt x="0" y="203"/>
                    <a:pt x="185" y="360"/>
                    <a:pt x="278" y="434"/>
                  </a:cubicBezTo>
                  <a:cubicBezTo>
                    <a:pt x="472" y="573"/>
                    <a:pt x="667" y="703"/>
                    <a:pt x="880" y="823"/>
                  </a:cubicBezTo>
                  <a:cubicBezTo>
                    <a:pt x="1019" y="907"/>
                    <a:pt x="1158" y="990"/>
                    <a:pt x="1288" y="1073"/>
                  </a:cubicBezTo>
                  <a:cubicBezTo>
                    <a:pt x="1371" y="1129"/>
                    <a:pt x="1464" y="1175"/>
                    <a:pt x="1565" y="1203"/>
                  </a:cubicBezTo>
                  <a:cubicBezTo>
                    <a:pt x="1654" y="1216"/>
                    <a:pt x="1747" y="1225"/>
                    <a:pt x="1841" y="1225"/>
                  </a:cubicBezTo>
                  <a:cubicBezTo>
                    <a:pt x="1876" y="1225"/>
                    <a:pt x="1910" y="1224"/>
                    <a:pt x="1945" y="1221"/>
                  </a:cubicBezTo>
                  <a:cubicBezTo>
                    <a:pt x="2158" y="1221"/>
                    <a:pt x="2371" y="1249"/>
                    <a:pt x="2584" y="1305"/>
                  </a:cubicBezTo>
                  <a:cubicBezTo>
                    <a:pt x="2584" y="1138"/>
                    <a:pt x="2612" y="1101"/>
                    <a:pt x="2519" y="981"/>
                  </a:cubicBezTo>
                  <a:cubicBezTo>
                    <a:pt x="2399" y="832"/>
                    <a:pt x="2269" y="693"/>
                    <a:pt x="2121" y="573"/>
                  </a:cubicBezTo>
                  <a:cubicBezTo>
                    <a:pt x="1936" y="397"/>
                    <a:pt x="1741" y="230"/>
                    <a:pt x="1482" y="175"/>
                  </a:cubicBezTo>
                  <a:cubicBezTo>
                    <a:pt x="1195" y="101"/>
                    <a:pt x="898" y="54"/>
                    <a:pt x="611" y="17"/>
                  </a:cubicBezTo>
                  <a:cubicBezTo>
                    <a:pt x="556" y="13"/>
                    <a:pt x="457" y="1"/>
                    <a:pt x="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7"/>
            <p:cNvSpPr/>
            <p:nvPr/>
          </p:nvSpPr>
          <p:spPr>
            <a:xfrm flipH="1">
              <a:off x="1236449" y="4748282"/>
              <a:ext cx="67992" cy="39287"/>
            </a:xfrm>
            <a:custGeom>
              <a:avLst/>
              <a:gdLst/>
              <a:ahLst/>
              <a:cxnLst/>
              <a:rect l="l" t="t" r="r" b="b"/>
              <a:pathLst>
                <a:path w="649" h="375" extrusionOk="0">
                  <a:moveTo>
                    <a:pt x="199" y="0"/>
                  </a:moveTo>
                  <a:cubicBezTo>
                    <a:pt x="129" y="0"/>
                    <a:pt x="49" y="17"/>
                    <a:pt x="28" y="87"/>
                  </a:cubicBezTo>
                  <a:cubicBezTo>
                    <a:pt x="1" y="180"/>
                    <a:pt x="251" y="338"/>
                    <a:pt x="288" y="375"/>
                  </a:cubicBezTo>
                  <a:lnTo>
                    <a:pt x="380" y="319"/>
                  </a:lnTo>
                  <a:cubicBezTo>
                    <a:pt x="491" y="310"/>
                    <a:pt x="649" y="217"/>
                    <a:pt x="547" y="115"/>
                  </a:cubicBezTo>
                  <a:cubicBezTo>
                    <a:pt x="473" y="41"/>
                    <a:pt x="371" y="4"/>
                    <a:pt x="260" y="4"/>
                  </a:cubicBezTo>
                  <a:cubicBezTo>
                    <a:pt x="242" y="2"/>
                    <a:pt x="221" y="0"/>
                    <a:pt x="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7"/>
            <p:cNvSpPr/>
            <p:nvPr/>
          </p:nvSpPr>
          <p:spPr>
            <a:xfrm flipH="1">
              <a:off x="756103" y="4619213"/>
              <a:ext cx="407641" cy="123727"/>
            </a:xfrm>
            <a:custGeom>
              <a:avLst/>
              <a:gdLst/>
              <a:ahLst/>
              <a:cxnLst/>
              <a:rect l="l" t="t" r="r" b="b"/>
              <a:pathLst>
                <a:path w="3891" h="1181" extrusionOk="0">
                  <a:moveTo>
                    <a:pt x="1777" y="1"/>
                  </a:moveTo>
                  <a:cubicBezTo>
                    <a:pt x="1719" y="1"/>
                    <a:pt x="1661" y="2"/>
                    <a:pt x="1603" y="4"/>
                  </a:cubicBezTo>
                  <a:cubicBezTo>
                    <a:pt x="1570" y="3"/>
                    <a:pt x="1536" y="2"/>
                    <a:pt x="1503" y="2"/>
                  </a:cubicBezTo>
                  <a:cubicBezTo>
                    <a:pt x="1279" y="2"/>
                    <a:pt x="1061" y="29"/>
                    <a:pt x="844" y="69"/>
                  </a:cubicBezTo>
                  <a:cubicBezTo>
                    <a:pt x="668" y="106"/>
                    <a:pt x="501" y="171"/>
                    <a:pt x="343" y="254"/>
                  </a:cubicBezTo>
                  <a:cubicBezTo>
                    <a:pt x="241" y="319"/>
                    <a:pt x="103" y="384"/>
                    <a:pt x="65" y="504"/>
                  </a:cubicBezTo>
                  <a:cubicBezTo>
                    <a:pt x="1" y="717"/>
                    <a:pt x="288" y="792"/>
                    <a:pt x="445" y="856"/>
                  </a:cubicBezTo>
                  <a:cubicBezTo>
                    <a:pt x="797" y="986"/>
                    <a:pt x="1168" y="1069"/>
                    <a:pt x="1547" y="1097"/>
                  </a:cubicBezTo>
                  <a:cubicBezTo>
                    <a:pt x="1733" y="1116"/>
                    <a:pt x="1918" y="1153"/>
                    <a:pt x="2103" y="1171"/>
                  </a:cubicBezTo>
                  <a:cubicBezTo>
                    <a:pt x="2162" y="1178"/>
                    <a:pt x="2221" y="1181"/>
                    <a:pt x="2280" y="1181"/>
                  </a:cubicBezTo>
                  <a:cubicBezTo>
                    <a:pt x="2388" y="1181"/>
                    <a:pt x="2496" y="1171"/>
                    <a:pt x="2603" y="1153"/>
                  </a:cubicBezTo>
                  <a:cubicBezTo>
                    <a:pt x="2872" y="1097"/>
                    <a:pt x="3122" y="967"/>
                    <a:pt x="3335" y="801"/>
                  </a:cubicBezTo>
                  <a:cubicBezTo>
                    <a:pt x="3511" y="662"/>
                    <a:pt x="3706" y="560"/>
                    <a:pt x="3891" y="421"/>
                  </a:cubicBezTo>
                  <a:lnTo>
                    <a:pt x="3409" y="319"/>
                  </a:lnTo>
                  <a:cubicBezTo>
                    <a:pt x="3252" y="199"/>
                    <a:pt x="3057" y="125"/>
                    <a:pt x="2863" y="106"/>
                  </a:cubicBezTo>
                  <a:cubicBezTo>
                    <a:pt x="2678" y="78"/>
                    <a:pt x="2483" y="51"/>
                    <a:pt x="2298" y="32"/>
                  </a:cubicBezTo>
                  <a:cubicBezTo>
                    <a:pt x="2124" y="11"/>
                    <a:pt x="1950" y="1"/>
                    <a:pt x="1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7"/>
            <p:cNvSpPr/>
            <p:nvPr/>
          </p:nvSpPr>
          <p:spPr>
            <a:xfrm flipH="1">
              <a:off x="645468" y="4782330"/>
              <a:ext cx="768661" cy="263379"/>
            </a:xfrm>
            <a:custGeom>
              <a:avLst/>
              <a:gdLst/>
              <a:ahLst/>
              <a:cxnLst/>
              <a:rect l="l" t="t" r="r" b="b"/>
              <a:pathLst>
                <a:path w="7337" h="2514" extrusionOk="0">
                  <a:moveTo>
                    <a:pt x="3550" y="1"/>
                  </a:moveTo>
                  <a:cubicBezTo>
                    <a:pt x="3347" y="1"/>
                    <a:pt x="3146" y="8"/>
                    <a:pt x="2946" y="22"/>
                  </a:cubicBezTo>
                  <a:cubicBezTo>
                    <a:pt x="2761" y="50"/>
                    <a:pt x="2576" y="77"/>
                    <a:pt x="2400" y="124"/>
                  </a:cubicBezTo>
                  <a:cubicBezTo>
                    <a:pt x="2279" y="151"/>
                    <a:pt x="2168" y="207"/>
                    <a:pt x="2048" y="235"/>
                  </a:cubicBezTo>
                  <a:cubicBezTo>
                    <a:pt x="1881" y="263"/>
                    <a:pt x="1724" y="309"/>
                    <a:pt x="1557" y="365"/>
                  </a:cubicBezTo>
                  <a:cubicBezTo>
                    <a:pt x="1390" y="429"/>
                    <a:pt x="1214" y="476"/>
                    <a:pt x="1038" y="550"/>
                  </a:cubicBezTo>
                  <a:cubicBezTo>
                    <a:pt x="751" y="642"/>
                    <a:pt x="464" y="763"/>
                    <a:pt x="195" y="892"/>
                  </a:cubicBezTo>
                  <a:cubicBezTo>
                    <a:pt x="75" y="939"/>
                    <a:pt x="1" y="1068"/>
                    <a:pt x="19" y="1198"/>
                  </a:cubicBezTo>
                  <a:cubicBezTo>
                    <a:pt x="29" y="1393"/>
                    <a:pt x="131" y="1569"/>
                    <a:pt x="288" y="1680"/>
                  </a:cubicBezTo>
                  <a:cubicBezTo>
                    <a:pt x="418" y="1782"/>
                    <a:pt x="547" y="1865"/>
                    <a:pt x="696" y="1930"/>
                  </a:cubicBezTo>
                  <a:cubicBezTo>
                    <a:pt x="825" y="1976"/>
                    <a:pt x="964" y="2004"/>
                    <a:pt x="1094" y="2050"/>
                  </a:cubicBezTo>
                  <a:cubicBezTo>
                    <a:pt x="1538" y="2189"/>
                    <a:pt x="2011" y="2236"/>
                    <a:pt x="2474" y="2300"/>
                  </a:cubicBezTo>
                  <a:cubicBezTo>
                    <a:pt x="3095" y="2402"/>
                    <a:pt x="3724" y="2467"/>
                    <a:pt x="4354" y="2486"/>
                  </a:cubicBezTo>
                  <a:cubicBezTo>
                    <a:pt x="4577" y="2495"/>
                    <a:pt x="4799" y="2513"/>
                    <a:pt x="5012" y="2513"/>
                  </a:cubicBezTo>
                  <a:cubicBezTo>
                    <a:pt x="5271" y="2513"/>
                    <a:pt x="5540" y="2495"/>
                    <a:pt x="5799" y="2486"/>
                  </a:cubicBezTo>
                  <a:cubicBezTo>
                    <a:pt x="5994" y="2476"/>
                    <a:pt x="6179" y="2449"/>
                    <a:pt x="6374" y="2439"/>
                  </a:cubicBezTo>
                  <a:cubicBezTo>
                    <a:pt x="6540" y="2430"/>
                    <a:pt x="6698" y="2402"/>
                    <a:pt x="6864" y="2356"/>
                  </a:cubicBezTo>
                  <a:cubicBezTo>
                    <a:pt x="7031" y="2282"/>
                    <a:pt x="7216" y="2171"/>
                    <a:pt x="7272" y="1995"/>
                  </a:cubicBezTo>
                  <a:cubicBezTo>
                    <a:pt x="7337" y="1754"/>
                    <a:pt x="7263" y="1550"/>
                    <a:pt x="7068" y="1365"/>
                  </a:cubicBezTo>
                  <a:cubicBezTo>
                    <a:pt x="6976" y="1272"/>
                    <a:pt x="6901" y="1198"/>
                    <a:pt x="6800" y="1124"/>
                  </a:cubicBezTo>
                  <a:cubicBezTo>
                    <a:pt x="6661" y="1022"/>
                    <a:pt x="6512" y="920"/>
                    <a:pt x="6364" y="837"/>
                  </a:cubicBezTo>
                  <a:cubicBezTo>
                    <a:pt x="6049" y="624"/>
                    <a:pt x="5697" y="439"/>
                    <a:pt x="5336" y="309"/>
                  </a:cubicBezTo>
                  <a:cubicBezTo>
                    <a:pt x="4956" y="170"/>
                    <a:pt x="4558" y="68"/>
                    <a:pt x="4160" y="22"/>
                  </a:cubicBezTo>
                  <a:cubicBezTo>
                    <a:pt x="3956" y="8"/>
                    <a:pt x="3752" y="1"/>
                    <a:pt x="3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27"/>
            <p:cNvSpPr/>
            <p:nvPr/>
          </p:nvSpPr>
          <p:spPr>
            <a:xfrm flipH="1">
              <a:off x="1301924" y="4974048"/>
              <a:ext cx="251855" cy="88317"/>
            </a:xfrm>
            <a:custGeom>
              <a:avLst/>
              <a:gdLst/>
              <a:ahLst/>
              <a:cxnLst/>
              <a:rect l="l" t="t" r="r" b="b"/>
              <a:pathLst>
                <a:path w="2404" h="843" extrusionOk="0">
                  <a:moveTo>
                    <a:pt x="2393" y="794"/>
                  </a:moveTo>
                  <a:lnTo>
                    <a:pt x="2393" y="794"/>
                  </a:lnTo>
                  <a:cubicBezTo>
                    <a:pt x="2395" y="803"/>
                    <a:pt x="2397" y="813"/>
                    <a:pt x="2399" y="822"/>
                  </a:cubicBezTo>
                  <a:cubicBezTo>
                    <a:pt x="2403" y="809"/>
                    <a:pt x="2401" y="800"/>
                    <a:pt x="2393" y="794"/>
                  </a:cubicBezTo>
                  <a:close/>
                  <a:moveTo>
                    <a:pt x="1079" y="0"/>
                  </a:moveTo>
                  <a:cubicBezTo>
                    <a:pt x="942" y="0"/>
                    <a:pt x="807" y="19"/>
                    <a:pt x="676" y="54"/>
                  </a:cubicBezTo>
                  <a:cubicBezTo>
                    <a:pt x="482" y="100"/>
                    <a:pt x="259" y="118"/>
                    <a:pt x="93" y="230"/>
                  </a:cubicBezTo>
                  <a:cubicBezTo>
                    <a:pt x="9" y="294"/>
                    <a:pt x="0" y="415"/>
                    <a:pt x="74" y="489"/>
                  </a:cubicBezTo>
                  <a:cubicBezTo>
                    <a:pt x="158" y="554"/>
                    <a:pt x="250" y="591"/>
                    <a:pt x="343" y="609"/>
                  </a:cubicBezTo>
                  <a:cubicBezTo>
                    <a:pt x="482" y="646"/>
                    <a:pt x="630" y="693"/>
                    <a:pt x="769" y="730"/>
                  </a:cubicBezTo>
                  <a:cubicBezTo>
                    <a:pt x="1065" y="798"/>
                    <a:pt x="1370" y="842"/>
                    <a:pt x="1675" y="842"/>
                  </a:cubicBezTo>
                  <a:cubicBezTo>
                    <a:pt x="1703" y="842"/>
                    <a:pt x="1732" y="842"/>
                    <a:pt x="1760" y="841"/>
                  </a:cubicBezTo>
                  <a:cubicBezTo>
                    <a:pt x="1908" y="832"/>
                    <a:pt x="2056" y="813"/>
                    <a:pt x="2205" y="795"/>
                  </a:cubicBezTo>
                  <a:cubicBezTo>
                    <a:pt x="2252" y="790"/>
                    <a:pt x="2301" y="784"/>
                    <a:pt x="2338" y="784"/>
                  </a:cubicBezTo>
                  <a:cubicBezTo>
                    <a:pt x="2363" y="784"/>
                    <a:pt x="2382" y="787"/>
                    <a:pt x="2393" y="794"/>
                  </a:cubicBezTo>
                  <a:lnTo>
                    <a:pt x="2393" y="794"/>
                  </a:lnTo>
                  <a:cubicBezTo>
                    <a:pt x="2364" y="663"/>
                    <a:pt x="2373" y="585"/>
                    <a:pt x="2260" y="507"/>
                  </a:cubicBezTo>
                  <a:cubicBezTo>
                    <a:pt x="2168" y="452"/>
                    <a:pt x="2066" y="396"/>
                    <a:pt x="1973" y="350"/>
                  </a:cubicBezTo>
                  <a:cubicBezTo>
                    <a:pt x="1741" y="230"/>
                    <a:pt x="1501" y="54"/>
                    <a:pt x="1223" y="7"/>
                  </a:cubicBezTo>
                  <a:cubicBezTo>
                    <a:pt x="1175" y="2"/>
                    <a:pt x="1127" y="0"/>
                    <a:pt x="10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7"/>
            <p:cNvSpPr/>
            <p:nvPr/>
          </p:nvSpPr>
          <p:spPr>
            <a:xfrm flipH="1">
              <a:off x="1603226" y="4958647"/>
              <a:ext cx="82869" cy="71554"/>
            </a:xfrm>
            <a:custGeom>
              <a:avLst/>
              <a:gdLst/>
              <a:ahLst/>
              <a:cxnLst/>
              <a:rect l="l" t="t" r="r" b="b"/>
              <a:pathLst>
                <a:path w="791" h="683" extrusionOk="0">
                  <a:moveTo>
                    <a:pt x="144" y="1"/>
                  </a:moveTo>
                  <a:cubicBezTo>
                    <a:pt x="64" y="1"/>
                    <a:pt x="1" y="39"/>
                    <a:pt x="13" y="145"/>
                  </a:cubicBezTo>
                  <a:cubicBezTo>
                    <a:pt x="22" y="210"/>
                    <a:pt x="50" y="265"/>
                    <a:pt x="77" y="321"/>
                  </a:cubicBezTo>
                  <a:cubicBezTo>
                    <a:pt x="115" y="386"/>
                    <a:pt x="152" y="451"/>
                    <a:pt x="198" y="516"/>
                  </a:cubicBezTo>
                  <a:cubicBezTo>
                    <a:pt x="245" y="590"/>
                    <a:pt x="348" y="600"/>
                    <a:pt x="443" y="600"/>
                  </a:cubicBezTo>
                  <a:cubicBezTo>
                    <a:pt x="477" y="600"/>
                    <a:pt x="511" y="599"/>
                    <a:pt x="541" y="599"/>
                  </a:cubicBezTo>
                  <a:lnTo>
                    <a:pt x="744" y="682"/>
                  </a:lnTo>
                  <a:cubicBezTo>
                    <a:pt x="772" y="608"/>
                    <a:pt x="791" y="525"/>
                    <a:pt x="781" y="451"/>
                  </a:cubicBezTo>
                  <a:cubicBezTo>
                    <a:pt x="763" y="441"/>
                    <a:pt x="763" y="423"/>
                    <a:pt x="744" y="404"/>
                  </a:cubicBezTo>
                  <a:cubicBezTo>
                    <a:pt x="633" y="238"/>
                    <a:pt x="476" y="108"/>
                    <a:pt x="291" y="34"/>
                  </a:cubicBezTo>
                  <a:cubicBezTo>
                    <a:pt x="243" y="14"/>
                    <a:pt x="191" y="1"/>
                    <a:pt x="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7"/>
            <p:cNvSpPr/>
            <p:nvPr/>
          </p:nvSpPr>
          <p:spPr>
            <a:xfrm flipH="1">
              <a:off x="1644910" y="4954876"/>
              <a:ext cx="988982" cy="183967"/>
            </a:xfrm>
            <a:custGeom>
              <a:avLst/>
              <a:gdLst/>
              <a:ahLst/>
              <a:cxnLst/>
              <a:rect l="l" t="t" r="r" b="b"/>
              <a:pathLst>
                <a:path w="9440" h="1756" extrusionOk="0">
                  <a:moveTo>
                    <a:pt x="3588" y="1"/>
                  </a:moveTo>
                  <a:cubicBezTo>
                    <a:pt x="3472" y="1"/>
                    <a:pt x="3357" y="5"/>
                    <a:pt x="3233" y="5"/>
                  </a:cubicBezTo>
                  <a:lnTo>
                    <a:pt x="2761" y="5"/>
                  </a:lnTo>
                  <a:cubicBezTo>
                    <a:pt x="2567" y="14"/>
                    <a:pt x="2372" y="51"/>
                    <a:pt x="2178" y="61"/>
                  </a:cubicBezTo>
                  <a:cubicBezTo>
                    <a:pt x="1640" y="107"/>
                    <a:pt x="1122" y="237"/>
                    <a:pt x="621" y="431"/>
                  </a:cubicBezTo>
                  <a:cubicBezTo>
                    <a:pt x="538" y="468"/>
                    <a:pt x="464" y="524"/>
                    <a:pt x="399" y="598"/>
                  </a:cubicBezTo>
                  <a:cubicBezTo>
                    <a:pt x="334" y="672"/>
                    <a:pt x="279" y="755"/>
                    <a:pt x="223" y="839"/>
                  </a:cubicBezTo>
                  <a:cubicBezTo>
                    <a:pt x="168" y="922"/>
                    <a:pt x="112" y="1015"/>
                    <a:pt x="66" y="1107"/>
                  </a:cubicBezTo>
                  <a:cubicBezTo>
                    <a:pt x="1" y="1209"/>
                    <a:pt x="10" y="1330"/>
                    <a:pt x="93" y="1422"/>
                  </a:cubicBezTo>
                  <a:cubicBezTo>
                    <a:pt x="186" y="1561"/>
                    <a:pt x="325" y="1654"/>
                    <a:pt x="492" y="1682"/>
                  </a:cubicBezTo>
                  <a:cubicBezTo>
                    <a:pt x="762" y="1720"/>
                    <a:pt x="1039" y="1739"/>
                    <a:pt x="1316" y="1739"/>
                  </a:cubicBezTo>
                  <a:cubicBezTo>
                    <a:pt x="1372" y="1739"/>
                    <a:pt x="1427" y="1739"/>
                    <a:pt x="1483" y="1737"/>
                  </a:cubicBezTo>
                  <a:cubicBezTo>
                    <a:pt x="2011" y="1737"/>
                    <a:pt x="2539" y="1709"/>
                    <a:pt x="3067" y="1663"/>
                  </a:cubicBezTo>
                  <a:cubicBezTo>
                    <a:pt x="3706" y="1607"/>
                    <a:pt x="4326" y="1552"/>
                    <a:pt x="4966" y="1552"/>
                  </a:cubicBezTo>
                  <a:cubicBezTo>
                    <a:pt x="5304" y="1552"/>
                    <a:pt x="5646" y="1546"/>
                    <a:pt x="5989" y="1546"/>
                  </a:cubicBezTo>
                  <a:cubicBezTo>
                    <a:pt x="6246" y="1546"/>
                    <a:pt x="6504" y="1549"/>
                    <a:pt x="6763" y="1561"/>
                  </a:cubicBezTo>
                  <a:cubicBezTo>
                    <a:pt x="7050" y="1570"/>
                    <a:pt x="7337" y="1589"/>
                    <a:pt x="7624" y="1617"/>
                  </a:cubicBezTo>
                  <a:cubicBezTo>
                    <a:pt x="7846" y="1635"/>
                    <a:pt x="8050" y="1672"/>
                    <a:pt x="8263" y="1691"/>
                  </a:cubicBezTo>
                  <a:cubicBezTo>
                    <a:pt x="8522" y="1705"/>
                    <a:pt x="8782" y="1756"/>
                    <a:pt x="9105" y="1756"/>
                  </a:cubicBezTo>
                  <a:cubicBezTo>
                    <a:pt x="9209" y="1756"/>
                    <a:pt x="9320" y="1751"/>
                    <a:pt x="9439" y="1737"/>
                  </a:cubicBezTo>
                  <a:cubicBezTo>
                    <a:pt x="8698" y="1283"/>
                    <a:pt x="7967" y="839"/>
                    <a:pt x="7124" y="533"/>
                  </a:cubicBezTo>
                  <a:cubicBezTo>
                    <a:pt x="6216" y="200"/>
                    <a:pt x="5262" y="33"/>
                    <a:pt x="4299" y="33"/>
                  </a:cubicBezTo>
                  <a:cubicBezTo>
                    <a:pt x="4113" y="33"/>
                    <a:pt x="3947" y="14"/>
                    <a:pt x="3761" y="5"/>
                  </a:cubicBezTo>
                  <a:cubicBezTo>
                    <a:pt x="3703" y="2"/>
                    <a:pt x="3645" y="1"/>
                    <a:pt x="3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27"/>
            <p:cNvSpPr/>
            <p:nvPr/>
          </p:nvSpPr>
          <p:spPr>
            <a:xfrm flipH="1">
              <a:off x="630905" y="5038058"/>
              <a:ext cx="865673" cy="146671"/>
            </a:xfrm>
            <a:custGeom>
              <a:avLst/>
              <a:gdLst/>
              <a:ahLst/>
              <a:cxnLst/>
              <a:rect l="l" t="t" r="r" b="b"/>
              <a:pathLst>
                <a:path w="8263" h="1400" extrusionOk="0">
                  <a:moveTo>
                    <a:pt x="3746" y="1"/>
                  </a:moveTo>
                  <a:cubicBezTo>
                    <a:pt x="3332" y="1"/>
                    <a:pt x="2918" y="33"/>
                    <a:pt x="2511" y="100"/>
                  </a:cubicBezTo>
                  <a:cubicBezTo>
                    <a:pt x="2168" y="156"/>
                    <a:pt x="1825" y="239"/>
                    <a:pt x="1501" y="369"/>
                  </a:cubicBezTo>
                  <a:cubicBezTo>
                    <a:pt x="1260" y="452"/>
                    <a:pt x="1038" y="563"/>
                    <a:pt x="806" y="656"/>
                  </a:cubicBezTo>
                  <a:cubicBezTo>
                    <a:pt x="686" y="702"/>
                    <a:pt x="566" y="758"/>
                    <a:pt x="454" y="823"/>
                  </a:cubicBezTo>
                  <a:cubicBezTo>
                    <a:pt x="390" y="869"/>
                    <a:pt x="315" y="906"/>
                    <a:pt x="251" y="952"/>
                  </a:cubicBezTo>
                  <a:cubicBezTo>
                    <a:pt x="204" y="989"/>
                    <a:pt x="167" y="1026"/>
                    <a:pt x="130" y="1064"/>
                  </a:cubicBezTo>
                  <a:cubicBezTo>
                    <a:pt x="84" y="1101"/>
                    <a:pt x="56" y="1138"/>
                    <a:pt x="38" y="1184"/>
                  </a:cubicBezTo>
                  <a:cubicBezTo>
                    <a:pt x="28" y="1202"/>
                    <a:pt x="1" y="1212"/>
                    <a:pt x="19" y="1240"/>
                  </a:cubicBezTo>
                  <a:cubicBezTo>
                    <a:pt x="25" y="1246"/>
                    <a:pt x="39" y="1248"/>
                    <a:pt x="54" y="1248"/>
                  </a:cubicBezTo>
                  <a:cubicBezTo>
                    <a:pt x="85" y="1248"/>
                    <a:pt x="124" y="1240"/>
                    <a:pt x="130" y="1240"/>
                  </a:cubicBezTo>
                  <a:cubicBezTo>
                    <a:pt x="251" y="1240"/>
                    <a:pt x="371" y="1212"/>
                    <a:pt x="491" y="1212"/>
                  </a:cubicBezTo>
                  <a:lnTo>
                    <a:pt x="1038" y="1212"/>
                  </a:lnTo>
                  <a:cubicBezTo>
                    <a:pt x="1233" y="1204"/>
                    <a:pt x="1427" y="1200"/>
                    <a:pt x="1620" y="1200"/>
                  </a:cubicBezTo>
                  <a:cubicBezTo>
                    <a:pt x="2086" y="1200"/>
                    <a:pt x="2549" y="1220"/>
                    <a:pt x="3020" y="1240"/>
                  </a:cubicBezTo>
                  <a:cubicBezTo>
                    <a:pt x="3715" y="1267"/>
                    <a:pt x="4400" y="1277"/>
                    <a:pt x="5095" y="1277"/>
                  </a:cubicBezTo>
                  <a:cubicBezTo>
                    <a:pt x="5333" y="1277"/>
                    <a:pt x="5571" y="1271"/>
                    <a:pt x="5808" y="1271"/>
                  </a:cubicBezTo>
                  <a:cubicBezTo>
                    <a:pt x="5985" y="1271"/>
                    <a:pt x="6161" y="1274"/>
                    <a:pt x="6336" y="1286"/>
                  </a:cubicBezTo>
                  <a:cubicBezTo>
                    <a:pt x="6697" y="1314"/>
                    <a:pt x="7049" y="1360"/>
                    <a:pt x="7411" y="1397"/>
                  </a:cubicBezTo>
                  <a:cubicBezTo>
                    <a:pt x="7431" y="1399"/>
                    <a:pt x="7452" y="1399"/>
                    <a:pt x="7472" y="1399"/>
                  </a:cubicBezTo>
                  <a:cubicBezTo>
                    <a:pt x="7688" y="1399"/>
                    <a:pt x="7890" y="1313"/>
                    <a:pt x="8263" y="1212"/>
                  </a:cubicBezTo>
                  <a:cubicBezTo>
                    <a:pt x="8087" y="1165"/>
                    <a:pt x="7920" y="1101"/>
                    <a:pt x="7763" y="1026"/>
                  </a:cubicBezTo>
                  <a:cubicBezTo>
                    <a:pt x="7522" y="925"/>
                    <a:pt x="7290" y="795"/>
                    <a:pt x="7049" y="702"/>
                  </a:cubicBezTo>
                  <a:cubicBezTo>
                    <a:pt x="6799" y="600"/>
                    <a:pt x="6512" y="508"/>
                    <a:pt x="6244" y="415"/>
                  </a:cubicBezTo>
                  <a:cubicBezTo>
                    <a:pt x="5864" y="285"/>
                    <a:pt x="5465" y="184"/>
                    <a:pt x="5067" y="109"/>
                  </a:cubicBezTo>
                  <a:cubicBezTo>
                    <a:pt x="4632" y="38"/>
                    <a:pt x="4189" y="1"/>
                    <a:pt x="3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27"/>
            <p:cNvSpPr/>
            <p:nvPr/>
          </p:nvSpPr>
          <p:spPr>
            <a:xfrm flipH="1">
              <a:off x="2731748" y="4862486"/>
              <a:ext cx="1924393" cy="305487"/>
            </a:xfrm>
            <a:custGeom>
              <a:avLst/>
              <a:gdLst/>
              <a:ahLst/>
              <a:cxnLst/>
              <a:rect l="l" t="t" r="r" b="b"/>
              <a:pathLst>
                <a:path w="18989" h="2916" extrusionOk="0">
                  <a:moveTo>
                    <a:pt x="9550" y="1"/>
                  </a:moveTo>
                  <a:cubicBezTo>
                    <a:pt x="9448" y="1"/>
                    <a:pt x="9346" y="6"/>
                    <a:pt x="9245" y="16"/>
                  </a:cubicBezTo>
                  <a:cubicBezTo>
                    <a:pt x="8893" y="53"/>
                    <a:pt x="8550" y="137"/>
                    <a:pt x="8217" y="266"/>
                  </a:cubicBezTo>
                  <a:cubicBezTo>
                    <a:pt x="7957" y="378"/>
                    <a:pt x="7726" y="535"/>
                    <a:pt x="7522" y="730"/>
                  </a:cubicBezTo>
                  <a:cubicBezTo>
                    <a:pt x="7263" y="989"/>
                    <a:pt x="7031" y="1285"/>
                    <a:pt x="6846" y="1609"/>
                  </a:cubicBezTo>
                  <a:cubicBezTo>
                    <a:pt x="6772" y="1739"/>
                    <a:pt x="6707" y="1887"/>
                    <a:pt x="6660" y="2045"/>
                  </a:cubicBezTo>
                  <a:cubicBezTo>
                    <a:pt x="6623" y="2128"/>
                    <a:pt x="6586" y="2230"/>
                    <a:pt x="6559" y="2323"/>
                  </a:cubicBezTo>
                  <a:cubicBezTo>
                    <a:pt x="6549" y="2388"/>
                    <a:pt x="6522" y="2665"/>
                    <a:pt x="6447" y="2684"/>
                  </a:cubicBezTo>
                  <a:cubicBezTo>
                    <a:pt x="6410" y="2554"/>
                    <a:pt x="6318" y="2452"/>
                    <a:pt x="6207" y="2397"/>
                  </a:cubicBezTo>
                  <a:cubicBezTo>
                    <a:pt x="6172" y="2376"/>
                    <a:pt x="6132" y="2366"/>
                    <a:pt x="6091" y="2366"/>
                  </a:cubicBezTo>
                  <a:cubicBezTo>
                    <a:pt x="6077" y="2366"/>
                    <a:pt x="6063" y="2367"/>
                    <a:pt x="6049" y="2369"/>
                  </a:cubicBezTo>
                  <a:cubicBezTo>
                    <a:pt x="5984" y="2369"/>
                    <a:pt x="5966" y="2397"/>
                    <a:pt x="5910" y="2415"/>
                  </a:cubicBezTo>
                  <a:cubicBezTo>
                    <a:pt x="5898" y="2418"/>
                    <a:pt x="5885" y="2419"/>
                    <a:pt x="5871" y="2419"/>
                  </a:cubicBezTo>
                  <a:cubicBezTo>
                    <a:pt x="5835" y="2419"/>
                    <a:pt x="5796" y="2410"/>
                    <a:pt x="5762" y="2397"/>
                  </a:cubicBezTo>
                  <a:cubicBezTo>
                    <a:pt x="5619" y="2351"/>
                    <a:pt x="5468" y="2329"/>
                    <a:pt x="5316" y="2329"/>
                  </a:cubicBezTo>
                  <a:cubicBezTo>
                    <a:pt x="5252" y="2329"/>
                    <a:pt x="5187" y="2333"/>
                    <a:pt x="5123" y="2341"/>
                  </a:cubicBezTo>
                  <a:cubicBezTo>
                    <a:pt x="4901" y="2369"/>
                    <a:pt x="4678" y="2415"/>
                    <a:pt x="4465" y="2480"/>
                  </a:cubicBezTo>
                  <a:cubicBezTo>
                    <a:pt x="4400" y="2499"/>
                    <a:pt x="4317" y="2536"/>
                    <a:pt x="4252" y="2554"/>
                  </a:cubicBezTo>
                  <a:cubicBezTo>
                    <a:pt x="4224" y="2573"/>
                    <a:pt x="4197" y="2573"/>
                    <a:pt x="4187" y="2601"/>
                  </a:cubicBezTo>
                  <a:cubicBezTo>
                    <a:pt x="4011" y="2508"/>
                    <a:pt x="3835" y="2434"/>
                    <a:pt x="3659" y="2388"/>
                  </a:cubicBezTo>
                  <a:cubicBezTo>
                    <a:pt x="3325" y="2310"/>
                    <a:pt x="2987" y="2273"/>
                    <a:pt x="2647" y="2273"/>
                  </a:cubicBezTo>
                  <a:cubicBezTo>
                    <a:pt x="2497" y="2273"/>
                    <a:pt x="2346" y="2281"/>
                    <a:pt x="2196" y="2295"/>
                  </a:cubicBezTo>
                  <a:cubicBezTo>
                    <a:pt x="2001" y="2304"/>
                    <a:pt x="1816" y="2332"/>
                    <a:pt x="1612" y="2369"/>
                  </a:cubicBezTo>
                  <a:cubicBezTo>
                    <a:pt x="1418" y="2397"/>
                    <a:pt x="1223" y="2462"/>
                    <a:pt x="1020" y="2499"/>
                  </a:cubicBezTo>
                  <a:cubicBezTo>
                    <a:pt x="945" y="2517"/>
                    <a:pt x="862" y="2536"/>
                    <a:pt x="788" y="2545"/>
                  </a:cubicBezTo>
                  <a:cubicBezTo>
                    <a:pt x="751" y="2545"/>
                    <a:pt x="714" y="2545"/>
                    <a:pt x="686" y="2554"/>
                  </a:cubicBezTo>
                  <a:cubicBezTo>
                    <a:pt x="677" y="2564"/>
                    <a:pt x="1" y="2916"/>
                    <a:pt x="1" y="2916"/>
                  </a:cubicBezTo>
                  <a:lnTo>
                    <a:pt x="18989" y="2916"/>
                  </a:lnTo>
                  <a:cubicBezTo>
                    <a:pt x="18980" y="2795"/>
                    <a:pt x="18952" y="2665"/>
                    <a:pt x="18906" y="2554"/>
                  </a:cubicBezTo>
                  <a:cubicBezTo>
                    <a:pt x="18878" y="2406"/>
                    <a:pt x="18804" y="2286"/>
                    <a:pt x="18693" y="2193"/>
                  </a:cubicBezTo>
                  <a:cubicBezTo>
                    <a:pt x="18600" y="2110"/>
                    <a:pt x="18489" y="2045"/>
                    <a:pt x="18378" y="1999"/>
                  </a:cubicBezTo>
                  <a:cubicBezTo>
                    <a:pt x="18319" y="1987"/>
                    <a:pt x="18260" y="1981"/>
                    <a:pt x="18203" y="1981"/>
                  </a:cubicBezTo>
                  <a:cubicBezTo>
                    <a:pt x="18078" y="1981"/>
                    <a:pt x="17957" y="2009"/>
                    <a:pt x="17850" y="2073"/>
                  </a:cubicBezTo>
                  <a:cubicBezTo>
                    <a:pt x="17720" y="2137"/>
                    <a:pt x="17609" y="2230"/>
                    <a:pt x="17525" y="2341"/>
                  </a:cubicBezTo>
                  <a:cubicBezTo>
                    <a:pt x="17488" y="2397"/>
                    <a:pt x="17470" y="2452"/>
                    <a:pt x="17442" y="2489"/>
                  </a:cubicBezTo>
                  <a:cubicBezTo>
                    <a:pt x="17414" y="2536"/>
                    <a:pt x="17377" y="2545"/>
                    <a:pt x="17377" y="2601"/>
                  </a:cubicBezTo>
                  <a:cubicBezTo>
                    <a:pt x="17368" y="2604"/>
                    <a:pt x="17359" y="2605"/>
                    <a:pt x="17350" y="2605"/>
                  </a:cubicBezTo>
                  <a:cubicBezTo>
                    <a:pt x="17301" y="2605"/>
                    <a:pt x="17249" y="2570"/>
                    <a:pt x="17211" y="2554"/>
                  </a:cubicBezTo>
                  <a:cubicBezTo>
                    <a:pt x="17155" y="2530"/>
                    <a:pt x="17099" y="2517"/>
                    <a:pt x="17044" y="2517"/>
                  </a:cubicBezTo>
                  <a:cubicBezTo>
                    <a:pt x="17016" y="2517"/>
                    <a:pt x="16988" y="2520"/>
                    <a:pt x="16960" y="2526"/>
                  </a:cubicBezTo>
                  <a:cubicBezTo>
                    <a:pt x="16896" y="2536"/>
                    <a:pt x="16840" y="2601"/>
                    <a:pt x="16784" y="2628"/>
                  </a:cubicBezTo>
                  <a:cubicBezTo>
                    <a:pt x="16757" y="2647"/>
                    <a:pt x="16757" y="2647"/>
                    <a:pt x="16720" y="2647"/>
                  </a:cubicBezTo>
                  <a:cubicBezTo>
                    <a:pt x="16664" y="2638"/>
                    <a:pt x="16608" y="2619"/>
                    <a:pt x="16562" y="2601"/>
                  </a:cubicBezTo>
                  <a:cubicBezTo>
                    <a:pt x="16460" y="2580"/>
                    <a:pt x="16359" y="2569"/>
                    <a:pt x="16258" y="2569"/>
                  </a:cubicBezTo>
                  <a:cubicBezTo>
                    <a:pt x="16047" y="2569"/>
                    <a:pt x="15840" y="2615"/>
                    <a:pt x="15645" y="2702"/>
                  </a:cubicBezTo>
                  <a:cubicBezTo>
                    <a:pt x="15612" y="2715"/>
                    <a:pt x="15591" y="2720"/>
                    <a:pt x="15573" y="2720"/>
                  </a:cubicBezTo>
                  <a:cubicBezTo>
                    <a:pt x="15551" y="2720"/>
                    <a:pt x="15533" y="2713"/>
                    <a:pt x="15497" y="2702"/>
                  </a:cubicBezTo>
                  <a:cubicBezTo>
                    <a:pt x="15358" y="2675"/>
                    <a:pt x="15210" y="2684"/>
                    <a:pt x="15071" y="2656"/>
                  </a:cubicBezTo>
                  <a:cubicBezTo>
                    <a:pt x="14997" y="2652"/>
                    <a:pt x="14925" y="2649"/>
                    <a:pt x="14853" y="2649"/>
                  </a:cubicBezTo>
                  <a:cubicBezTo>
                    <a:pt x="14781" y="2649"/>
                    <a:pt x="14710" y="2652"/>
                    <a:pt x="14636" y="2656"/>
                  </a:cubicBezTo>
                  <a:cubicBezTo>
                    <a:pt x="14598" y="2652"/>
                    <a:pt x="14559" y="2649"/>
                    <a:pt x="14520" y="2649"/>
                  </a:cubicBezTo>
                  <a:cubicBezTo>
                    <a:pt x="14480" y="2649"/>
                    <a:pt x="14441" y="2652"/>
                    <a:pt x="14404" y="2656"/>
                  </a:cubicBezTo>
                  <a:cubicBezTo>
                    <a:pt x="14339" y="2665"/>
                    <a:pt x="14284" y="2675"/>
                    <a:pt x="14228" y="2675"/>
                  </a:cubicBezTo>
                  <a:cubicBezTo>
                    <a:pt x="14126" y="2675"/>
                    <a:pt x="14033" y="2675"/>
                    <a:pt x="13941" y="2693"/>
                  </a:cubicBezTo>
                  <a:cubicBezTo>
                    <a:pt x="13856" y="2700"/>
                    <a:pt x="13775" y="2706"/>
                    <a:pt x="13693" y="2706"/>
                  </a:cubicBezTo>
                  <a:cubicBezTo>
                    <a:pt x="13659" y="2706"/>
                    <a:pt x="13624" y="2705"/>
                    <a:pt x="13589" y="2702"/>
                  </a:cubicBezTo>
                  <a:cubicBezTo>
                    <a:pt x="13554" y="2705"/>
                    <a:pt x="13519" y="2706"/>
                    <a:pt x="13485" y="2706"/>
                  </a:cubicBezTo>
                  <a:cubicBezTo>
                    <a:pt x="13390" y="2706"/>
                    <a:pt x="13295" y="2698"/>
                    <a:pt x="13200" y="2684"/>
                  </a:cubicBezTo>
                  <a:cubicBezTo>
                    <a:pt x="13144" y="2665"/>
                    <a:pt x="13135" y="2665"/>
                    <a:pt x="13098" y="2628"/>
                  </a:cubicBezTo>
                  <a:cubicBezTo>
                    <a:pt x="12978" y="2480"/>
                    <a:pt x="12913" y="2295"/>
                    <a:pt x="12802" y="2147"/>
                  </a:cubicBezTo>
                  <a:cubicBezTo>
                    <a:pt x="12413" y="1545"/>
                    <a:pt x="11912" y="1026"/>
                    <a:pt x="11338" y="609"/>
                  </a:cubicBezTo>
                  <a:cubicBezTo>
                    <a:pt x="11032" y="387"/>
                    <a:pt x="10690" y="211"/>
                    <a:pt x="10328" y="109"/>
                  </a:cubicBezTo>
                  <a:cubicBezTo>
                    <a:pt x="10075" y="36"/>
                    <a:pt x="9812" y="1"/>
                    <a:pt x="955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27"/>
            <p:cNvSpPr/>
            <p:nvPr/>
          </p:nvSpPr>
          <p:spPr>
            <a:xfrm flipH="1">
              <a:off x="152400" y="5077449"/>
              <a:ext cx="4686138" cy="119642"/>
            </a:xfrm>
            <a:custGeom>
              <a:avLst/>
              <a:gdLst/>
              <a:ahLst/>
              <a:cxnLst/>
              <a:rect l="l" t="t" r="r" b="b"/>
              <a:pathLst>
                <a:path w="44730" h="1142" extrusionOk="0">
                  <a:moveTo>
                    <a:pt x="26797" y="1"/>
                  </a:moveTo>
                  <a:cubicBezTo>
                    <a:pt x="26491" y="1"/>
                    <a:pt x="26186" y="4"/>
                    <a:pt x="25880" y="21"/>
                  </a:cubicBezTo>
                  <a:cubicBezTo>
                    <a:pt x="25018" y="67"/>
                    <a:pt x="24176" y="169"/>
                    <a:pt x="23333" y="289"/>
                  </a:cubicBezTo>
                  <a:cubicBezTo>
                    <a:pt x="23110" y="317"/>
                    <a:pt x="22897" y="373"/>
                    <a:pt x="22684" y="400"/>
                  </a:cubicBezTo>
                  <a:cubicBezTo>
                    <a:pt x="22508" y="419"/>
                    <a:pt x="22323" y="428"/>
                    <a:pt x="22147" y="447"/>
                  </a:cubicBezTo>
                  <a:cubicBezTo>
                    <a:pt x="21878" y="484"/>
                    <a:pt x="21610" y="512"/>
                    <a:pt x="21341" y="530"/>
                  </a:cubicBezTo>
                  <a:cubicBezTo>
                    <a:pt x="20739" y="558"/>
                    <a:pt x="20137" y="604"/>
                    <a:pt x="19526" y="604"/>
                  </a:cubicBezTo>
                  <a:cubicBezTo>
                    <a:pt x="18831" y="604"/>
                    <a:pt x="18127" y="632"/>
                    <a:pt x="17432" y="632"/>
                  </a:cubicBezTo>
                  <a:cubicBezTo>
                    <a:pt x="17053" y="632"/>
                    <a:pt x="16664" y="660"/>
                    <a:pt x="16275" y="678"/>
                  </a:cubicBezTo>
                  <a:cubicBezTo>
                    <a:pt x="16222" y="681"/>
                    <a:pt x="16169" y="682"/>
                    <a:pt x="16115" y="682"/>
                  </a:cubicBezTo>
                  <a:cubicBezTo>
                    <a:pt x="16009" y="682"/>
                    <a:pt x="15904" y="678"/>
                    <a:pt x="15812" y="678"/>
                  </a:cubicBezTo>
                  <a:cubicBezTo>
                    <a:pt x="15673" y="678"/>
                    <a:pt x="15543" y="697"/>
                    <a:pt x="15404" y="706"/>
                  </a:cubicBezTo>
                  <a:cubicBezTo>
                    <a:pt x="15313" y="711"/>
                    <a:pt x="15238" y="727"/>
                    <a:pt x="15167" y="727"/>
                  </a:cubicBezTo>
                  <a:cubicBezTo>
                    <a:pt x="15108" y="727"/>
                    <a:pt x="15050" y="716"/>
                    <a:pt x="14987" y="678"/>
                  </a:cubicBezTo>
                  <a:cubicBezTo>
                    <a:pt x="14904" y="604"/>
                    <a:pt x="14802" y="539"/>
                    <a:pt x="14691" y="493"/>
                  </a:cubicBezTo>
                  <a:cubicBezTo>
                    <a:pt x="14496" y="428"/>
                    <a:pt x="14302" y="382"/>
                    <a:pt x="14098" y="363"/>
                  </a:cubicBezTo>
                  <a:cubicBezTo>
                    <a:pt x="13866" y="336"/>
                    <a:pt x="13635" y="271"/>
                    <a:pt x="13403" y="234"/>
                  </a:cubicBezTo>
                  <a:cubicBezTo>
                    <a:pt x="13246" y="206"/>
                    <a:pt x="13098" y="197"/>
                    <a:pt x="12949" y="187"/>
                  </a:cubicBezTo>
                  <a:cubicBezTo>
                    <a:pt x="12764" y="178"/>
                    <a:pt x="12579" y="150"/>
                    <a:pt x="12394" y="132"/>
                  </a:cubicBezTo>
                  <a:cubicBezTo>
                    <a:pt x="12311" y="129"/>
                    <a:pt x="12228" y="127"/>
                    <a:pt x="12145" y="127"/>
                  </a:cubicBezTo>
                  <a:cubicBezTo>
                    <a:pt x="11737" y="127"/>
                    <a:pt x="11329" y="164"/>
                    <a:pt x="10921" y="234"/>
                  </a:cubicBezTo>
                  <a:cubicBezTo>
                    <a:pt x="10736" y="261"/>
                    <a:pt x="10523" y="280"/>
                    <a:pt x="10347" y="317"/>
                  </a:cubicBezTo>
                  <a:cubicBezTo>
                    <a:pt x="10171" y="354"/>
                    <a:pt x="9995" y="400"/>
                    <a:pt x="9809" y="419"/>
                  </a:cubicBezTo>
                  <a:cubicBezTo>
                    <a:pt x="9338" y="471"/>
                    <a:pt x="8860" y="499"/>
                    <a:pt x="8381" y="499"/>
                  </a:cubicBezTo>
                  <a:cubicBezTo>
                    <a:pt x="8258" y="499"/>
                    <a:pt x="8135" y="497"/>
                    <a:pt x="8012" y="493"/>
                  </a:cubicBezTo>
                  <a:cubicBezTo>
                    <a:pt x="7688" y="493"/>
                    <a:pt x="7373" y="512"/>
                    <a:pt x="7049" y="539"/>
                  </a:cubicBezTo>
                  <a:cubicBezTo>
                    <a:pt x="6972" y="545"/>
                    <a:pt x="6894" y="548"/>
                    <a:pt x="6815" y="548"/>
                  </a:cubicBezTo>
                  <a:cubicBezTo>
                    <a:pt x="6658" y="548"/>
                    <a:pt x="6500" y="539"/>
                    <a:pt x="6345" y="539"/>
                  </a:cubicBezTo>
                  <a:cubicBezTo>
                    <a:pt x="6051" y="539"/>
                    <a:pt x="5782" y="652"/>
                    <a:pt x="5491" y="652"/>
                  </a:cubicBezTo>
                  <a:cubicBezTo>
                    <a:pt x="5470" y="652"/>
                    <a:pt x="5449" y="652"/>
                    <a:pt x="5428" y="650"/>
                  </a:cubicBezTo>
                  <a:cubicBezTo>
                    <a:pt x="5178" y="641"/>
                    <a:pt x="4919" y="586"/>
                    <a:pt x="4669" y="567"/>
                  </a:cubicBezTo>
                  <a:cubicBezTo>
                    <a:pt x="4459" y="542"/>
                    <a:pt x="4249" y="530"/>
                    <a:pt x="4039" y="530"/>
                  </a:cubicBezTo>
                  <a:cubicBezTo>
                    <a:pt x="3934" y="530"/>
                    <a:pt x="3829" y="533"/>
                    <a:pt x="3724" y="539"/>
                  </a:cubicBezTo>
                  <a:cubicBezTo>
                    <a:pt x="3103" y="576"/>
                    <a:pt x="2501" y="697"/>
                    <a:pt x="1918" y="882"/>
                  </a:cubicBezTo>
                  <a:cubicBezTo>
                    <a:pt x="1825" y="882"/>
                    <a:pt x="1742" y="882"/>
                    <a:pt x="1649" y="901"/>
                  </a:cubicBezTo>
                  <a:cubicBezTo>
                    <a:pt x="1637" y="904"/>
                    <a:pt x="1622" y="905"/>
                    <a:pt x="1607" y="905"/>
                  </a:cubicBezTo>
                  <a:cubicBezTo>
                    <a:pt x="1576" y="905"/>
                    <a:pt x="1541" y="901"/>
                    <a:pt x="1510" y="901"/>
                  </a:cubicBezTo>
                  <a:cubicBezTo>
                    <a:pt x="1455" y="901"/>
                    <a:pt x="1417" y="928"/>
                    <a:pt x="1362" y="928"/>
                  </a:cubicBezTo>
                  <a:cubicBezTo>
                    <a:pt x="1279" y="947"/>
                    <a:pt x="1186" y="947"/>
                    <a:pt x="1103" y="965"/>
                  </a:cubicBezTo>
                  <a:cubicBezTo>
                    <a:pt x="982" y="993"/>
                    <a:pt x="862" y="1030"/>
                    <a:pt x="751" y="1058"/>
                  </a:cubicBezTo>
                  <a:cubicBezTo>
                    <a:pt x="500" y="1123"/>
                    <a:pt x="250" y="1141"/>
                    <a:pt x="0" y="1141"/>
                  </a:cubicBezTo>
                  <a:lnTo>
                    <a:pt x="44711" y="1141"/>
                  </a:lnTo>
                  <a:cubicBezTo>
                    <a:pt x="44729" y="1049"/>
                    <a:pt x="44683" y="956"/>
                    <a:pt x="44600" y="910"/>
                  </a:cubicBezTo>
                  <a:cubicBezTo>
                    <a:pt x="44516" y="836"/>
                    <a:pt x="44424" y="789"/>
                    <a:pt x="44340" y="706"/>
                  </a:cubicBezTo>
                  <a:cubicBezTo>
                    <a:pt x="44248" y="632"/>
                    <a:pt x="44155" y="567"/>
                    <a:pt x="44072" y="502"/>
                  </a:cubicBezTo>
                  <a:cubicBezTo>
                    <a:pt x="43997" y="428"/>
                    <a:pt x="43905" y="363"/>
                    <a:pt x="43812" y="317"/>
                  </a:cubicBezTo>
                  <a:cubicBezTo>
                    <a:pt x="43451" y="141"/>
                    <a:pt x="42988" y="123"/>
                    <a:pt x="42599" y="123"/>
                  </a:cubicBezTo>
                  <a:cubicBezTo>
                    <a:pt x="41886" y="123"/>
                    <a:pt x="41246" y="419"/>
                    <a:pt x="40533" y="419"/>
                  </a:cubicBezTo>
                  <a:cubicBezTo>
                    <a:pt x="39885" y="419"/>
                    <a:pt x="39255" y="502"/>
                    <a:pt x="38607" y="558"/>
                  </a:cubicBezTo>
                  <a:cubicBezTo>
                    <a:pt x="38375" y="576"/>
                    <a:pt x="38134" y="613"/>
                    <a:pt x="37903" y="623"/>
                  </a:cubicBezTo>
                  <a:cubicBezTo>
                    <a:pt x="37810" y="632"/>
                    <a:pt x="37715" y="632"/>
                    <a:pt x="37620" y="632"/>
                  </a:cubicBezTo>
                  <a:cubicBezTo>
                    <a:pt x="37525" y="632"/>
                    <a:pt x="37430" y="632"/>
                    <a:pt x="37338" y="641"/>
                  </a:cubicBezTo>
                  <a:cubicBezTo>
                    <a:pt x="36967" y="660"/>
                    <a:pt x="36606" y="650"/>
                    <a:pt x="36245" y="678"/>
                  </a:cubicBezTo>
                  <a:cubicBezTo>
                    <a:pt x="36078" y="690"/>
                    <a:pt x="35910" y="694"/>
                    <a:pt x="35742" y="694"/>
                  </a:cubicBezTo>
                  <a:cubicBezTo>
                    <a:pt x="35518" y="694"/>
                    <a:pt x="35295" y="688"/>
                    <a:pt x="35078" y="688"/>
                  </a:cubicBezTo>
                  <a:cubicBezTo>
                    <a:pt x="34882" y="688"/>
                    <a:pt x="34686" y="694"/>
                    <a:pt x="34492" y="694"/>
                  </a:cubicBezTo>
                  <a:cubicBezTo>
                    <a:pt x="34346" y="694"/>
                    <a:pt x="34202" y="690"/>
                    <a:pt x="34059" y="678"/>
                  </a:cubicBezTo>
                  <a:cubicBezTo>
                    <a:pt x="33383" y="623"/>
                    <a:pt x="32716" y="530"/>
                    <a:pt x="32049" y="447"/>
                  </a:cubicBezTo>
                  <a:cubicBezTo>
                    <a:pt x="31021" y="326"/>
                    <a:pt x="30002" y="243"/>
                    <a:pt x="28983" y="95"/>
                  </a:cubicBezTo>
                  <a:cubicBezTo>
                    <a:pt x="28509" y="37"/>
                    <a:pt x="28042" y="1"/>
                    <a:pt x="27570" y="1"/>
                  </a:cubicBezTo>
                  <a:cubicBezTo>
                    <a:pt x="27516" y="1"/>
                    <a:pt x="27462" y="1"/>
                    <a:pt x="27408" y="2"/>
                  </a:cubicBezTo>
                  <a:cubicBezTo>
                    <a:pt x="27204" y="2"/>
                    <a:pt x="27001" y="1"/>
                    <a:pt x="26797"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7"/>
            <p:cNvSpPr/>
            <p:nvPr/>
          </p:nvSpPr>
          <p:spPr>
            <a:xfrm flipH="1">
              <a:off x="2753623" y="4801525"/>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7"/>
            <p:cNvSpPr/>
            <p:nvPr/>
          </p:nvSpPr>
          <p:spPr>
            <a:xfrm flipH="1">
              <a:off x="2019862" y="4288427"/>
              <a:ext cx="149744" cy="129007"/>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27"/>
            <p:cNvSpPr/>
            <p:nvPr/>
          </p:nvSpPr>
          <p:spPr>
            <a:xfrm flipH="1">
              <a:off x="2708834" y="4449290"/>
              <a:ext cx="78666" cy="57328"/>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27"/>
            <p:cNvSpPr/>
            <p:nvPr/>
          </p:nvSpPr>
          <p:spPr>
            <a:xfrm flipH="1">
              <a:off x="2236323" y="4616467"/>
              <a:ext cx="79343" cy="56727"/>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2" name="Google Shape;1712;p27"/>
          <p:cNvSpPr/>
          <p:nvPr/>
        </p:nvSpPr>
        <p:spPr>
          <a:xfrm>
            <a:off x="-941133" y="5277221"/>
            <a:ext cx="5763791" cy="1733159"/>
          </a:xfrm>
          <a:custGeom>
            <a:avLst/>
            <a:gdLst/>
            <a:ahLst/>
            <a:cxnLst/>
            <a:rect l="l" t="t" r="r" b="b"/>
            <a:pathLst>
              <a:path w="39701" h="11938" extrusionOk="0">
                <a:moveTo>
                  <a:pt x="1393" y="0"/>
                </a:moveTo>
                <a:cubicBezTo>
                  <a:pt x="906" y="0"/>
                  <a:pt x="360" y="387"/>
                  <a:pt x="0" y="551"/>
                </a:cubicBezTo>
                <a:lnTo>
                  <a:pt x="167" y="11869"/>
                </a:lnTo>
                <a:lnTo>
                  <a:pt x="39625" y="11906"/>
                </a:lnTo>
                <a:cubicBezTo>
                  <a:pt x="38949" y="11351"/>
                  <a:pt x="37402" y="10980"/>
                  <a:pt x="36587" y="10702"/>
                </a:cubicBezTo>
                <a:cubicBezTo>
                  <a:pt x="35808" y="10441"/>
                  <a:pt x="34952" y="10293"/>
                  <a:pt x="34103" y="10293"/>
                </a:cubicBezTo>
                <a:cubicBezTo>
                  <a:pt x="33540" y="10293"/>
                  <a:pt x="32979" y="10358"/>
                  <a:pt x="32447" y="10498"/>
                </a:cubicBezTo>
                <a:cubicBezTo>
                  <a:pt x="31947" y="10628"/>
                  <a:pt x="31530" y="10878"/>
                  <a:pt x="31095" y="11073"/>
                </a:cubicBezTo>
                <a:cubicBezTo>
                  <a:pt x="30993" y="10684"/>
                  <a:pt x="31104" y="10360"/>
                  <a:pt x="30678" y="10128"/>
                </a:cubicBezTo>
                <a:cubicBezTo>
                  <a:pt x="30600" y="10076"/>
                  <a:pt x="30513" y="10047"/>
                  <a:pt x="30423" y="10047"/>
                </a:cubicBezTo>
                <a:cubicBezTo>
                  <a:pt x="30385" y="10047"/>
                  <a:pt x="30346" y="10052"/>
                  <a:pt x="30307" y="10063"/>
                </a:cubicBezTo>
                <a:cubicBezTo>
                  <a:pt x="30231" y="10070"/>
                  <a:pt x="30139" y="10197"/>
                  <a:pt x="30023" y="10197"/>
                </a:cubicBezTo>
                <a:cubicBezTo>
                  <a:pt x="29984" y="10197"/>
                  <a:pt x="29944" y="10183"/>
                  <a:pt x="29900" y="10146"/>
                </a:cubicBezTo>
                <a:cubicBezTo>
                  <a:pt x="29807" y="10054"/>
                  <a:pt x="29909" y="9785"/>
                  <a:pt x="29853" y="9665"/>
                </a:cubicBezTo>
                <a:cubicBezTo>
                  <a:pt x="29789" y="9572"/>
                  <a:pt x="29714" y="9480"/>
                  <a:pt x="29622" y="9396"/>
                </a:cubicBezTo>
                <a:cubicBezTo>
                  <a:pt x="29561" y="9362"/>
                  <a:pt x="29493" y="9346"/>
                  <a:pt x="29423" y="9346"/>
                </a:cubicBezTo>
                <a:cubicBezTo>
                  <a:pt x="29077" y="9346"/>
                  <a:pt x="28668" y="9718"/>
                  <a:pt x="28668" y="10026"/>
                </a:cubicBezTo>
                <a:cubicBezTo>
                  <a:pt x="28464" y="9970"/>
                  <a:pt x="28584" y="9544"/>
                  <a:pt x="28575" y="9359"/>
                </a:cubicBezTo>
                <a:cubicBezTo>
                  <a:pt x="28510" y="8350"/>
                  <a:pt x="28242" y="7358"/>
                  <a:pt x="27797" y="6451"/>
                </a:cubicBezTo>
                <a:cubicBezTo>
                  <a:pt x="27112" y="5089"/>
                  <a:pt x="26260" y="4042"/>
                  <a:pt x="25018" y="3172"/>
                </a:cubicBezTo>
                <a:cubicBezTo>
                  <a:pt x="23481" y="2116"/>
                  <a:pt x="21665" y="1532"/>
                  <a:pt x="19804" y="1505"/>
                </a:cubicBezTo>
                <a:cubicBezTo>
                  <a:pt x="19773" y="1504"/>
                  <a:pt x="19743" y="1504"/>
                  <a:pt x="19713" y="1504"/>
                </a:cubicBezTo>
                <a:cubicBezTo>
                  <a:pt x="18547" y="1504"/>
                  <a:pt x="17190" y="1853"/>
                  <a:pt x="16432" y="2801"/>
                </a:cubicBezTo>
                <a:cubicBezTo>
                  <a:pt x="16108" y="3209"/>
                  <a:pt x="16024" y="3755"/>
                  <a:pt x="15932" y="4246"/>
                </a:cubicBezTo>
                <a:cubicBezTo>
                  <a:pt x="15793" y="5006"/>
                  <a:pt x="15747" y="5775"/>
                  <a:pt x="15802" y="6543"/>
                </a:cubicBezTo>
                <a:cubicBezTo>
                  <a:pt x="15885" y="7701"/>
                  <a:pt x="16006" y="8813"/>
                  <a:pt x="16432" y="9896"/>
                </a:cubicBezTo>
                <a:cubicBezTo>
                  <a:pt x="16562" y="10230"/>
                  <a:pt x="16571" y="10665"/>
                  <a:pt x="16867" y="10897"/>
                </a:cubicBezTo>
                <a:cubicBezTo>
                  <a:pt x="16571" y="10674"/>
                  <a:pt x="16395" y="10258"/>
                  <a:pt x="15997" y="10174"/>
                </a:cubicBezTo>
                <a:cubicBezTo>
                  <a:pt x="15973" y="10168"/>
                  <a:pt x="15950" y="10166"/>
                  <a:pt x="15927" y="10166"/>
                </a:cubicBezTo>
                <a:cubicBezTo>
                  <a:pt x="15750" y="10166"/>
                  <a:pt x="15581" y="10319"/>
                  <a:pt x="15440" y="10319"/>
                </a:cubicBezTo>
                <a:cubicBezTo>
                  <a:pt x="15424" y="10319"/>
                  <a:pt x="15409" y="10317"/>
                  <a:pt x="15395" y="10313"/>
                </a:cubicBezTo>
                <a:cubicBezTo>
                  <a:pt x="15246" y="10276"/>
                  <a:pt x="15219" y="10035"/>
                  <a:pt x="15172" y="9896"/>
                </a:cubicBezTo>
                <a:cubicBezTo>
                  <a:pt x="15059" y="9597"/>
                  <a:pt x="14861" y="9213"/>
                  <a:pt x="14504" y="9213"/>
                </a:cubicBezTo>
                <a:cubicBezTo>
                  <a:pt x="14452" y="9213"/>
                  <a:pt x="14397" y="9221"/>
                  <a:pt x="14339" y="9239"/>
                </a:cubicBezTo>
                <a:cubicBezTo>
                  <a:pt x="14181" y="9304"/>
                  <a:pt x="14033" y="9396"/>
                  <a:pt x="13885" y="9498"/>
                </a:cubicBezTo>
                <a:cubicBezTo>
                  <a:pt x="13718" y="9609"/>
                  <a:pt x="13607" y="9841"/>
                  <a:pt x="13449" y="9887"/>
                </a:cubicBezTo>
                <a:cubicBezTo>
                  <a:pt x="13412" y="9720"/>
                  <a:pt x="13403" y="9544"/>
                  <a:pt x="13422" y="9368"/>
                </a:cubicBezTo>
                <a:cubicBezTo>
                  <a:pt x="13440" y="9229"/>
                  <a:pt x="13505" y="9183"/>
                  <a:pt x="13533" y="9081"/>
                </a:cubicBezTo>
                <a:cubicBezTo>
                  <a:pt x="13625" y="8637"/>
                  <a:pt x="13477" y="8229"/>
                  <a:pt x="13403" y="7785"/>
                </a:cubicBezTo>
                <a:cubicBezTo>
                  <a:pt x="13190" y="6497"/>
                  <a:pt x="12532" y="5200"/>
                  <a:pt x="11847" y="4089"/>
                </a:cubicBezTo>
                <a:cubicBezTo>
                  <a:pt x="11430" y="3413"/>
                  <a:pt x="10847" y="2718"/>
                  <a:pt x="10143" y="2329"/>
                </a:cubicBezTo>
                <a:cubicBezTo>
                  <a:pt x="9383" y="1906"/>
                  <a:pt x="8585" y="1610"/>
                  <a:pt x="7756" y="1610"/>
                </a:cubicBezTo>
                <a:cubicBezTo>
                  <a:pt x="7423" y="1610"/>
                  <a:pt x="7086" y="1658"/>
                  <a:pt x="6743" y="1764"/>
                </a:cubicBezTo>
                <a:cubicBezTo>
                  <a:pt x="6391" y="1884"/>
                  <a:pt x="6067" y="2070"/>
                  <a:pt x="5789" y="2301"/>
                </a:cubicBezTo>
                <a:cubicBezTo>
                  <a:pt x="5632" y="2431"/>
                  <a:pt x="5502" y="2755"/>
                  <a:pt x="5298" y="2774"/>
                </a:cubicBezTo>
                <a:cubicBezTo>
                  <a:pt x="5280" y="2560"/>
                  <a:pt x="5113" y="2199"/>
                  <a:pt x="5002" y="1995"/>
                </a:cubicBezTo>
                <a:cubicBezTo>
                  <a:pt x="4891" y="1801"/>
                  <a:pt x="4780" y="1653"/>
                  <a:pt x="4548" y="1606"/>
                </a:cubicBezTo>
                <a:cubicBezTo>
                  <a:pt x="4469" y="1593"/>
                  <a:pt x="4391" y="1586"/>
                  <a:pt x="4313" y="1586"/>
                </a:cubicBezTo>
                <a:cubicBezTo>
                  <a:pt x="4235" y="1586"/>
                  <a:pt x="4159" y="1593"/>
                  <a:pt x="4085" y="1606"/>
                </a:cubicBezTo>
                <a:cubicBezTo>
                  <a:pt x="3992" y="1616"/>
                  <a:pt x="3844" y="1708"/>
                  <a:pt x="3789" y="1708"/>
                </a:cubicBezTo>
                <a:cubicBezTo>
                  <a:pt x="3766" y="1711"/>
                  <a:pt x="3745" y="1713"/>
                  <a:pt x="3725" y="1713"/>
                </a:cubicBezTo>
                <a:cubicBezTo>
                  <a:pt x="3486" y="1713"/>
                  <a:pt x="3443" y="1514"/>
                  <a:pt x="3298" y="1292"/>
                </a:cubicBezTo>
                <a:cubicBezTo>
                  <a:pt x="2973" y="801"/>
                  <a:pt x="2649" y="476"/>
                  <a:pt x="2140" y="254"/>
                </a:cubicBezTo>
                <a:cubicBezTo>
                  <a:pt x="1964" y="161"/>
                  <a:pt x="1779" y="87"/>
                  <a:pt x="1584" y="23"/>
                </a:cubicBezTo>
                <a:cubicBezTo>
                  <a:pt x="1522" y="7"/>
                  <a:pt x="1458" y="0"/>
                  <a:pt x="1393" y="0"/>
                </a:cubicBezTo>
                <a:close/>
                <a:moveTo>
                  <a:pt x="39616" y="11842"/>
                </a:moveTo>
                <a:cubicBezTo>
                  <a:pt x="39607" y="11842"/>
                  <a:pt x="39607" y="11859"/>
                  <a:pt x="39625" y="11906"/>
                </a:cubicBezTo>
                <a:cubicBezTo>
                  <a:pt x="39653" y="11929"/>
                  <a:pt x="39669" y="11938"/>
                  <a:pt x="39676" y="11938"/>
                </a:cubicBezTo>
                <a:cubicBezTo>
                  <a:pt x="39701" y="11938"/>
                  <a:pt x="39635" y="11842"/>
                  <a:pt x="39616" y="11842"/>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3" name="Google Shape;1713;p27"/>
          <p:cNvSpPr/>
          <p:nvPr/>
        </p:nvSpPr>
        <p:spPr>
          <a:xfrm flipH="1">
            <a:off x="11001496" y="5018884"/>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4" name="Google Shape;1714;p27"/>
          <p:cNvSpPr/>
          <p:nvPr/>
        </p:nvSpPr>
        <p:spPr>
          <a:xfrm flipH="1">
            <a:off x="12753663" y="5195100"/>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5" name="Google Shape;1715;p27"/>
          <p:cNvSpPr/>
          <p:nvPr/>
        </p:nvSpPr>
        <p:spPr>
          <a:xfrm flipH="1">
            <a:off x="10180463" y="5277233"/>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16" name="Google Shape;1716;p27"/>
          <p:cNvGrpSpPr/>
          <p:nvPr/>
        </p:nvGrpSpPr>
        <p:grpSpPr>
          <a:xfrm>
            <a:off x="-2243083" y="5502211"/>
            <a:ext cx="5536152" cy="1546791"/>
            <a:chOff x="8832288" y="851000"/>
            <a:chExt cx="4595588" cy="1283999"/>
          </a:xfrm>
        </p:grpSpPr>
        <p:sp>
          <p:nvSpPr>
            <p:cNvPr id="1717" name="Google Shape;1717;p27"/>
            <p:cNvSpPr/>
            <p:nvPr/>
          </p:nvSpPr>
          <p:spPr>
            <a:xfrm>
              <a:off x="8832288" y="851000"/>
              <a:ext cx="4595588" cy="1283990"/>
            </a:xfrm>
            <a:custGeom>
              <a:avLst/>
              <a:gdLst/>
              <a:ahLst/>
              <a:cxnLst/>
              <a:rect l="l" t="t" r="r" b="b"/>
              <a:pathLst>
                <a:path w="55262" h="15440" extrusionOk="0">
                  <a:moveTo>
                    <a:pt x="39472" y="1"/>
                  </a:moveTo>
                  <a:cubicBezTo>
                    <a:pt x="38436" y="1"/>
                    <a:pt x="37395" y="155"/>
                    <a:pt x="36430" y="425"/>
                  </a:cubicBezTo>
                  <a:cubicBezTo>
                    <a:pt x="34810" y="879"/>
                    <a:pt x="32457" y="1750"/>
                    <a:pt x="31503" y="3250"/>
                  </a:cubicBezTo>
                  <a:cubicBezTo>
                    <a:pt x="31049" y="3963"/>
                    <a:pt x="30827" y="4862"/>
                    <a:pt x="31151" y="5658"/>
                  </a:cubicBezTo>
                  <a:cubicBezTo>
                    <a:pt x="31336" y="6094"/>
                    <a:pt x="31670" y="6464"/>
                    <a:pt x="31836" y="6909"/>
                  </a:cubicBezTo>
                  <a:cubicBezTo>
                    <a:pt x="31987" y="7306"/>
                    <a:pt x="31861" y="7363"/>
                    <a:pt x="31650" y="7363"/>
                  </a:cubicBezTo>
                  <a:cubicBezTo>
                    <a:pt x="31565" y="7363"/>
                    <a:pt x="31466" y="7353"/>
                    <a:pt x="31365" y="7353"/>
                  </a:cubicBezTo>
                  <a:cubicBezTo>
                    <a:pt x="31226" y="7353"/>
                    <a:pt x="31085" y="7371"/>
                    <a:pt x="30975" y="7455"/>
                  </a:cubicBezTo>
                  <a:cubicBezTo>
                    <a:pt x="30734" y="7641"/>
                    <a:pt x="30549" y="8511"/>
                    <a:pt x="30623" y="8808"/>
                  </a:cubicBezTo>
                  <a:cubicBezTo>
                    <a:pt x="29867" y="8133"/>
                    <a:pt x="29094" y="7537"/>
                    <a:pt x="28041" y="7537"/>
                  </a:cubicBezTo>
                  <a:cubicBezTo>
                    <a:pt x="28010" y="7537"/>
                    <a:pt x="27978" y="7538"/>
                    <a:pt x="27946" y="7539"/>
                  </a:cubicBezTo>
                  <a:cubicBezTo>
                    <a:pt x="26445" y="7594"/>
                    <a:pt x="25491" y="8817"/>
                    <a:pt x="24750" y="9984"/>
                  </a:cubicBezTo>
                  <a:cubicBezTo>
                    <a:pt x="24556" y="9919"/>
                    <a:pt x="24463" y="9641"/>
                    <a:pt x="24232" y="9521"/>
                  </a:cubicBezTo>
                  <a:cubicBezTo>
                    <a:pt x="24064" y="9441"/>
                    <a:pt x="23887" y="9423"/>
                    <a:pt x="23701" y="9423"/>
                  </a:cubicBezTo>
                  <a:cubicBezTo>
                    <a:pt x="23629" y="9423"/>
                    <a:pt x="23556" y="9426"/>
                    <a:pt x="23481" y="9428"/>
                  </a:cubicBezTo>
                  <a:cubicBezTo>
                    <a:pt x="22870" y="9456"/>
                    <a:pt x="22555" y="9910"/>
                    <a:pt x="22157" y="10308"/>
                  </a:cubicBezTo>
                  <a:lnTo>
                    <a:pt x="22157" y="10308"/>
                  </a:lnTo>
                  <a:cubicBezTo>
                    <a:pt x="22222" y="8984"/>
                    <a:pt x="21694" y="7613"/>
                    <a:pt x="20832" y="6603"/>
                  </a:cubicBezTo>
                  <a:cubicBezTo>
                    <a:pt x="19793" y="5384"/>
                    <a:pt x="18241" y="4779"/>
                    <a:pt x="16689" y="4779"/>
                  </a:cubicBezTo>
                  <a:cubicBezTo>
                    <a:pt x="15033" y="4779"/>
                    <a:pt x="13376" y="5467"/>
                    <a:pt x="12339" y="6835"/>
                  </a:cubicBezTo>
                  <a:cubicBezTo>
                    <a:pt x="11820" y="7520"/>
                    <a:pt x="11412" y="8289"/>
                    <a:pt x="11107" y="9104"/>
                  </a:cubicBezTo>
                  <a:cubicBezTo>
                    <a:pt x="10995" y="9428"/>
                    <a:pt x="11005" y="9817"/>
                    <a:pt x="10912" y="10123"/>
                  </a:cubicBezTo>
                  <a:cubicBezTo>
                    <a:pt x="10868" y="10270"/>
                    <a:pt x="10787" y="10318"/>
                    <a:pt x="10684" y="10318"/>
                  </a:cubicBezTo>
                  <a:cubicBezTo>
                    <a:pt x="10481" y="10318"/>
                    <a:pt x="10194" y="10129"/>
                    <a:pt x="9949" y="10123"/>
                  </a:cubicBezTo>
                  <a:cubicBezTo>
                    <a:pt x="9911" y="10121"/>
                    <a:pt x="9873" y="10120"/>
                    <a:pt x="9836" y="10120"/>
                  </a:cubicBezTo>
                  <a:cubicBezTo>
                    <a:pt x="9341" y="10120"/>
                    <a:pt x="8881" y="10294"/>
                    <a:pt x="8596" y="10716"/>
                  </a:cubicBezTo>
                  <a:cubicBezTo>
                    <a:pt x="8201" y="10534"/>
                    <a:pt x="7823" y="10392"/>
                    <a:pt x="7466" y="10392"/>
                  </a:cubicBezTo>
                  <a:cubicBezTo>
                    <a:pt x="7078" y="10392"/>
                    <a:pt x="6715" y="10559"/>
                    <a:pt x="6383" y="11021"/>
                  </a:cubicBezTo>
                  <a:cubicBezTo>
                    <a:pt x="6123" y="11383"/>
                    <a:pt x="5994" y="11818"/>
                    <a:pt x="6031" y="12263"/>
                  </a:cubicBezTo>
                  <a:cubicBezTo>
                    <a:pt x="6068" y="12763"/>
                    <a:pt x="6466" y="13235"/>
                    <a:pt x="6392" y="13745"/>
                  </a:cubicBezTo>
                  <a:cubicBezTo>
                    <a:pt x="6381" y="13745"/>
                    <a:pt x="6370" y="13746"/>
                    <a:pt x="6360" y="13746"/>
                  </a:cubicBezTo>
                  <a:cubicBezTo>
                    <a:pt x="6052" y="13746"/>
                    <a:pt x="5886" y="13381"/>
                    <a:pt x="5566" y="13381"/>
                  </a:cubicBezTo>
                  <a:cubicBezTo>
                    <a:pt x="5551" y="13381"/>
                    <a:pt x="5536" y="13382"/>
                    <a:pt x="5521" y="13383"/>
                  </a:cubicBezTo>
                  <a:cubicBezTo>
                    <a:pt x="5104" y="13430"/>
                    <a:pt x="4780" y="13976"/>
                    <a:pt x="4669" y="14319"/>
                  </a:cubicBezTo>
                  <a:cubicBezTo>
                    <a:pt x="4539" y="14263"/>
                    <a:pt x="4484" y="14152"/>
                    <a:pt x="4521" y="13976"/>
                  </a:cubicBezTo>
                  <a:cubicBezTo>
                    <a:pt x="4428" y="13633"/>
                    <a:pt x="4215" y="13328"/>
                    <a:pt x="3928" y="13133"/>
                  </a:cubicBezTo>
                  <a:cubicBezTo>
                    <a:pt x="3515" y="12769"/>
                    <a:pt x="2854" y="12376"/>
                    <a:pt x="2249" y="12376"/>
                  </a:cubicBezTo>
                  <a:cubicBezTo>
                    <a:pt x="2162" y="12376"/>
                    <a:pt x="2076" y="12384"/>
                    <a:pt x="1992" y="12401"/>
                  </a:cubicBezTo>
                  <a:cubicBezTo>
                    <a:pt x="1085" y="12596"/>
                    <a:pt x="658" y="13615"/>
                    <a:pt x="362" y="14384"/>
                  </a:cubicBezTo>
                  <a:cubicBezTo>
                    <a:pt x="1" y="15338"/>
                    <a:pt x="112" y="15440"/>
                    <a:pt x="112" y="15440"/>
                  </a:cubicBezTo>
                  <a:lnTo>
                    <a:pt x="54428" y="15440"/>
                  </a:lnTo>
                  <a:cubicBezTo>
                    <a:pt x="54594" y="15440"/>
                    <a:pt x="55095" y="15291"/>
                    <a:pt x="55178" y="15143"/>
                  </a:cubicBezTo>
                  <a:cubicBezTo>
                    <a:pt x="55261" y="14967"/>
                    <a:pt x="55057" y="14949"/>
                    <a:pt x="55030" y="14847"/>
                  </a:cubicBezTo>
                  <a:cubicBezTo>
                    <a:pt x="54965" y="14560"/>
                    <a:pt x="54937" y="14263"/>
                    <a:pt x="54881" y="13967"/>
                  </a:cubicBezTo>
                  <a:cubicBezTo>
                    <a:pt x="54715" y="13226"/>
                    <a:pt x="54279" y="12624"/>
                    <a:pt x="53770" y="12087"/>
                  </a:cubicBezTo>
                  <a:cubicBezTo>
                    <a:pt x="53058" y="11333"/>
                    <a:pt x="52139" y="11017"/>
                    <a:pt x="51193" y="11017"/>
                  </a:cubicBezTo>
                  <a:cubicBezTo>
                    <a:pt x="50220" y="11017"/>
                    <a:pt x="49220" y="11352"/>
                    <a:pt x="48388" y="11892"/>
                  </a:cubicBezTo>
                  <a:cubicBezTo>
                    <a:pt x="47798" y="12276"/>
                    <a:pt x="47085" y="12994"/>
                    <a:pt x="46754" y="13729"/>
                  </a:cubicBezTo>
                  <a:lnTo>
                    <a:pt x="46754" y="13729"/>
                  </a:lnTo>
                  <a:cubicBezTo>
                    <a:pt x="46668" y="13371"/>
                    <a:pt x="46456" y="12958"/>
                    <a:pt x="46369" y="12855"/>
                  </a:cubicBezTo>
                  <a:cubicBezTo>
                    <a:pt x="45823" y="12216"/>
                    <a:pt x="45202" y="12420"/>
                    <a:pt x="44498" y="12216"/>
                  </a:cubicBezTo>
                  <a:cubicBezTo>
                    <a:pt x="44563" y="11966"/>
                    <a:pt x="44841" y="11799"/>
                    <a:pt x="44869" y="11503"/>
                  </a:cubicBezTo>
                  <a:cubicBezTo>
                    <a:pt x="44915" y="11142"/>
                    <a:pt x="44683" y="10799"/>
                    <a:pt x="44452" y="10558"/>
                  </a:cubicBezTo>
                  <a:cubicBezTo>
                    <a:pt x="44218" y="10318"/>
                    <a:pt x="43947" y="10223"/>
                    <a:pt x="43666" y="10223"/>
                  </a:cubicBezTo>
                  <a:cubicBezTo>
                    <a:pt x="43210" y="10223"/>
                    <a:pt x="42727" y="10473"/>
                    <a:pt x="42336" y="10761"/>
                  </a:cubicBezTo>
                  <a:lnTo>
                    <a:pt x="42336" y="10761"/>
                  </a:lnTo>
                  <a:cubicBezTo>
                    <a:pt x="42434" y="10635"/>
                    <a:pt x="42375" y="10478"/>
                    <a:pt x="42433" y="10299"/>
                  </a:cubicBezTo>
                  <a:cubicBezTo>
                    <a:pt x="42544" y="10067"/>
                    <a:pt x="42683" y="9854"/>
                    <a:pt x="42840" y="9660"/>
                  </a:cubicBezTo>
                  <a:cubicBezTo>
                    <a:pt x="43118" y="9317"/>
                    <a:pt x="43414" y="8993"/>
                    <a:pt x="43729" y="8687"/>
                  </a:cubicBezTo>
                  <a:cubicBezTo>
                    <a:pt x="44628" y="7752"/>
                    <a:pt x="45035" y="6316"/>
                    <a:pt x="45054" y="5029"/>
                  </a:cubicBezTo>
                  <a:cubicBezTo>
                    <a:pt x="45072" y="4204"/>
                    <a:pt x="45082" y="3371"/>
                    <a:pt x="44758" y="2593"/>
                  </a:cubicBezTo>
                  <a:cubicBezTo>
                    <a:pt x="44294" y="1462"/>
                    <a:pt x="43387" y="796"/>
                    <a:pt x="42257" y="425"/>
                  </a:cubicBezTo>
                  <a:cubicBezTo>
                    <a:pt x="41377" y="132"/>
                    <a:pt x="40427" y="1"/>
                    <a:pt x="394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 name="Google Shape;1718;p27"/>
            <p:cNvSpPr/>
            <p:nvPr/>
          </p:nvSpPr>
          <p:spPr>
            <a:xfrm>
              <a:off x="8841518" y="1946142"/>
              <a:ext cx="4575546" cy="188856"/>
            </a:xfrm>
            <a:custGeom>
              <a:avLst/>
              <a:gdLst/>
              <a:ahLst/>
              <a:cxnLst/>
              <a:rect l="l" t="t" r="r" b="b"/>
              <a:pathLst>
                <a:path w="55021" h="2271" extrusionOk="0">
                  <a:moveTo>
                    <a:pt x="34501" y="1"/>
                  </a:moveTo>
                  <a:cubicBezTo>
                    <a:pt x="34477" y="1"/>
                    <a:pt x="34454" y="1"/>
                    <a:pt x="34430" y="1"/>
                  </a:cubicBezTo>
                  <a:cubicBezTo>
                    <a:pt x="33615" y="1"/>
                    <a:pt x="32809" y="1"/>
                    <a:pt x="31994" y="140"/>
                  </a:cubicBezTo>
                  <a:cubicBezTo>
                    <a:pt x="30873" y="353"/>
                    <a:pt x="29799" y="742"/>
                    <a:pt x="28743" y="1168"/>
                  </a:cubicBezTo>
                  <a:cubicBezTo>
                    <a:pt x="28502" y="1270"/>
                    <a:pt x="28076" y="1335"/>
                    <a:pt x="27918" y="1567"/>
                  </a:cubicBezTo>
                  <a:cubicBezTo>
                    <a:pt x="27863" y="1641"/>
                    <a:pt x="27835" y="1743"/>
                    <a:pt x="27742" y="1798"/>
                  </a:cubicBezTo>
                  <a:cubicBezTo>
                    <a:pt x="27646" y="1859"/>
                    <a:pt x="27526" y="1873"/>
                    <a:pt x="27403" y="1873"/>
                  </a:cubicBezTo>
                  <a:cubicBezTo>
                    <a:pt x="27300" y="1873"/>
                    <a:pt x="27196" y="1863"/>
                    <a:pt x="27103" y="1863"/>
                  </a:cubicBezTo>
                  <a:cubicBezTo>
                    <a:pt x="26893" y="1863"/>
                    <a:pt x="26679" y="1871"/>
                    <a:pt x="26467" y="1871"/>
                  </a:cubicBezTo>
                  <a:cubicBezTo>
                    <a:pt x="26360" y="1871"/>
                    <a:pt x="26254" y="1869"/>
                    <a:pt x="26149" y="1863"/>
                  </a:cubicBezTo>
                  <a:cubicBezTo>
                    <a:pt x="25881" y="1854"/>
                    <a:pt x="25612" y="1807"/>
                    <a:pt x="25343" y="1807"/>
                  </a:cubicBezTo>
                  <a:cubicBezTo>
                    <a:pt x="24788" y="1807"/>
                    <a:pt x="24260" y="1789"/>
                    <a:pt x="23722" y="1752"/>
                  </a:cubicBezTo>
                  <a:cubicBezTo>
                    <a:pt x="23269" y="1724"/>
                    <a:pt x="22713" y="1706"/>
                    <a:pt x="22287" y="1548"/>
                  </a:cubicBezTo>
                  <a:cubicBezTo>
                    <a:pt x="22203" y="1502"/>
                    <a:pt x="22120" y="1446"/>
                    <a:pt x="22046" y="1381"/>
                  </a:cubicBezTo>
                  <a:cubicBezTo>
                    <a:pt x="21962" y="1335"/>
                    <a:pt x="21879" y="1307"/>
                    <a:pt x="21787" y="1270"/>
                  </a:cubicBezTo>
                  <a:cubicBezTo>
                    <a:pt x="21546" y="1159"/>
                    <a:pt x="21240" y="1104"/>
                    <a:pt x="21073" y="890"/>
                  </a:cubicBezTo>
                  <a:cubicBezTo>
                    <a:pt x="20953" y="742"/>
                    <a:pt x="20916" y="631"/>
                    <a:pt x="20749" y="529"/>
                  </a:cubicBezTo>
                  <a:cubicBezTo>
                    <a:pt x="20295" y="261"/>
                    <a:pt x="19767" y="159"/>
                    <a:pt x="19249" y="94"/>
                  </a:cubicBezTo>
                  <a:cubicBezTo>
                    <a:pt x="19010" y="59"/>
                    <a:pt x="18771" y="47"/>
                    <a:pt x="18530" y="47"/>
                  </a:cubicBezTo>
                  <a:cubicBezTo>
                    <a:pt x="17938" y="47"/>
                    <a:pt x="17340" y="122"/>
                    <a:pt x="16748" y="122"/>
                  </a:cubicBezTo>
                  <a:cubicBezTo>
                    <a:pt x="16127" y="122"/>
                    <a:pt x="15516" y="177"/>
                    <a:pt x="14895" y="177"/>
                  </a:cubicBezTo>
                  <a:lnTo>
                    <a:pt x="13311" y="177"/>
                  </a:lnTo>
                  <a:cubicBezTo>
                    <a:pt x="13269" y="176"/>
                    <a:pt x="13227" y="176"/>
                    <a:pt x="13185" y="176"/>
                  </a:cubicBezTo>
                  <a:cubicBezTo>
                    <a:pt x="12895" y="176"/>
                    <a:pt x="12612" y="203"/>
                    <a:pt x="12329" y="251"/>
                  </a:cubicBezTo>
                  <a:cubicBezTo>
                    <a:pt x="12107" y="298"/>
                    <a:pt x="11894" y="381"/>
                    <a:pt x="11672" y="409"/>
                  </a:cubicBezTo>
                  <a:cubicBezTo>
                    <a:pt x="11292" y="464"/>
                    <a:pt x="10912" y="501"/>
                    <a:pt x="10523" y="566"/>
                  </a:cubicBezTo>
                  <a:cubicBezTo>
                    <a:pt x="10143" y="622"/>
                    <a:pt x="9754" y="752"/>
                    <a:pt x="9356" y="844"/>
                  </a:cubicBezTo>
                  <a:cubicBezTo>
                    <a:pt x="8967" y="937"/>
                    <a:pt x="8606" y="1029"/>
                    <a:pt x="8235" y="1113"/>
                  </a:cubicBezTo>
                  <a:cubicBezTo>
                    <a:pt x="7911" y="1187"/>
                    <a:pt x="7606" y="1298"/>
                    <a:pt x="7281" y="1335"/>
                  </a:cubicBezTo>
                  <a:cubicBezTo>
                    <a:pt x="6957" y="1381"/>
                    <a:pt x="6614" y="1428"/>
                    <a:pt x="6281" y="1493"/>
                  </a:cubicBezTo>
                  <a:cubicBezTo>
                    <a:pt x="5151" y="1687"/>
                    <a:pt x="4012" y="1622"/>
                    <a:pt x="2872" y="1706"/>
                  </a:cubicBezTo>
                  <a:cubicBezTo>
                    <a:pt x="2307" y="1761"/>
                    <a:pt x="1742" y="1863"/>
                    <a:pt x="1187" y="2021"/>
                  </a:cubicBezTo>
                  <a:cubicBezTo>
                    <a:pt x="779" y="2132"/>
                    <a:pt x="409" y="2196"/>
                    <a:pt x="1" y="2271"/>
                  </a:cubicBezTo>
                  <a:lnTo>
                    <a:pt x="55021" y="2234"/>
                  </a:lnTo>
                  <a:lnTo>
                    <a:pt x="55011" y="2178"/>
                  </a:lnTo>
                  <a:cubicBezTo>
                    <a:pt x="54959" y="2163"/>
                    <a:pt x="54899" y="2159"/>
                    <a:pt x="54835" y="2159"/>
                  </a:cubicBezTo>
                  <a:cubicBezTo>
                    <a:pt x="54739" y="2159"/>
                    <a:pt x="54637" y="2169"/>
                    <a:pt x="54548" y="2169"/>
                  </a:cubicBezTo>
                  <a:cubicBezTo>
                    <a:pt x="54512" y="2170"/>
                    <a:pt x="54475" y="2171"/>
                    <a:pt x="54438" y="2171"/>
                  </a:cubicBezTo>
                  <a:cubicBezTo>
                    <a:pt x="54259" y="2171"/>
                    <a:pt x="54076" y="2153"/>
                    <a:pt x="53900" y="2122"/>
                  </a:cubicBezTo>
                  <a:cubicBezTo>
                    <a:pt x="53752" y="2095"/>
                    <a:pt x="53596" y="2087"/>
                    <a:pt x="53439" y="2087"/>
                  </a:cubicBezTo>
                  <a:cubicBezTo>
                    <a:pt x="53163" y="2087"/>
                    <a:pt x="52881" y="2113"/>
                    <a:pt x="52622" y="2113"/>
                  </a:cubicBezTo>
                  <a:lnTo>
                    <a:pt x="50454" y="2113"/>
                  </a:lnTo>
                  <a:cubicBezTo>
                    <a:pt x="50093" y="2113"/>
                    <a:pt x="49750" y="2095"/>
                    <a:pt x="49389" y="2067"/>
                  </a:cubicBezTo>
                  <a:cubicBezTo>
                    <a:pt x="49009" y="2039"/>
                    <a:pt x="48620" y="2048"/>
                    <a:pt x="48240" y="1983"/>
                  </a:cubicBezTo>
                  <a:cubicBezTo>
                    <a:pt x="47675" y="1882"/>
                    <a:pt x="47110" y="1770"/>
                    <a:pt x="46536" y="1696"/>
                  </a:cubicBezTo>
                  <a:cubicBezTo>
                    <a:pt x="46230" y="1659"/>
                    <a:pt x="45915" y="1604"/>
                    <a:pt x="45610" y="1585"/>
                  </a:cubicBezTo>
                  <a:cubicBezTo>
                    <a:pt x="45304" y="1557"/>
                    <a:pt x="44998" y="1585"/>
                    <a:pt x="44693" y="1548"/>
                  </a:cubicBezTo>
                  <a:cubicBezTo>
                    <a:pt x="44433" y="1530"/>
                    <a:pt x="44174" y="1520"/>
                    <a:pt x="43915" y="1520"/>
                  </a:cubicBezTo>
                  <a:cubicBezTo>
                    <a:pt x="43646" y="1520"/>
                    <a:pt x="43378" y="1576"/>
                    <a:pt x="43109" y="1585"/>
                  </a:cubicBezTo>
                  <a:cubicBezTo>
                    <a:pt x="42945" y="1588"/>
                    <a:pt x="42778" y="1593"/>
                    <a:pt x="42611" y="1593"/>
                  </a:cubicBezTo>
                  <a:cubicBezTo>
                    <a:pt x="42298" y="1593"/>
                    <a:pt x="41984" y="1577"/>
                    <a:pt x="41682" y="1511"/>
                  </a:cubicBezTo>
                  <a:cubicBezTo>
                    <a:pt x="41340" y="1437"/>
                    <a:pt x="41062" y="1205"/>
                    <a:pt x="40738" y="1066"/>
                  </a:cubicBezTo>
                  <a:cubicBezTo>
                    <a:pt x="40163" y="816"/>
                    <a:pt x="39598" y="576"/>
                    <a:pt x="38978" y="464"/>
                  </a:cubicBezTo>
                  <a:cubicBezTo>
                    <a:pt x="38246" y="335"/>
                    <a:pt x="37514" y="270"/>
                    <a:pt x="36773" y="205"/>
                  </a:cubicBezTo>
                  <a:cubicBezTo>
                    <a:pt x="36010" y="142"/>
                    <a:pt x="35264" y="1"/>
                    <a:pt x="3450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 name="Google Shape;1719;p27"/>
            <p:cNvSpPr/>
            <p:nvPr/>
          </p:nvSpPr>
          <p:spPr>
            <a:xfrm>
              <a:off x="10922862" y="1867639"/>
              <a:ext cx="701039" cy="120748"/>
            </a:xfrm>
            <a:custGeom>
              <a:avLst/>
              <a:gdLst/>
              <a:ahLst/>
              <a:cxnLst/>
              <a:rect l="l" t="t" r="r" b="b"/>
              <a:pathLst>
                <a:path w="8430" h="1452" extrusionOk="0">
                  <a:moveTo>
                    <a:pt x="5734" y="0"/>
                  </a:moveTo>
                  <a:cubicBezTo>
                    <a:pt x="5638" y="0"/>
                    <a:pt x="5543" y="10"/>
                    <a:pt x="5447" y="28"/>
                  </a:cubicBezTo>
                  <a:cubicBezTo>
                    <a:pt x="5317" y="38"/>
                    <a:pt x="5187" y="38"/>
                    <a:pt x="5058" y="38"/>
                  </a:cubicBezTo>
                  <a:cubicBezTo>
                    <a:pt x="4706" y="56"/>
                    <a:pt x="4354" y="112"/>
                    <a:pt x="4002" y="158"/>
                  </a:cubicBezTo>
                  <a:cubicBezTo>
                    <a:pt x="3131" y="251"/>
                    <a:pt x="2242" y="269"/>
                    <a:pt x="1381" y="436"/>
                  </a:cubicBezTo>
                  <a:cubicBezTo>
                    <a:pt x="1001" y="501"/>
                    <a:pt x="630" y="593"/>
                    <a:pt x="278" y="723"/>
                  </a:cubicBezTo>
                  <a:cubicBezTo>
                    <a:pt x="223" y="742"/>
                    <a:pt x="0" y="843"/>
                    <a:pt x="0" y="917"/>
                  </a:cubicBezTo>
                  <a:cubicBezTo>
                    <a:pt x="0" y="1001"/>
                    <a:pt x="269" y="1075"/>
                    <a:pt x="325" y="1093"/>
                  </a:cubicBezTo>
                  <a:cubicBezTo>
                    <a:pt x="389" y="1098"/>
                    <a:pt x="452" y="1100"/>
                    <a:pt x="514" y="1100"/>
                  </a:cubicBezTo>
                  <a:cubicBezTo>
                    <a:pt x="577" y="1100"/>
                    <a:pt x="640" y="1098"/>
                    <a:pt x="704" y="1093"/>
                  </a:cubicBezTo>
                  <a:cubicBezTo>
                    <a:pt x="862" y="1093"/>
                    <a:pt x="1010" y="1140"/>
                    <a:pt x="1167" y="1140"/>
                  </a:cubicBezTo>
                  <a:cubicBezTo>
                    <a:pt x="1668" y="1158"/>
                    <a:pt x="2159" y="1232"/>
                    <a:pt x="2640" y="1353"/>
                  </a:cubicBezTo>
                  <a:cubicBezTo>
                    <a:pt x="2798" y="1399"/>
                    <a:pt x="2955" y="1427"/>
                    <a:pt x="3122" y="1445"/>
                  </a:cubicBezTo>
                  <a:cubicBezTo>
                    <a:pt x="3171" y="1450"/>
                    <a:pt x="3219" y="1452"/>
                    <a:pt x="3266" y="1452"/>
                  </a:cubicBezTo>
                  <a:cubicBezTo>
                    <a:pt x="3533" y="1452"/>
                    <a:pt x="3781" y="1392"/>
                    <a:pt x="4048" y="1353"/>
                  </a:cubicBezTo>
                  <a:cubicBezTo>
                    <a:pt x="3844" y="1316"/>
                    <a:pt x="3918" y="1288"/>
                    <a:pt x="4011" y="1279"/>
                  </a:cubicBezTo>
                  <a:cubicBezTo>
                    <a:pt x="4122" y="1260"/>
                    <a:pt x="4243" y="1242"/>
                    <a:pt x="4354" y="1223"/>
                  </a:cubicBezTo>
                  <a:cubicBezTo>
                    <a:pt x="4632" y="1177"/>
                    <a:pt x="4910" y="1121"/>
                    <a:pt x="5187" y="1084"/>
                  </a:cubicBezTo>
                  <a:cubicBezTo>
                    <a:pt x="5928" y="992"/>
                    <a:pt x="6651" y="862"/>
                    <a:pt x="7383" y="760"/>
                  </a:cubicBezTo>
                  <a:cubicBezTo>
                    <a:pt x="7670" y="714"/>
                    <a:pt x="7948" y="649"/>
                    <a:pt x="8216" y="556"/>
                  </a:cubicBezTo>
                  <a:cubicBezTo>
                    <a:pt x="8263" y="538"/>
                    <a:pt x="8420" y="501"/>
                    <a:pt x="8429" y="454"/>
                  </a:cubicBezTo>
                  <a:cubicBezTo>
                    <a:pt x="8309" y="427"/>
                    <a:pt x="8198" y="362"/>
                    <a:pt x="8077" y="334"/>
                  </a:cubicBezTo>
                  <a:cubicBezTo>
                    <a:pt x="7874" y="297"/>
                    <a:pt x="7670" y="288"/>
                    <a:pt x="7475" y="251"/>
                  </a:cubicBezTo>
                  <a:cubicBezTo>
                    <a:pt x="7207" y="204"/>
                    <a:pt x="6947" y="121"/>
                    <a:pt x="6688" y="93"/>
                  </a:cubicBezTo>
                  <a:cubicBezTo>
                    <a:pt x="6419" y="56"/>
                    <a:pt x="6160" y="38"/>
                    <a:pt x="5891" y="10"/>
                  </a:cubicBezTo>
                  <a:cubicBezTo>
                    <a:pt x="5839" y="3"/>
                    <a:pt x="5786" y="0"/>
                    <a:pt x="573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27"/>
            <p:cNvSpPr/>
            <p:nvPr/>
          </p:nvSpPr>
          <p:spPr>
            <a:xfrm>
              <a:off x="12266988" y="2003939"/>
              <a:ext cx="152599" cy="31684"/>
            </a:xfrm>
            <a:custGeom>
              <a:avLst/>
              <a:gdLst/>
              <a:ahLst/>
              <a:cxnLst/>
              <a:rect l="l" t="t" r="r" b="b"/>
              <a:pathLst>
                <a:path w="1835" h="381" extrusionOk="0">
                  <a:moveTo>
                    <a:pt x="694" y="1"/>
                  </a:moveTo>
                  <a:cubicBezTo>
                    <a:pt x="465" y="1"/>
                    <a:pt x="240" y="29"/>
                    <a:pt x="1" y="29"/>
                  </a:cubicBezTo>
                  <a:cubicBezTo>
                    <a:pt x="556" y="223"/>
                    <a:pt x="760" y="307"/>
                    <a:pt x="918" y="344"/>
                  </a:cubicBezTo>
                  <a:cubicBezTo>
                    <a:pt x="1047" y="371"/>
                    <a:pt x="1177" y="381"/>
                    <a:pt x="1307" y="381"/>
                  </a:cubicBezTo>
                  <a:cubicBezTo>
                    <a:pt x="1418" y="381"/>
                    <a:pt x="1816" y="371"/>
                    <a:pt x="1835" y="214"/>
                  </a:cubicBezTo>
                  <a:cubicBezTo>
                    <a:pt x="1603" y="168"/>
                    <a:pt x="1362" y="103"/>
                    <a:pt x="1131" y="47"/>
                  </a:cubicBezTo>
                  <a:cubicBezTo>
                    <a:pt x="981" y="12"/>
                    <a:pt x="837" y="1"/>
                    <a:pt x="694"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27"/>
            <p:cNvSpPr/>
            <p:nvPr/>
          </p:nvSpPr>
          <p:spPr>
            <a:xfrm>
              <a:off x="11376587" y="1447095"/>
              <a:ext cx="428440" cy="219542"/>
            </a:xfrm>
            <a:custGeom>
              <a:avLst/>
              <a:gdLst/>
              <a:ahLst/>
              <a:cxnLst/>
              <a:rect l="l" t="t" r="r" b="b"/>
              <a:pathLst>
                <a:path w="5152" h="2640" extrusionOk="0">
                  <a:moveTo>
                    <a:pt x="1621" y="0"/>
                  </a:moveTo>
                  <a:cubicBezTo>
                    <a:pt x="1362" y="19"/>
                    <a:pt x="1093" y="65"/>
                    <a:pt x="843" y="148"/>
                  </a:cubicBezTo>
                  <a:cubicBezTo>
                    <a:pt x="621" y="222"/>
                    <a:pt x="417" y="352"/>
                    <a:pt x="250" y="519"/>
                  </a:cubicBezTo>
                  <a:cubicBezTo>
                    <a:pt x="65" y="732"/>
                    <a:pt x="0" y="1019"/>
                    <a:pt x="74" y="1288"/>
                  </a:cubicBezTo>
                  <a:cubicBezTo>
                    <a:pt x="176" y="1528"/>
                    <a:pt x="371" y="1714"/>
                    <a:pt x="611" y="1816"/>
                  </a:cubicBezTo>
                  <a:cubicBezTo>
                    <a:pt x="963" y="2010"/>
                    <a:pt x="1343" y="2158"/>
                    <a:pt x="1732" y="2269"/>
                  </a:cubicBezTo>
                  <a:cubicBezTo>
                    <a:pt x="1927" y="2325"/>
                    <a:pt x="2130" y="2381"/>
                    <a:pt x="2325" y="2408"/>
                  </a:cubicBezTo>
                  <a:cubicBezTo>
                    <a:pt x="2612" y="2445"/>
                    <a:pt x="2909" y="2455"/>
                    <a:pt x="3186" y="2464"/>
                  </a:cubicBezTo>
                  <a:cubicBezTo>
                    <a:pt x="3214" y="2465"/>
                    <a:pt x="3242" y="2465"/>
                    <a:pt x="3269" y="2465"/>
                  </a:cubicBezTo>
                  <a:cubicBezTo>
                    <a:pt x="3507" y="2465"/>
                    <a:pt x="3755" y="2444"/>
                    <a:pt x="4000" y="2444"/>
                  </a:cubicBezTo>
                  <a:cubicBezTo>
                    <a:pt x="4142" y="2444"/>
                    <a:pt x="4282" y="2451"/>
                    <a:pt x="4418" y="2473"/>
                  </a:cubicBezTo>
                  <a:cubicBezTo>
                    <a:pt x="4622" y="2501"/>
                    <a:pt x="4807" y="2584"/>
                    <a:pt x="5002" y="2631"/>
                  </a:cubicBezTo>
                  <a:cubicBezTo>
                    <a:pt x="5027" y="2637"/>
                    <a:pt x="5048" y="2640"/>
                    <a:pt x="5065" y="2640"/>
                  </a:cubicBezTo>
                  <a:cubicBezTo>
                    <a:pt x="5151" y="2640"/>
                    <a:pt x="5132" y="2563"/>
                    <a:pt x="5132" y="2455"/>
                  </a:cubicBezTo>
                  <a:cubicBezTo>
                    <a:pt x="5132" y="1742"/>
                    <a:pt x="4613" y="1158"/>
                    <a:pt x="3992" y="843"/>
                  </a:cubicBezTo>
                  <a:cubicBezTo>
                    <a:pt x="3770" y="741"/>
                    <a:pt x="3529" y="593"/>
                    <a:pt x="3279" y="574"/>
                  </a:cubicBezTo>
                  <a:cubicBezTo>
                    <a:pt x="3001" y="547"/>
                    <a:pt x="2723" y="491"/>
                    <a:pt x="2455" y="398"/>
                  </a:cubicBezTo>
                  <a:cubicBezTo>
                    <a:pt x="2214" y="204"/>
                    <a:pt x="1954" y="0"/>
                    <a:pt x="16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27"/>
            <p:cNvSpPr/>
            <p:nvPr/>
          </p:nvSpPr>
          <p:spPr>
            <a:xfrm>
              <a:off x="11401202" y="853827"/>
              <a:ext cx="1181704" cy="794594"/>
            </a:xfrm>
            <a:custGeom>
              <a:avLst/>
              <a:gdLst/>
              <a:ahLst/>
              <a:cxnLst/>
              <a:rect l="l" t="t" r="r" b="b"/>
              <a:pathLst>
                <a:path w="14210" h="9555" extrusionOk="0">
                  <a:moveTo>
                    <a:pt x="8856" y="0"/>
                  </a:moveTo>
                  <a:cubicBezTo>
                    <a:pt x="8543" y="0"/>
                    <a:pt x="8230" y="17"/>
                    <a:pt x="7920" y="48"/>
                  </a:cubicBezTo>
                  <a:cubicBezTo>
                    <a:pt x="7448" y="95"/>
                    <a:pt x="6975" y="132"/>
                    <a:pt x="6503" y="197"/>
                  </a:cubicBezTo>
                  <a:cubicBezTo>
                    <a:pt x="6271" y="224"/>
                    <a:pt x="6040" y="243"/>
                    <a:pt x="5799" y="280"/>
                  </a:cubicBezTo>
                  <a:cubicBezTo>
                    <a:pt x="5391" y="345"/>
                    <a:pt x="4984" y="447"/>
                    <a:pt x="4585" y="586"/>
                  </a:cubicBezTo>
                  <a:cubicBezTo>
                    <a:pt x="4196" y="734"/>
                    <a:pt x="3826" y="901"/>
                    <a:pt x="3474" y="1114"/>
                  </a:cubicBezTo>
                  <a:cubicBezTo>
                    <a:pt x="3326" y="1206"/>
                    <a:pt x="3196" y="1327"/>
                    <a:pt x="3048" y="1428"/>
                  </a:cubicBezTo>
                  <a:cubicBezTo>
                    <a:pt x="2863" y="1558"/>
                    <a:pt x="2659" y="1679"/>
                    <a:pt x="2455" y="1799"/>
                  </a:cubicBezTo>
                  <a:cubicBezTo>
                    <a:pt x="2159" y="1966"/>
                    <a:pt x="1872" y="2160"/>
                    <a:pt x="1612" y="2383"/>
                  </a:cubicBezTo>
                  <a:cubicBezTo>
                    <a:pt x="1501" y="2494"/>
                    <a:pt x="1381" y="2596"/>
                    <a:pt x="1260" y="2688"/>
                  </a:cubicBezTo>
                  <a:cubicBezTo>
                    <a:pt x="982" y="2864"/>
                    <a:pt x="834" y="3142"/>
                    <a:pt x="751" y="3188"/>
                  </a:cubicBezTo>
                  <a:cubicBezTo>
                    <a:pt x="399" y="3485"/>
                    <a:pt x="158" y="3892"/>
                    <a:pt x="84" y="4346"/>
                  </a:cubicBezTo>
                  <a:cubicBezTo>
                    <a:pt x="0" y="4800"/>
                    <a:pt x="130" y="5263"/>
                    <a:pt x="427" y="5615"/>
                  </a:cubicBezTo>
                  <a:cubicBezTo>
                    <a:pt x="538" y="5736"/>
                    <a:pt x="667" y="5847"/>
                    <a:pt x="797" y="5939"/>
                  </a:cubicBezTo>
                  <a:cubicBezTo>
                    <a:pt x="955" y="6069"/>
                    <a:pt x="1047" y="6245"/>
                    <a:pt x="1195" y="6393"/>
                  </a:cubicBezTo>
                  <a:cubicBezTo>
                    <a:pt x="1334" y="6541"/>
                    <a:pt x="1482" y="6690"/>
                    <a:pt x="1640" y="6829"/>
                  </a:cubicBezTo>
                  <a:cubicBezTo>
                    <a:pt x="1918" y="7051"/>
                    <a:pt x="2233" y="7153"/>
                    <a:pt x="2557" y="7301"/>
                  </a:cubicBezTo>
                  <a:cubicBezTo>
                    <a:pt x="2835" y="7412"/>
                    <a:pt x="3131" y="7495"/>
                    <a:pt x="3428" y="7551"/>
                  </a:cubicBezTo>
                  <a:cubicBezTo>
                    <a:pt x="3770" y="7634"/>
                    <a:pt x="4113" y="7708"/>
                    <a:pt x="4446" y="7792"/>
                  </a:cubicBezTo>
                  <a:cubicBezTo>
                    <a:pt x="5317" y="8005"/>
                    <a:pt x="6160" y="8338"/>
                    <a:pt x="6938" y="8764"/>
                  </a:cubicBezTo>
                  <a:cubicBezTo>
                    <a:pt x="7346" y="9014"/>
                    <a:pt x="7762" y="9209"/>
                    <a:pt x="8207" y="9366"/>
                  </a:cubicBezTo>
                  <a:cubicBezTo>
                    <a:pt x="8550" y="9478"/>
                    <a:pt x="8911" y="9542"/>
                    <a:pt x="9282" y="9552"/>
                  </a:cubicBezTo>
                  <a:cubicBezTo>
                    <a:pt x="9326" y="9554"/>
                    <a:pt x="9370" y="9554"/>
                    <a:pt x="9414" y="9554"/>
                  </a:cubicBezTo>
                  <a:cubicBezTo>
                    <a:pt x="9814" y="9554"/>
                    <a:pt x="10212" y="9479"/>
                    <a:pt x="10588" y="9320"/>
                  </a:cubicBezTo>
                  <a:cubicBezTo>
                    <a:pt x="11051" y="9116"/>
                    <a:pt x="11477" y="8857"/>
                    <a:pt x="11875" y="8561"/>
                  </a:cubicBezTo>
                  <a:cubicBezTo>
                    <a:pt x="12199" y="8320"/>
                    <a:pt x="12570" y="8144"/>
                    <a:pt x="12866" y="7875"/>
                  </a:cubicBezTo>
                  <a:cubicBezTo>
                    <a:pt x="13005" y="7746"/>
                    <a:pt x="13042" y="7560"/>
                    <a:pt x="13098" y="7384"/>
                  </a:cubicBezTo>
                  <a:cubicBezTo>
                    <a:pt x="13144" y="7236"/>
                    <a:pt x="13163" y="7069"/>
                    <a:pt x="13209" y="6921"/>
                  </a:cubicBezTo>
                  <a:cubicBezTo>
                    <a:pt x="13311" y="6662"/>
                    <a:pt x="13422" y="6402"/>
                    <a:pt x="13561" y="6162"/>
                  </a:cubicBezTo>
                  <a:cubicBezTo>
                    <a:pt x="13653" y="5967"/>
                    <a:pt x="13746" y="5754"/>
                    <a:pt x="13839" y="5560"/>
                  </a:cubicBezTo>
                  <a:cubicBezTo>
                    <a:pt x="13876" y="5458"/>
                    <a:pt x="13894" y="5347"/>
                    <a:pt x="13941" y="5245"/>
                  </a:cubicBezTo>
                  <a:cubicBezTo>
                    <a:pt x="13996" y="5143"/>
                    <a:pt x="14033" y="5032"/>
                    <a:pt x="14061" y="4920"/>
                  </a:cubicBezTo>
                  <a:cubicBezTo>
                    <a:pt x="14117" y="4735"/>
                    <a:pt x="14154" y="4550"/>
                    <a:pt x="14181" y="4355"/>
                  </a:cubicBezTo>
                  <a:cubicBezTo>
                    <a:pt x="14209" y="4050"/>
                    <a:pt x="14061" y="3726"/>
                    <a:pt x="13968" y="3448"/>
                  </a:cubicBezTo>
                  <a:cubicBezTo>
                    <a:pt x="13885" y="3170"/>
                    <a:pt x="13774" y="2901"/>
                    <a:pt x="13626" y="2660"/>
                  </a:cubicBezTo>
                  <a:cubicBezTo>
                    <a:pt x="13459" y="2410"/>
                    <a:pt x="13274" y="2188"/>
                    <a:pt x="13098" y="1947"/>
                  </a:cubicBezTo>
                  <a:cubicBezTo>
                    <a:pt x="12894" y="1716"/>
                    <a:pt x="12681" y="1503"/>
                    <a:pt x="12449" y="1299"/>
                  </a:cubicBezTo>
                  <a:cubicBezTo>
                    <a:pt x="12273" y="1141"/>
                    <a:pt x="12097" y="965"/>
                    <a:pt x="11921" y="808"/>
                  </a:cubicBezTo>
                  <a:cubicBezTo>
                    <a:pt x="11736" y="650"/>
                    <a:pt x="11569" y="456"/>
                    <a:pt x="11338" y="363"/>
                  </a:cubicBezTo>
                  <a:cubicBezTo>
                    <a:pt x="11208" y="336"/>
                    <a:pt x="11078" y="298"/>
                    <a:pt x="10949" y="280"/>
                  </a:cubicBezTo>
                  <a:cubicBezTo>
                    <a:pt x="10810" y="252"/>
                    <a:pt x="10680" y="224"/>
                    <a:pt x="10541" y="197"/>
                  </a:cubicBezTo>
                  <a:cubicBezTo>
                    <a:pt x="10226" y="122"/>
                    <a:pt x="9893" y="58"/>
                    <a:pt x="9569" y="30"/>
                  </a:cubicBezTo>
                  <a:cubicBezTo>
                    <a:pt x="9332" y="10"/>
                    <a:pt x="9095" y="0"/>
                    <a:pt x="88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27"/>
            <p:cNvSpPr/>
            <p:nvPr/>
          </p:nvSpPr>
          <p:spPr>
            <a:xfrm>
              <a:off x="12153723" y="1652003"/>
              <a:ext cx="195759" cy="66112"/>
            </a:xfrm>
            <a:custGeom>
              <a:avLst/>
              <a:gdLst/>
              <a:ahLst/>
              <a:cxnLst/>
              <a:rect l="l" t="t" r="r" b="b"/>
              <a:pathLst>
                <a:path w="2354" h="795" extrusionOk="0">
                  <a:moveTo>
                    <a:pt x="983" y="0"/>
                  </a:moveTo>
                  <a:cubicBezTo>
                    <a:pt x="807" y="0"/>
                    <a:pt x="622" y="9"/>
                    <a:pt x="446" y="37"/>
                  </a:cubicBezTo>
                  <a:cubicBezTo>
                    <a:pt x="233" y="74"/>
                    <a:pt x="158" y="176"/>
                    <a:pt x="1" y="352"/>
                  </a:cubicBezTo>
                  <a:cubicBezTo>
                    <a:pt x="20" y="537"/>
                    <a:pt x="547" y="750"/>
                    <a:pt x="1020" y="787"/>
                  </a:cubicBezTo>
                  <a:cubicBezTo>
                    <a:pt x="1079" y="792"/>
                    <a:pt x="1140" y="795"/>
                    <a:pt x="1200" y="795"/>
                  </a:cubicBezTo>
                  <a:cubicBezTo>
                    <a:pt x="1366" y="795"/>
                    <a:pt x="1533" y="777"/>
                    <a:pt x="1696" y="750"/>
                  </a:cubicBezTo>
                  <a:cubicBezTo>
                    <a:pt x="1863" y="722"/>
                    <a:pt x="2029" y="676"/>
                    <a:pt x="2196" y="611"/>
                  </a:cubicBezTo>
                  <a:cubicBezTo>
                    <a:pt x="2280" y="565"/>
                    <a:pt x="2354" y="500"/>
                    <a:pt x="2326" y="389"/>
                  </a:cubicBezTo>
                  <a:cubicBezTo>
                    <a:pt x="2307" y="324"/>
                    <a:pt x="2280" y="269"/>
                    <a:pt x="2224" y="232"/>
                  </a:cubicBezTo>
                  <a:cubicBezTo>
                    <a:pt x="2200" y="216"/>
                    <a:pt x="2165" y="212"/>
                    <a:pt x="2128" y="212"/>
                  </a:cubicBezTo>
                  <a:cubicBezTo>
                    <a:pt x="2093" y="212"/>
                    <a:pt x="2055" y="215"/>
                    <a:pt x="2021" y="215"/>
                  </a:cubicBezTo>
                  <a:cubicBezTo>
                    <a:pt x="2008" y="215"/>
                    <a:pt x="1995" y="215"/>
                    <a:pt x="1983" y="213"/>
                  </a:cubicBezTo>
                  <a:cubicBezTo>
                    <a:pt x="1863" y="176"/>
                    <a:pt x="1724" y="148"/>
                    <a:pt x="1594" y="102"/>
                  </a:cubicBezTo>
                  <a:cubicBezTo>
                    <a:pt x="1400" y="28"/>
                    <a:pt x="1196" y="0"/>
                    <a:pt x="9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27"/>
            <p:cNvSpPr/>
            <p:nvPr/>
          </p:nvSpPr>
          <p:spPr>
            <a:xfrm>
              <a:off x="12116467" y="1696078"/>
              <a:ext cx="439501" cy="204158"/>
            </a:xfrm>
            <a:custGeom>
              <a:avLst/>
              <a:gdLst/>
              <a:ahLst/>
              <a:cxnLst/>
              <a:rect l="l" t="t" r="r" b="b"/>
              <a:pathLst>
                <a:path w="5285" h="2455" extrusionOk="0">
                  <a:moveTo>
                    <a:pt x="4257" y="0"/>
                  </a:moveTo>
                  <a:cubicBezTo>
                    <a:pt x="4162" y="0"/>
                    <a:pt x="4067" y="19"/>
                    <a:pt x="3978" y="54"/>
                  </a:cubicBezTo>
                  <a:cubicBezTo>
                    <a:pt x="3580" y="128"/>
                    <a:pt x="3181" y="267"/>
                    <a:pt x="2820" y="461"/>
                  </a:cubicBezTo>
                  <a:cubicBezTo>
                    <a:pt x="2163" y="785"/>
                    <a:pt x="1468" y="1026"/>
                    <a:pt x="755" y="1184"/>
                  </a:cubicBezTo>
                  <a:cubicBezTo>
                    <a:pt x="711" y="1147"/>
                    <a:pt x="654" y="1131"/>
                    <a:pt x="593" y="1131"/>
                  </a:cubicBezTo>
                  <a:cubicBezTo>
                    <a:pt x="340" y="1131"/>
                    <a:pt x="0" y="1405"/>
                    <a:pt x="97" y="1702"/>
                  </a:cubicBezTo>
                  <a:cubicBezTo>
                    <a:pt x="162" y="1906"/>
                    <a:pt x="430" y="2054"/>
                    <a:pt x="597" y="2147"/>
                  </a:cubicBezTo>
                  <a:cubicBezTo>
                    <a:pt x="920" y="2317"/>
                    <a:pt x="1289" y="2409"/>
                    <a:pt x="1655" y="2409"/>
                  </a:cubicBezTo>
                  <a:cubicBezTo>
                    <a:pt x="1688" y="2409"/>
                    <a:pt x="1722" y="2408"/>
                    <a:pt x="1755" y="2406"/>
                  </a:cubicBezTo>
                  <a:cubicBezTo>
                    <a:pt x="2533" y="2406"/>
                    <a:pt x="3302" y="2443"/>
                    <a:pt x="4080" y="2453"/>
                  </a:cubicBezTo>
                  <a:cubicBezTo>
                    <a:pt x="4105" y="2454"/>
                    <a:pt x="4129" y="2455"/>
                    <a:pt x="4153" y="2455"/>
                  </a:cubicBezTo>
                  <a:cubicBezTo>
                    <a:pt x="4265" y="2455"/>
                    <a:pt x="4373" y="2438"/>
                    <a:pt x="4487" y="2415"/>
                  </a:cubicBezTo>
                  <a:cubicBezTo>
                    <a:pt x="4571" y="2388"/>
                    <a:pt x="4645" y="2341"/>
                    <a:pt x="4728" y="2323"/>
                  </a:cubicBezTo>
                  <a:cubicBezTo>
                    <a:pt x="4839" y="2304"/>
                    <a:pt x="4951" y="2258"/>
                    <a:pt x="5052" y="2193"/>
                  </a:cubicBezTo>
                  <a:cubicBezTo>
                    <a:pt x="5145" y="2128"/>
                    <a:pt x="5210" y="2017"/>
                    <a:pt x="5228" y="1906"/>
                  </a:cubicBezTo>
                  <a:cubicBezTo>
                    <a:pt x="5256" y="1786"/>
                    <a:pt x="5266" y="1656"/>
                    <a:pt x="5275" y="1536"/>
                  </a:cubicBezTo>
                  <a:cubicBezTo>
                    <a:pt x="5266" y="1258"/>
                    <a:pt x="5284" y="1008"/>
                    <a:pt x="5210" y="739"/>
                  </a:cubicBezTo>
                  <a:cubicBezTo>
                    <a:pt x="5136" y="498"/>
                    <a:pt x="4988" y="257"/>
                    <a:pt x="4756" y="165"/>
                  </a:cubicBezTo>
                  <a:cubicBezTo>
                    <a:pt x="4626" y="100"/>
                    <a:pt x="4497" y="54"/>
                    <a:pt x="4358" y="7"/>
                  </a:cubicBezTo>
                  <a:cubicBezTo>
                    <a:pt x="4324" y="2"/>
                    <a:pt x="4291" y="0"/>
                    <a:pt x="4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27"/>
            <p:cNvSpPr/>
            <p:nvPr/>
          </p:nvSpPr>
          <p:spPr>
            <a:xfrm>
              <a:off x="12434140" y="1902150"/>
              <a:ext cx="289729" cy="118337"/>
            </a:xfrm>
            <a:custGeom>
              <a:avLst/>
              <a:gdLst/>
              <a:ahLst/>
              <a:cxnLst/>
              <a:rect l="l" t="t" r="r" b="b"/>
              <a:pathLst>
                <a:path w="3484" h="1423" extrusionOk="0">
                  <a:moveTo>
                    <a:pt x="2376" y="0"/>
                  </a:moveTo>
                  <a:cubicBezTo>
                    <a:pt x="2300" y="0"/>
                    <a:pt x="2224" y="7"/>
                    <a:pt x="2149" y="21"/>
                  </a:cubicBezTo>
                  <a:cubicBezTo>
                    <a:pt x="2001" y="49"/>
                    <a:pt x="1862" y="49"/>
                    <a:pt x="1714" y="76"/>
                  </a:cubicBezTo>
                  <a:cubicBezTo>
                    <a:pt x="1427" y="123"/>
                    <a:pt x="1149" y="197"/>
                    <a:pt x="871" y="243"/>
                  </a:cubicBezTo>
                  <a:cubicBezTo>
                    <a:pt x="556" y="308"/>
                    <a:pt x="269" y="419"/>
                    <a:pt x="1" y="586"/>
                  </a:cubicBezTo>
                  <a:cubicBezTo>
                    <a:pt x="167" y="929"/>
                    <a:pt x="269" y="1021"/>
                    <a:pt x="491" y="1068"/>
                  </a:cubicBezTo>
                  <a:cubicBezTo>
                    <a:pt x="584" y="1105"/>
                    <a:pt x="686" y="1132"/>
                    <a:pt x="788" y="1151"/>
                  </a:cubicBezTo>
                  <a:cubicBezTo>
                    <a:pt x="831" y="1157"/>
                    <a:pt x="874" y="1159"/>
                    <a:pt x="918" y="1159"/>
                  </a:cubicBezTo>
                  <a:cubicBezTo>
                    <a:pt x="1004" y="1159"/>
                    <a:pt x="1090" y="1151"/>
                    <a:pt x="1177" y="1151"/>
                  </a:cubicBezTo>
                  <a:cubicBezTo>
                    <a:pt x="1714" y="1169"/>
                    <a:pt x="2251" y="1225"/>
                    <a:pt x="2779" y="1318"/>
                  </a:cubicBezTo>
                  <a:cubicBezTo>
                    <a:pt x="2946" y="1364"/>
                    <a:pt x="3122" y="1401"/>
                    <a:pt x="3289" y="1419"/>
                  </a:cubicBezTo>
                  <a:cubicBezTo>
                    <a:pt x="3324" y="1419"/>
                    <a:pt x="3353" y="1422"/>
                    <a:pt x="3378" y="1422"/>
                  </a:cubicBezTo>
                  <a:cubicBezTo>
                    <a:pt x="3430" y="1422"/>
                    <a:pt x="3458" y="1409"/>
                    <a:pt x="3465" y="1327"/>
                  </a:cubicBezTo>
                  <a:cubicBezTo>
                    <a:pt x="3483" y="1151"/>
                    <a:pt x="3372" y="975"/>
                    <a:pt x="3335" y="799"/>
                  </a:cubicBezTo>
                  <a:cubicBezTo>
                    <a:pt x="3307" y="614"/>
                    <a:pt x="3224" y="438"/>
                    <a:pt x="3104" y="289"/>
                  </a:cubicBezTo>
                  <a:cubicBezTo>
                    <a:pt x="2965" y="160"/>
                    <a:pt x="2789" y="58"/>
                    <a:pt x="2603" y="21"/>
                  </a:cubicBezTo>
                  <a:cubicBezTo>
                    <a:pt x="2529" y="7"/>
                    <a:pt x="2453" y="0"/>
                    <a:pt x="2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27"/>
            <p:cNvSpPr/>
            <p:nvPr/>
          </p:nvSpPr>
          <p:spPr>
            <a:xfrm>
              <a:off x="10841199" y="1480443"/>
              <a:ext cx="776548" cy="471434"/>
            </a:xfrm>
            <a:custGeom>
              <a:avLst/>
              <a:gdLst/>
              <a:ahLst/>
              <a:cxnLst/>
              <a:rect l="l" t="t" r="r" b="b"/>
              <a:pathLst>
                <a:path w="9338" h="5669" extrusionOk="0">
                  <a:moveTo>
                    <a:pt x="3576" y="0"/>
                  </a:moveTo>
                  <a:cubicBezTo>
                    <a:pt x="3499" y="0"/>
                    <a:pt x="3421" y="5"/>
                    <a:pt x="3344" y="16"/>
                  </a:cubicBezTo>
                  <a:cubicBezTo>
                    <a:pt x="3205" y="44"/>
                    <a:pt x="3066" y="90"/>
                    <a:pt x="2928" y="136"/>
                  </a:cubicBezTo>
                  <a:cubicBezTo>
                    <a:pt x="2779" y="183"/>
                    <a:pt x="2631" y="220"/>
                    <a:pt x="2483" y="275"/>
                  </a:cubicBezTo>
                  <a:cubicBezTo>
                    <a:pt x="2279" y="368"/>
                    <a:pt x="2085" y="488"/>
                    <a:pt x="1909" y="627"/>
                  </a:cubicBezTo>
                  <a:cubicBezTo>
                    <a:pt x="1714" y="757"/>
                    <a:pt x="1538" y="914"/>
                    <a:pt x="1381" y="1090"/>
                  </a:cubicBezTo>
                  <a:cubicBezTo>
                    <a:pt x="1288" y="1192"/>
                    <a:pt x="1214" y="1303"/>
                    <a:pt x="1149" y="1424"/>
                  </a:cubicBezTo>
                  <a:cubicBezTo>
                    <a:pt x="1066" y="1517"/>
                    <a:pt x="1001" y="1618"/>
                    <a:pt x="936" y="1730"/>
                  </a:cubicBezTo>
                  <a:cubicBezTo>
                    <a:pt x="881" y="1822"/>
                    <a:pt x="834" y="1915"/>
                    <a:pt x="769" y="2007"/>
                  </a:cubicBezTo>
                  <a:cubicBezTo>
                    <a:pt x="714" y="2128"/>
                    <a:pt x="658" y="2248"/>
                    <a:pt x="621" y="2369"/>
                  </a:cubicBezTo>
                  <a:cubicBezTo>
                    <a:pt x="510" y="2619"/>
                    <a:pt x="417" y="2878"/>
                    <a:pt x="316" y="3119"/>
                  </a:cubicBezTo>
                  <a:cubicBezTo>
                    <a:pt x="140" y="3462"/>
                    <a:pt x="38" y="3832"/>
                    <a:pt x="10" y="4203"/>
                  </a:cubicBezTo>
                  <a:cubicBezTo>
                    <a:pt x="1" y="4443"/>
                    <a:pt x="10" y="4684"/>
                    <a:pt x="47" y="4916"/>
                  </a:cubicBezTo>
                  <a:cubicBezTo>
                    <a:pt x="84" y="5073"/>
                    <a:pt x="38" y="5277"/>
                    <a:pt x="158" y="5398"/>
                  </a:cubicBezTo>
                  <a:cubicBezTo>
                    <a:pt x="204" y="5453"/>
                    <a:pt x="260" y="5499"/>
                    <a:pt x="325" y="5536"/>
                  </a:cubicBezTo>
                  <a:cubicBezTo>
                    <a:pt x="390" y="5546"/>
                    <a:pt x="454" y="5573"/>
                    <a:pt x="510" y="5611"/>
                  </a:cubicBezTo>
                  <a:cubicBezTo>
                    <a:pt x="566" y="5652"/>
                    <a:pt x="618" y="5669"/>
                    <a:pt x="669" y="5669"/>
                  </a:cubicBezTo>
                  <a:cubicBezTo>
                    <a:pt x="744" y="5669"/>
                    <a:pt x="816" y="5632"/>
                    <a:pt x="899" y="5583"/>
                  </a:cubicBezTo>
                  <a:cubicBezTo>
                    <a:pt x="1001" y="5536"/>
                    <a:pt x="1103" y="5499"/>
                    <a:pt x="1205" y="5472"/>
                  </a:cubicBezTo>
                  <a:cubicBezTo>
                    <a:pt x="1344" y="5435"/>
                    <a:pt x="1455" y="5370"/>
                    <a:pt x="1594" y="5333"/>
                  </a:cubicBezTo>
                  <a:cubicBezTo>
                    <a:pt x="1872" y="5240"/>
                    <a:pt x="2159" y="5166"/>
                    <a:pt x="2446" y="5110"/>
                  </a:cubicBezTo>
                  <a:cubicBezTo>
                    <a:pt x="2724" y="5064"/>
                    <a:pt x="2992" y="5027"/>
                    <a:pt x="3270" y="5008"/>
                  </a:cubicBezTo>
                  <a:cubicBezTo>
                    <a:pt x="3696" y="4981"/>
                    <a:pt x="4113" y="4897"/>
                    <a:pt x="4530" y="4832"/>
                  </a:cubicBezTo>
                  <a:cubicBezTo>
                    <a:pt x="5262" y="4712"/>
                    <a:pt x="5993" y="4638"/>
                    <a:pt x="6734" y="4610"/>
                  </a:cubicBezTo>
                  <a:cubicBezTo>
                    <a:pt x="7012" y="4619"/>
                    <a:pt x="7299" y="4647"/>
                    <a:pt x="7577" y="4694"/>
                  </a:cubicBezTo>
                  <a:cubicBezTo>
                    <a:pt x="7874" y="4721"/>
                    <a:pt x="8170" y="4786"/>
                    <a:pt x="8448" y="4879"/>
                  </a:cubicBezTo>
                  <a:cubicBezTo>
                    <a:pt x="8643" y="4953"/>
                    <a:pt x="8856" y="4971"/>
                    <a:pt x="9050" y="5046"/>
                  </a:cubicBezTo>
                  <a:cubicBezTo>
                    <a:pt x="9152" y="5064"/>
                    <a:pt x="9282" y="5157"/>
                    <a:pt x="9337" y="5175"/>
                  </a:cubicBezTo>
                  <a:cubicBezTo>
                    <a:pt x="9282" y="4962"/>
                    <a:pt x="9235" y="4619"/>
                    <a:pt x="9106" y="4434"/>
                  </a:cubicBezTo>
                  <a:cubicBezTo>
                    <a:pt x="9022" y="4314"/>
                    <a:pt x="8939" y="4203"/>
                    <a:pt x="8846" y="4082"/>
                  </a:cubicBezTo>
                  <a:cubicBezTo>
                    <a:pt x="8670" y="3869"/>
                    <a:pt x="8485" y="3656"/>
                    <a:pt x="8291" y="3471"/>
                  </a:cubicBezTo>
                  <a:cubicBezTo>
                    <a:pt x="8142" y="3332"/>
                    <a:pt x="8022" y="3175"/>
                    <a:pt x="7883" y="3036"/>
                  </a:cubicBezTo>
                  <a:cubicBezTo>
                    <a:pt x="7707" y="2850"/>
                    <a:pt x="7605" y="2619"/>
                    <a:pt x="7420" y="2452"/>
                  </a:cubicBezTo>
                  <a:cubicBezTo>
                    <a:pt x="7225" y="2258"/>
                    <a:pt x="7040" y="2054"/>
                    <a:pt x="6864" y="1841"/>
                  </a:cubicBezTo>
                  <a:cubicBezTo>
                    <a:pt x="6688" y="1618"/>
                    <a:pt x="6577" y="1359"/>
                    <a:pt x="6401" y="1146"/>
                  </a:cubicBezTo>
                  <a:cubicBezTo>
                    <a:pt x="6077" y="748"/>
                    <a:pt x="5503" y="544"/>
                    <a:pt x="5049" y="368"/>
                  </a:cubicBezTo>
                  <a:cubicBezTo>
                    <a:pt x="4752" y="266"/>
                    <a:pt x="4456" y="173"/>
                    <a:pt x="4159" y="99"/>
                  </a:cubicBezTo>
                  <a:cubicBezTo>
                    <a:pt x="3968" y="33"/>
                    <a:pt x="3771" y="0"/>
                    <a:pt x="3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27"/>
            <p:cNvSpPr/>
            <p:nvPr/>
          </p:nvSpPr>
          <p:spPr>
            <a:xfrm>
              <a:off x="11697753" y="1783397"/>
              <a:ext cx="480748" cy="211809"/>
            </a:xfrm>
            <a:custGeom>
              <a:avLst/>
              <a:gdLst/>
              <a:ahLst/>
              <a:cxnLst/>
              <a:rect l="l" t="t" r="r" b="b"/>
              <a:pathLst>
                <a:path w="5781" h="2547" extrusionOk="0">
                  <a:moveTo>
                    <a:pt x="1986" y="0"/>
                  </a:moveTo>
                  <a:cubicBezTo>
                    <a:pt x="1519" y="0"/>
                    <a:pt x="1003" y="236"/>
                    <a:pt x="640" y="504"/>
                  </a:cubicBezTo>
                  <a:cubicBezTo>
                    <a:pt x="473" y="615"/>
                    <a:pt x="334" y="754"/>
                    <a:pt x="204" y="921"/>
                  </a:cubicBezTo>
                  <a:cubicBezTo>
                    <a:pt x="65" y="1097"/>
                    <a:pt x="56" y="1264"/>
                    <a:pt x="1" y="1495"/>
                  </a:cubicBezTo>
                  <a:cubicBezTo>
                    <a:pt x="297" y="1606"/>
                    <a:pt x="603" y="1699"/>
                    <a:pt x="927" y="1745"/>
                  </a:cubicBezTo>
                  <a:cubicBezTo>
                    <a:pt x="1214" y="1801"/>
                    <a:pt x="1510" y="1792"/>
                    <a:pt x="1797" y="1829"/>
                  </a:cubicBezTo>
                  <a:cubicBezTo>
                    <a:pt x="2177" y="1875"/>
                    <a:pt x="2557" y="1893"/>
                    <a:pt x="2937" y="1958"/>
                  </a:cubicBezTo>
                  <a:cubicBezTo>
                    <a:pt x="3354" y="2023"/>
                    <a:pt x="3780" y="2032"/>
                    <a:pt x="4187" y="2125"/>
                  </a:cubicBezTo>
                  <a:cubicBezTo>
                    <a:pt x="4493" y="2190"/>
                    <a:pt x="4799" y="2273"/>
                    <a:pt x="5095" y="2366"/>
                  </a:cubicBezTo>
                  <a:cubicBezTo>
                    <a:pt x="5234" y="2421"/>
                    <a:pt x="5382" y="2468"/>
                    <a:pt x="5530" y="2496"/>
                  </a:cubicBezTo>
                  <a:cubicBezTo>
                    <a:pt x="5592" y="2516"/>
                    <a:pt x="5648" y="2546"/>
                    <a:pt x="5710" y="2546"/>
                  </a:cubicBezTo>
                  <a:cubicBezTo>
                    <a:pt x="5733" y="2546"/>
                    <a:pt x="5756" y="2542"/>
                    <a:pt x="5780" y="2533"/>
                  </a:cubicBezTo>
                  <a:cubicBezTo>
                    <a:pt x="5679" y="2301"/>
                    <a:pt x="5577" y="2042"/>
                    <a:pt x="5484" y="1792"/>
                  </a:cubicBezTo>
                  <a:cubicBezTo>
                    <a:pt x="5299" y="1301"/>
                    <a:pt x="4826" y="1041"/>
                    <a:pt x="4363" y="847"/>
                  </a:cubicBezTo>
                  <a:cubicBezTo>
                    <a:pt x="3974" y="689"/>
                    <a:pt x="3594" y="513"/>
                    <a:pt x="3205" y="365"/>
                  </a:cubicBezTo>
                  <a:cubicBezTo>
                    <a:pt x="3039" y="300"/>
                    <a:pt x="2872" y="226"/>
                    <a:pt x="2705" y="171"/>
                  </a:cubicBezTo>
                  <a:cubicBezTo>
                    <a:pt x="2501" y="97"/>
                    <a:pt x="2298" y="41"/>
                    <a:pt x="2085" y="4"/>
                  </a:cubicBezTo>
                  <a:cubicBezTo>
                    <a:pt x="2052" y="1"/>
                    <a:pt x="2019" y="0"/>
                    <a:pt x="19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27"/>
            <p:cNvSpPr/>
            <p:nvPr/>
          </p:nvSpPr>
          <p:spPr>
            <a:xfrm>
              <a:off x="9755121" y="1213331"/>
              <a:ext cx="1103866" cy="545114"/>
            </a:xfrm>
            <a:custGeom>
              <a:avLst/>
              <a:gdLst/>
              <a:ahLst/>
              <a:cxnLst/>
              <a:rect l="l" t="t" r="r" b="b"/>
              <a:pathLst>
                <a:path w="13274" h="6555" extrusionOk="0">
                  <a:moveTo>
                    <a:pt x="5338" y="1"/>
                  </a:moveTo>
                  <a:cubicBezTo>
                    <a:pt x="5103" y="1"/>
                    <a:pt x="4867" y="19"/>
                    <a:pt x="4641" y="51"/>
                  </a:cubicBezTo>
                  <a:cubicBezTo>
                    <a:pt x="4030" y="181"/>
                    <a:pt x="3344" y="440"/>
                    <a:pt x="2872" y="848"/>
                  </a:cubicBezTo>
                  <a:cubicBezTo>
                    <a:pt x="2548" y="1125"/>
                    <a:pt x="2214" y="1394"/>
                    <a:pt x="1899" y="1681"/>
                  </a:cubicBezTo>
                  <a:cubicBezTo>
                    <a:pt x="1705" y="1848"/>
                    <a:pt x="1529" y="2042"/>
                    <a:pt x="1380" y="2246"/>
                  </a:cubicBezTo>
                  <a:cubicBezTo>
                    <a:pt x="1232" y="2478"/>
                    <a:pt x="1103" y="2709"/>
                    <a:pt x="982" y="2959"/>
                  </a:cubicBezTo>
                  <a:cubicBezTo>
                    <a:pt x="760" y="3330"/>
                    <a:pt x="565" y="3728"/>
                    <a:pt x="417" y="4136"/>
                  </a:cubicBezTo>
                  <a:cubicBezTo>
                    <a:pt x="297" y="4497"/>
                    <a:pt x="167" y="4858"/>
                    <a:pt x="74" y="5219"/>
                  </a:cubicBezTo>
                  <a:cubicBezTo>
                    <a:pt x="37" y="5386"/>
                    <a:pt x="19" y="5553"/>
                    <a:pt x="19" y="5720"/>
                  </a:cubicBezTo>
                  <a:cubicBezTo>
                    <a:pt x="0" y="5812"/>
                    <a:pt x="19" y="5914"/>
                    <a:pt x="65" y="6007"/>
                  </a:cubicBezTo>
                  <a:cubicBezTo>
                    <a:pt x="167" y="6146"/>
                    <a:pt x="362" y="6099"/>
                    <a:pt x="528" y="6136"/>
                  </a:cubicBezTo>
                  <a:cubicBezTo>
                    <a:pt x="741" y="6192"/>
                    <a:pt x="954" y="6229"/>
                    <a:pt x="1167" y="6285"/>
                  </a:cubicBezTo>
                  <a:cubicBezTo>
                    <a:pt x="1408" y="6359"/>
                    <a:pt x="1658" y="6424"/>
                    <a:pt x="1908" y="6470"/>
                  </a:cubicBezTo>
                  <a:cubicBezTo>
                    <a:pt x="2186" y="6498"/>
                    <a:pt x="2464" y="6544"/>
                    <a:pt x="2733" y="6553"/>
                  </a:cubicBezTo>
                  <a:cubicBezTo>
                    <a:pt x="2764" y="6554"/>
                    <a:pt x="2796" y="6554"/>
                    <a:pt x="2827" y="6554"/>
                  </a:cubicBezTo>
                  <a:cubicBezTo>
                    <a:pt x="3166" y="6554"/>
                    <a:pt x="3505" y="6510"/>
                    <a:pt x="3835" y="6442"/>
                  </a:cubicBezTo>
                  <a:cubicBezTo>
                    <a:pt x="4808" y="6229"/>
                    <a:pt x="5780" y="5988"/>
                    <a:pt x="6753" y="5766"/>
                  </a:cubicBezTo>
                  <a:cubicBezTo>
                    <a:pt x="7346" y="5636"/>
                    <a:pt x="7938" y="5507"/>
                    <a:pt x="8531" y="5405"/>
                  </a:cubicBezTo>
                  <a:cubicBezTo>
                    <a:pt x="8852" y="5354"/>
                    <a:pt x="9165" y="5273"/>
                    <a:pt x="9485" y="5273"/>
                  </a:cubicBezTo>
                  <a:cubicBezTo>
                    <a:pt x="9516" y="5273"/>
                    <a:pt x="9547" y="5273"/>
                    <a:pt x="9578" y="5275"/>
                  </a:cubicBezTo>
                  <a:cubicBezTo>
                    <a:pt x="9893" y="5284"/>
                    <a:pt x="10208" y="5358"/>
                    <a:pt x="10504" y="5479"/>
                  </a:cubicBezTo>
                  <a:cubicBezTo>
                    <a:pt x="10569" y="5507"/>
                    <a:pt x="10615" y="5553"/>
                    <a:pt x="10643" y="5618"/>
                  </a:cubicBezTo>
                  <a:cubicBezTo>
                    <a:pt x="10671" y="5664"/>
                    <a:pt x="10736" y="5738"/>
                    <a:pt x="10726" y="5803"/>
                  </a:cubicBezTo>
                  <a:lnTo>
                    <a:pt x="11083" y="5558"/>
                  </a:lnTo>
                  <a:lnTo>
                    <a:pt x="11083" y="5558"/>
                  </a:lnTo>
                  <a:cubicBezTo>
                    <a:pt x="11021" y="5721"/>
                    <a:pt x="10905" y="5871"/>
                    <a:pt x="10838" y="6025"/>
                  </a:cubicBezTo>
                  <a:cubicBezTo>
                    <a:pt x="10801" y="6090"/>
                    <a:pt x="10773" y="6164"/>
                    <a:pt x="10763" y="6248"/>
                  </a:cubicBezTo>
                  <a:cubicBezTo>
                    <a:pt x="10801" y="6405"/>
                    <a:pt x="11051" y="6414"/>
                    <a:pt x="11162" y="6424"/>
                  </a:cubicBezTo>
                  <a:cubicBezTo>
                    <a:pt x="11328" y="6424"/>
                    <a:pt x="11477" y="6461"/>
                    <a:pt x="11653" y="6461"/>
                  </a:cubicBezTo>
                  <a:lnTo>
                    <a:pt x="12088" y="6461"/>
                  </a:lnTo>
                  <a:cubicBezTo>
                    <a:pt x="12236" y="6461"/>
                    <a:pt x="12384" y="6442"/>
                    <a:pt x="12523" y="6405"/>
                  </a:cubicBezTo>
                  <a:cubicBezTo>
                    <a:pt x="12783" y="6368"/>
                    <a:pt x="13033" y="6294"/>
                    <a:pt x="13274" y="6201"/>
                  </a:cubicBezTo>
                  <a:cubicBezTo>
                    <a:pt x="13255" y="5905"/>
                    <a:pt x="13237" y="5507"/>
                    <a:pt x="13005" y="5275"/>
                  </a:cubicBezTo>
                  <a:cubicBezTo>
                    <a:pt x="12940" y="5210"/>
                    <a:pt x="12866" y="5164"/>
                    <a:pt x="12792" y="5127"/>
                  </a:cubicBezTo>
                  <a:cubicBezTo>
                    <a:pt x="12718" y="5108"/>
                    <a:pt x="12644" y="5099"/>
                    <a:pt x="12570" y="5090"/>
                  </a:cubicBezTo>
                  <a:cubicBezTo>
                    <a:pt x="12488" y="5073"/>
                    <a:pt x="12407" y="5065"/>
                    <a:pt x="12326" y="5065"/>
                  </a:cubicBezTo>
                  <a:cubicBezTo>
                    <a:pt x="12186" y="5065"/>
                    <a:pt x="12047" y="5089"/>
                    <a:pt x="11912" y="5136"/>
                  </a:cubicBezTo>
                  <a:cubicBezTo>
                    <a:pt x="11736" y="5182"/>
                    <a:pt x="11560" y="5247"/>
                    <a:pt x="11393" y="5331"/>
                  </a:cubicBezTo>
                  <a:cubicBezTo>
                    <a:pt x="11319" y="5368"/>
                    <a:pt x="11254" y="5423"/>
                    <a:pt x="11199" y="5479"/>
                  </a:cubicBezTo>
                  <a:lnTo>
                    <a:pt x="11083" y="5558"/>
                  </a:lnTo>
                  <a:lnTo>
                    <a:pt x="11083" y="5558"/>
                  </a:lnTo>
                  <a:cubicBezTo>
                    <a:pt x="11106" y="5497"/>
                    <a:pt x="11122" y="5434"/>
                    <a:pt x="11125" y="5368"/>
                  </a:cubicBezTo>
                  <a:cubicBezTo>
                    <a:pt x="11134" y="5173"/>
                    <a:pt x="11115" y="4969"/>
                    <a:pt x="11106" y="4766"/>
                  </a:cubicBezTo>
                  <a:cubicBezTo>
                    <a:pt x="11097" y="4293"/>
                    <a:pt x="11004" y="3821"/>
                    <a:pt x="10838" y="3376"/>
                  </a:cubicBezTo>
                  <a:cubicBezTo>
                    <a:pt x="10680" y="3033"/>
                    <a:pt x="10495" y="2700"/>
                    <a:pt x="10273" y="2394"/>
                  </a:cubicBezTo>
                  <a:cubicBezTo>
                    <a:pt x="10180" y="2246"/>
                    <a:pt x="10060" y="2107"/>
                    <a:pt x="9930" y="1978"/>
                  </a:cubicBezTo>
                  <a:cubicBezTo>
                    <a:pt x="9735" y="1792"/>
                    <a:pt x="9578" y="1598"/>
                    <a:pt x="9374" y="1422"/>
                  </a:cubicBezTo>
                  <a:cubicBezTo>
                    <a:pt x="9031" y="1116"/>
                    <a:pt x="8633" y="875"/>
                    <a:pt x="8216" y="709"/>
                  </a:cubicBezTo>
                  <a:cubicBezTo>
                    <a:pt x="7975" y="607"/>
                    <a:pt x="7725" y="505"/>
                    <a:pt x="7485" y="412"/>
                  </a:cubicBezTo>
                  <a:cubicBezTo>
                    <a:pt x="7327" y="347"/>
                    <a:pt x="7170" y="320"/>
                    <a:pt x="7012" y="264"/>
                  </a:cubicBezTo>
                  <a:cubicBezTo>
                    <a:pt x="6818" y="199"/>
                    <a:pt x="6632" y="144"/>
                    <a:pt x="6438" y="97"/>
                  </a:cubicBezTo>
                  <a:cubicBezTo>
                    <a:pt x="6188" y="51"/>
                    <a:pt x="5928" y="23"/>
                    <a:pt x="5669" y="14"/>
                  </a:cubicBezTo>
                  <a:cubicBezTo>
                    <a:pt x="5559" y="5"/>
                    <a:pt x="5448" y="1"/>
                    <a:pt x="5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27"/>
            <p:cNvSpPr/>
            <p:nvPr/>
          </p:nvSpPr>
          <p:spPr>
            <a:xfrm>
              <a:off x="10257328" y="1775996"/>
              <a:ext cx="571974" cy="252224"/>
            </a:xfrm>
            <a:custGeom>
              <a:avLst/>
              <a:gdLst/>
              <a:ahLst/>
              <a:cxnLst/>
              <a:rect l="l" t="t" r="r" b="b"/>
              <a:pathLst>
                <a:path w="6878" h="3033" extrusionOk="0">
                  <a:moveTo>
                    <a:pt x="3113" y="0"/>
                  </a:moveTo>
                  <a:cubicBezTo>
                    <a:pt x="2965" y="0"/>
                    <a:pt x="2807" y="37"/>
                    <a:pt x="2659" y="47"/>
                  </a:cubicBezTo>
                  <a:cubicBezTo>
                    <a:pt x="2464" y="65"/>
                    <a:pt x="2261" y="93"/>
                    <a:pt x="2066" y="130"/>
                  </a:cubicBezTo>
                  <a:cubicBezTo>
                    <a:pt x="1899" y="158"/>
                    <a:pt x="1751" y="223"/>
                    <a:pt x="1584" y="250"/>
                  </a:cubicBezTo>
                  <a:cubicBezTo>
                    <a:pt x="1279" y="315"/>
                    <a:pt x="982" y="408"/>
                    <a:pt x="686" y="528"/>
                  </a:cubicBezTo>
                  <a:cubicBezTo>
                    <a:pt x="723" y="639"/>
                    <a:pt x="1" y="1103"/>
                    <a:pt x="315" y="1445"/>
                  </a:cubicBezTo>
                  <a:cubicBezTo>
                    <a:pt x="436" y="1593"/>
                    <a:pt x="603" y="1695"/>
                    <a:pt x="797" y="1732"/>
                  </a:cubicBezTo>
                  <a:cubicBezTo>
                    <a:pt x="1279" y="1825"/>
                    <a:pt x="1779" y="1834"/>
                    <a:pt x="2270" y="1899"/>
                  </a:cubicBezTo>
                  <a:cubicBezTo>
                    <a:pt x="2677" y="1936"/>
                    <a:pt x="3085" y="2029"/>
                    <a:pt x="3465" y="2177"/>
                  </a:cubicBezTo>
                  <a:cubicBezTo>
                    <a:pt x="3807" y="2334"/>
                    <a:pt x="4132" y="2510"/>
                    <a:pt x="4456" y="2705"/>
                  </a:cubicBezTo>
                  <a:cubicBezTo>
                    <a:pt x="4613" y="2816"/>
                    <a:pt x="4789" y="2890"/>
                    <a:pt x="4975" y="2927"/>
                  </a:cubicBezTo>
                  <a:cubicBezTo>
                    <a:pt x="5160" y="2964"/>
                    <a:pt x="5354" y="2983"/>
                    <a:pt x="5540" y="3011"/>
                  </a:cubicBezTo>
                  <a:cubicBezTo>
                    <a:pt x="5743" y="3024"/>
                    <a:pt x="5946" y="3033"/>
                    <a:pt x="6150" y="3033"/>
                  </a:cubicBezTo>
                  <a:cubicBezTo>
                    <a:pt x="6224" y="3033"/>
                    <a:pt x="6299" y="3032"/>
                    <a:pt x="6373" y="3029"/>
                  </a:cubicBezTo>
                  <a:cubicBezTo>
                    <a:pt x="6416" y="3029"/>
                    <a:pt x="6462" y="3031"/>
                    <a:pt x="6508" y="3031"/>
                  </a:cubicBezTo>
                  <a:cubicBezTo>
                    <a:pt x="6693" y="3031"/>
                    <a:pt x="6877" y="3007"/>
                    <a:pt x="6818" y="2770"/>
                  </a:cubicBezTo>
                  <a:cubicBezTo>
                    <a:pt x="6762" y="2455"/>
                    <a:pt x="6660" y="2158"/>
                    <a:pt x="6521" y="1871"/>
                  </a:cubicBezTo>
                  <a:cubicBezTo>
                    <a:pt x="6447" y="1686"/>
                    <a:pt x="6336" y="1519"/>
                    <a:pt x="6216" y="1362"/>
                  </a:cubicBezTo>
                  <a:cubicBezTo>
                    <a:pt x="6086" y="1214"/>
                    <a:pt x="5938" y="1084"/>
                    <a:pt x="5780" y="973"/>
                  </a:cubicBezTo>
                  <a:cubicBezTo>
                    <a:pt x="5438" y="741"/>
                    <a:pt x="5141" y="380"/>
                    <a:pt x="4715" y="278"/>
                  </a:cubicBezTo>
                  <a:cubicBezTo>
                    <a:pt x="4363" y="186"/>
                    <a:pt x="3993" y="111"/>
                    <a:pt x="3631" y="65"/>
                  </a:cubicBezTo>
                  <a:cubicBezTo>
                    <a:pt x="3455" y="28"/>
                    <a:pt x="3289" y="10"/>
                    <a:pt x="31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27"/>
            <p:cNvSpPr/>
            <p:nvPr/>
          </p:nvSpPr>
          <p:spPr>
            <a:xfrm>
              <a:off x="10121028" y="1779738"/>
              <a:ext cx="193347" cy="87817"/>
            </a:xfrm>
            <a:custGeom>
              <a:avLst/>
              <a:gdLst/>
              <a:ahLst/>
              <a:cxnLst/>
              <a:rect l="l" t="t" r="r" b="b"/>
              <a:pathLst>
                <a:path w="2325" h="1056" extrusionOk="0">
                  <a:moveTo>
                    <a:pt x="1514" y="1"/>
                  </a:moveTo>
                  <a:cubicBezTo>
                    <a:pt x="1301" y="1"/>
                    <a:pt x="1089" y="29"/>
                    <a:pt x="880" y="85"/>
                  </a:cubicBezTo>
                  <a:cubicBezTo>
                    <a:pt x="695" y="131"/>
                    <a:pt x="528" y="205"/>
                    <a:pt x="371" y="307"/>
                  </a:cubicBezTo>
                  <a:cubicBezTo>
                    <a:pt x="222" y="409"/>
                    <a:pt x="93" y="548"/>
                    <a:pt x="0" y="706"/>
                  </a:cubicBezTo>
                  <a:cubicBezTo>
                    <a:pt x="167" y="983"/>
                    <a:pt x="324" y="1039"/>
                    <a:pt x="491" y="1048"/>
                  </a:cubicBezTo>
                  <a:cubicBezTo>
                    <a:pt x="547" y="1053"/>
                    <a:pt x="604" y="1055"/>
                    <a:pt x="662" y="1055"/>
                  </a:cubicBezTo>
                  <a:cubicBezTo>
                    <a:pt x="720" y="1055"/>
                    <a:pt x="778" y="1053"/>
                    <a:pt x="834" y="1048"/>
                  </a:cubicBezTo>
                  <a:cubicBezTo>
                    <a:pt x="1056" y="1030"/>
                    <a:pt x="1260" y="974"/>
                    <a:pt x="1464" y="882"/>
                  </a:cubicBezTo>
                  <a:cubicBezTo>
                    <a:pt x="1621" y="826"/>
                    <a:pt x="1658" y="733"/>
                    <a:pt x="1778" y="622"/>
                  </a:cubicBezTo>
                  <a:cubicBezTo>
                    <a:pt x="1871" y="539"/>
                    <a:pt x="1982" y="455"/>
                    <a:pt x="2093" y="391"/>
                  </a:cubicBezTo>
                  <a:cubicBezTo>
                    <a:pt x="2121" y="363"/>
                    <a:pt x="2325" y="252"/>
                    <a:pt x="2325" y="187"/>
                  </a:cubicBezTo>
                  <a:cubicBezTo>
                    <a:pt x="2325" y="103"/>
                    <a:pt x="2093" y="66"/>
                    <a:pt x="2038" y="57"/>
                  </a:cubicBezTo>
                  <a:cubicBezTo>
                    <a:pt x="1863" y="20"/>
                    <a:pt x="1688" y="1"/>
                    <a:pt x="15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27"/>
            <p:cNvSpPr/>
            <p:nvPr/>
          </p:nvSpPr>
          <p:spPr>
            <a:xfrm>
              <a:off x="9511710" y="1684353"/>
              <a:ext cx="251975" cy="179293"/>
            </a:xfrm>
            <a:custGeom>
              <a:avLst/>
              <a:gdLst/>
              <a:ahLst/>
              <a:cxnLst/>
              <a:rect l="l" t="t" r="r" b="b"/>
              <a:pathLst>
                <a:path w="3030" h="2156" extrusionOk="0">
                  <a:moveTo>
                    <a:pt x="1714" y="0"/>
                  </a:moveTo>
                  <a:cubicBezTo>
                    <a:pt x="1399" y="0"/>
                    <a:pt x="1084" y="83"/>
                    <a:pt x="816" y="241"/>
                  </a:cubicBezTo>
                  <a:cubicBezTo>
                    <a:pt x="630" y="389"/>
                    <a:pt x="454" y="537"/>
                    <a:pt x="288" y="704"/>
                  </a:cubicBezTo>
                  <a:cubicBezTo>
                    <a:pt x="65" y="926"/>
                    <a:pt x="56" y="1102"/>
                    <a:pt x="0" y="1408"/>
                  </a:cubicBezTo>
                  <a:cubicBezTo>
                    <a:pt x="19" y="1686"/>
                    <a:pt x="186" y="1936"/>
                    <a:pt x="436" y="2056"/>
                  </a:cubicBezTo>
                  <a:cubicBezTo>
                    <a:pt x="568" y="2122"/>
                    <a:pt x="715" y="2156"/>
                    <a:pt x="865" y="2156"/>
                  </a:cubicBezTo>
                  <a:cubicBezTo>
                    <a:pt x="925" y="2156"/>
                    <a:pt x="986" y="2150"/>
                    <a:pt x="1047" y="2140"/>
                  </a:cubicBezTo>
                  <a:cubicBezTo>
                    <a:pt x="1260" y="2084"/>
                    <a:pt x="1473" y="1991"/>
                    <a:pt x="1677" y="1880"/>
                  </a:cubicBezTo>
                  <a:cubicBezTo>
                    <a:pt x="1862" y="1778"/>
                    <a:pt x="2047" y="1677"/>
                    <a:pt x="2242" y="1556"/>
                  </a:cubicBezTo>
                  <a:cubicBezTo>
                    <a:pt x="2427" y="1445"/>
                    <a:pt x="2640" y="1343"/>
                    <a:pt x="2825" y="1232"/>
                  </a:cubicBezTo>
                  <a:cubicBezTo>
                    <a:pt x="2890" y="1195"/>
                    <a:pt x="2937" y="1149"/>
                    <a:pt x="2983" y="1084"/>
                  </a:cubicBezTo>
                  <a:cubicBezTo>
                    <a:pt x="3029" y="963"/>
                    <a:pt x="2955" y="806"/>
                    <a:pt x="2890" y="704"/>
                  </a:cubicBezTo>
                  <a:cubicBezTo>
                    <a:pt x="2622" y="315"/>
                    <a:pt x="2223" y="9"/>
                    <a:pt x="17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27"/>
            <p:cNvSpPr/>
            <p:nvPr/>
          </p:nvSpPr>
          <p:spPr>
            <a:xfrm>
              <a:off x="9336823" y="1749800"/>
              <a:ext cx="189605" cy="237255"/>
            </a:xfrm>
            <a:custGeom>
              <a:avLst/>
              <a:gdLst/>
              <a:ahLst/>
              <a:cxnLst/>
              <a:rect l="l" t="t" r="r" b="b"/>
              <a:pathLst>
                <a:path w="2280" h="2853" extrusionOk="0">
                  <a:moveTo>
                    <a:pt x="927" y="0"/>
                  </a:moveTo>
                  <a:cubicBezTo>
                    <a:pt x="649" y="37"/>
                    <a:pt x="390" y="204"/>
                    <a:pt x="242" y="445"/>
                  </a:cubicBezTo>
                  <a:cubicBezTo>
                    <a:pt x="93" y="714"/>
                    <a:pt x="10" y="1019"/>
                    <a:pt x="1" y="1325"/>
                  </a:cubicBezTo>
                  <a:cubicBezTo>
                    <a:pt x="1" y="1640"/>
                    <a:pt x="112" y="1899"/>
                    <a:pt x="205" y="2196"/>
                  </a:cubicBezTo>
                  <a:cubicBezTo>
                    <a:pt x="288" y="2436"/>
                    <a:pt x="455" y="2724"/>
                    <a:pt x="695" y="2816"/>
                  </a:cubicBezTo>
                  <a:cubicBezTo>
                    <a:pt x="759" y="2842"/>
                    <a:pt x="826" y="2853"/>
                    <a:pt x="894" y="2853"/>
                  </a:cubicBezTo>
                  <a:cubicBezTo>
                    <a:pt x="1171" y="2853"/>
                    <a:pt x="1467" y="2667"/>
                    <a:pt x="1668" y="2510"/>
                  </a:cubicBezTo>
                  <a:cubicBezTo>
                    <a:pt x="1779" y="2427"/>
                    <a:pt x="1909" y="2353"/>
                    <a:pt x="2002" y="2260"/>
                  </a:cubicBezTo>
                  <a:cubicBezTo>
                    <a:pt x="2168" y="2094"/>
                    <a:pt x="2261" y="1871"/>
                    <a:pt x="2279" y="1631"/>
                  </a:cubicBezTo>
                  <a:cubicBezTo>
                    <a:pt x="2187" y="1186"/>
                    <a:pt x="1992" y="769"/>
                    <a:pt x="1733" y="408"/>
                  </a:cubicBezTo>
                  <a:cubicBezTo>
                    <a:pt x="1640" y="278"/>
                    <a:pt x="1520" y="167"/>
                    <a:pt x="1372" y="102"/>
                  </a:cubicBezTo>
                  <a:cubicBezTo>
                    <a:pt x="1233" y="47"/>
                    <a:pt x="1085" y="10"/>
                    <a:pt x="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27"/>
            <p:cNvSpPr/>
            <p:nvPr/>
          </p:nvSpPr>
          <p:spPr>
            <a:xfrm>
              <a:off x="9497822" y="1830549"/>
              <a:ext cx="540041" cy="201247"/>
            </a:xfrm>
            <a:custGeom>
              <a:avLst/>
              <a:gdLst/>
              <a:ahLst/>
              <a:cxnLst/>
              <a:rect l="l" t="t" r="r" b="b"/>
              <a:pathLst>
                <a:path w="6494" h="2420" extrusionOk="0">
                  <a:moveTo>
                    <a:pt x="3751" y="0"/>
                  </a:moveTo>
                  <a:cubicBezTo>
                    <a:pt x="3727" y="0"/>
                    <a:pt x="3702" y="1"/>
                    <a:pt x="3678" y="2"/>
                  </a:cubicBezTo>
                  <a:cubicBezTo>
                    <a:pt x="3363" y="11"/>
                    <a:pt x="3048" y="57"/>
                    <a:pt x="2752" y="141"/>
                  </a:cubicBezTo>
                  <a:cubicBezTo>
                    <a:pt x="2585" y="187"/>
                    <a:pt x="2437" y="261"/>
                    <a:pt x="2279" y="308"/>
                  </a:cubicBezTo>
                  <a:cubicBezTo>
                    <a:pt x="2094" y="354"/>
                    <a:pt x="1918" y="428"/>
                    <a:pt x="1761" y="530"/>
                  </a:cubicBezTo>
                  <a:cubicBezTo>
                    <a:pt x="1464" y="752"/>
                    <a:pt x="1131" y="956"/>
                    <a:pt x="871" y="1234"/>
                  </a:cubicBezTo>
                  <a:cubicBezTo>
                    <a:pt x="686" y="1447"/>
                    <a:pt x="473" y="1651"/>
                    <a:pt x="306" y="1864"/>
                  </a:cubicBezTo>
                  <a:cubicBezTo>
                    <a:pt x="177" y="2040"/>
                    <a:pt x="75" y="2225"/>
                    <a:pt x="1" y="2419"/>
                  </a:cubicBezTo>
                  <a:cubicBezTo>
                    <a:pt x="751" y="2318"/>
                    <a:pt x="1260" y="2243"/>
                    <a:pt x="1761" y="2160"/>
                  </a:cubicBezTo>
                  <a:cubicBezTo>
                    <a:pt x="1899" y="2142"/>
                    <a:pt x="2048" y="2104"/>
                    <a:pt x="2187" y="2058"/>
                  </a:cubicBezTo>
                  <a:cubicBezTo>
                    <a:pt x="2400" y="1993"/>
                    <a:pt x="2613" y="1984"/>
                    <a:pt x="2826" y="1938"/>
                  </a:cubicBezTo>
                  <a:cubicBezTo>
                    <a:pt x="3178" y="1836"/>
                    <a:pt x="3539" y="1762"/>
                    <a:pt x="3909" y="1706"/>
                  </a:cubicBezTo>
                  <a:cubicBezTo>
                    <a:pt x="4141" y="1669"/>
                    <a:pt x="4373" y="1632"/>
                    <a:pt x="4613" y="1623"/>
                  </a:cubicBezTo>
                  <a:cubicBezTo>
                    <a:pt x="4630" y="1622"/>
                    <a:pt x="4647" y="1622"/>
                    <a:pt x="4663" y="1622"/>
                  </a:cubicBezTo>
                  <a:cubicBezTo>
                    <a:pt x="4832" y="1622"/>
                    <a:pt x="5001" y="1661"/>
                    <a:pt x="5169" y="1669"/>
                  </a:cubicBezTo>
                  <a:cubicBezTo>
                    <a:pt x="5191" y="1671"/>
                    <a:pt x="5213" y="1672"/>
                    <a:pt x="5235" y="1672"/>
                  </a:cubicBezTo>
                  <a:cubicBezTo>
                    <a:pt x="5334" y="1672"/>
                    <a:pt x="5432" y="1656"/>
                    <a:pt x="5530" y="1641"/>
                  </a:cubicBezTo>
                  <a:cubicBezTo>
                    <a:pt x="5734" y="1604"/>
                    <a:pt x="5938" y="1586"/>
                    <a:pt x="6142" y="1539"/>
                  </a:cubicBezTo>
                  <a:cubicBezTo>
                    <a:pt x="6234" y="1521"/>
                    <a:pt x="6318" y="1493"/>
                    <a:pt x="6410" y="1456"/>
                  </a:cubicBezTo>
                  <a:cubicBezTo>
                    <a:pt x="6494" y="1410"/>
                    <a:pt x="6484" y="1428"/>
                    <a:pt x="6466" y="1354"/>
                  </a:cubicBezTo>
                  <a:cubicBezTo>
                    <a:pt x="6429" y="1234"/>
                    <a:pt x="6308" y="1178"/>
                    <a:pt x="6197" y="1113"/>
                  </a:cubicBezTo>
                  <a:cubicBezTo>
                    <a:pt x="6086" y="1049"/>
                    <a:pt x="5975" y="984"/>
                    <a:pt x="5855" y="910"/>
                  </a:cubicBezTo>
                  <a:cubicBezTo>
                    <a:pt x="5799" y="873"/>
                    <a:pt x="5762" y="836"/>
                    <a:pt x="5706" y="789"/>
                  </a:cubicBezTo>
                  <a:cubicBezTo>
                    <a:pt x="5614" y="724"/>
                    <a:pt x="5493" y="678"/>
                    <a:pt x="5401" y="604"/>
                  </a:cubicBezTo>
                  <a:cubicBezTo>
                    <a:pt x="5197" y="474"/>
                    <a:pt x="4975" y="372"/>
                    <a:pt x="4743" y="308"/>
                  </a:cubicBezTo>
                  <a:cubicBezTo>
                    <a:pt x="4567" y="252"/>
                    <a:pt x="4428" y="150"/>
                    <a:pt x="4261" y="85"/>
                  </a:cubicBezTo>
                  <a:cubicBezTo>
                    <a:pt x="4099" y="29"/>
                    <a:pt x="3923" y="0"/>
                    <a:pt x="3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27"/>
            <p:cNvSpPr/>
            <p:nvPr/>
          </p:nvSpPr>
          <p:spPr>
            <a:xfrm>
              <a:off x="8893910" y="1882275"/>
              <a:ext cx="504615" cy="200748"/>
            </a:xfrm>
            <a:custGeom>
              <a:avLst/>
              <a:gdLst/>
              <a:ahLst/>
              <a:cxnLst/>
              <a:rect l="l" t="t" r="r" b="b"/>
              <a:pathLst>
                <a:path w="6068" h="2414" extrusionOk="0">
                  <a:moveTo>
                    <a:pt x="1298" y="0"/>
                  </a:moveTo>
                  <a:cubicBezTo>
                    <a:pt x="770" y="130"/>
                    <a:pt x="353" y="519"/>
                    <a:pt x="186" y="1029"/>
                  </a:cubicBezTo>
                  <a:cubicBezTo>
                    <a:pt x="149" y="1140"/>
                    <a:pt x="130" y="1251"/>
                    <a:pt x="93" y="1353"/>
                  </a:cubicBezTo>
                  <a:cubicBezTo>
                    <a:pt x="56" y="1436"/>
                    <a:pt x="29" y="1529"/>
                    <a:pt x="19" y="1621"/>
                  </a:cubicBezTo>
                  <a:cubicBezTo>
                    <a:pt x="10" y="1733"/>
                    <a:pt x="1" y="1872"/>
                    <a:pt x="84" y="1946"/>
                  </a:cubicBezTo>
                  <a:cubicBezTo>
                    <a:pt x="205" y="2029"/>
                    <a:pt x="344" y="2085"/>
                    <a:pt x="492" y="2094"/>
                  </a:cubicBezTo>
                  <a:cubicBezTo>
                    <a:pt x="626" y="2112"/>
                    <a:pt x="758" y="2112"/>
                    <a:pt x="890" y="2112"/>
                  </a:cubicBezTo>
                  <a:cubicBezTo>
                    <a:pt x="1022" y="2112"/>
                    <a:pt x="1154" y="2112"/>
                    <a:pt x="1288" y="2131"/>
                  </a:cubicBezTo>
                  <a:cubicBezTo>
                    <a:pt x="1336" y="2138"/>
                    <a:pt x="1384" y="2139"/>
                    <a:pt x="1432" y="2139"/>
                  </a:cubicBezTo>
                  <a:cubicBezTo>
                    <a:pt x="1484" y="2139"/>
                    <a:pt x="1537" y="2137"/>
                    <a:pt x="1589" y="2137"/>
                  </a:cubicBezTo>
                  <a:cubicBezTo>
                    <a:pt x="1619" y="2137"/>
                    <a:pt x="1648" y="2138"/>
                    <a:pt x="1677" y="2140"/>
                  </a:cubicBezTo>
                  <a:cubicBezTo>
                    <a:pt x="1779" y="2149"/>
                    <a:pt x="1872" y="2186"/>
                    <a:pt x="1983" y="2186"/>
                  </a:cubicBezTo>
                  <a:cubicBezTo>
                    <a:pt x="2080" y="2196"/>
                    <a:pt x="2178" y="2200"/>
                    <a:pt x="2276" y="2200"/>
                  </a:cubicBezTo>
                  <a:cubicBezTo>
                    <a:pt x="2374" y="2200"/>
                    <a:pt x="2474" y="2196"/>
                    <a:pt x="2576" y="2186"/>
                  </a:cubicBezTo>
                  <a:cubicBezTo>
                    <a:pt x="2659" y="2186"/>
                    <a:pt x="2743" y="2140"/>
                    <a:pt x="2826" y="2140"/>
                  </a:cubicBezTo>
                  <a:cubicBezTo>
                    <a:pt x="2900" y="2140"/>
                    <a:pt x="2965" y="2140"/>
                    <a:pt x="3039" y="2131"/>
                  </a:cubicBezTo>
                  <a:cubicBezTo>
                    <a:pt x="3132" y="2122"/>
                    <a:pt x="3224" y="2094"/>
                    <a:pt x="3308" y="2057"/>
                  </a:cubicBezTo>
                  <a:lnTo>
                    <a:pt x="3720" y="2032"/>
                  </a:lnTo>
                  <a:lnTo>
                    <a:pt x="3720" y="2032"/>
                  </a:lnTo>
                  <a:cubicBezTo>
                    <a:pt x="3721" y="2049"/>
                    <a:pt x="3723" y="2067"/>
                    <a:pt x="3724" y="2085"/>
                  </a:cubicBezTo>
                  <a:cubicBezTo>
                    <a:pt x="3724" y="2168"/>
                    <a:pt x="3706" y="2279"/>
                    <a:pt x="3752" y="2353"/>
                  </a:cubicBezTo>
                  <a:cubicBezTo>
                    <a:pt x="3787" y="2398"/>
                    <a:pt x="3838" y="2413"/>
                    <a:pt x="3895" y="2413"/>
                  </a:cubicBezTo>
                  <a:cubicBezTo>
                    <a:pt x="3991" y="2413"/>
                    <a:pt x="4103" y="2371"/>
                    <a:pt x="4178" y="2353"/>
                  </a:cubicBezTo>
                  <a:cubicBezTo>
                    <a:pt x="4456" y="2279"/>
                    <a:pt x="4725" y="2177"/>
                    <a:pt x="4993" y="2094"/>
                  </a:cubicBezTo>
                  <a:cubicBezTo>
                    <a:pt x="5179" y="2057"/>
                    <a:pt x="5364" y="2029"/>
                    <a:pt x="5549" y="2020"/>
                  </a:cubicBezTo>
                  <a:cubicBezTo>
                    <a:pt x="5637" y="1995"/>
                    <a:pt x="5730" y="1984"/>
                    <a:pt x="5823" y="1984"/>
                  </a:cubicBezTo>
                  <a:cubicBezTo>
                    <a:pt x="5906" y="1984"/>
                    <a:pt x="5989" y="1993"/>
                    <a:pt x="6068" y="2010"/>
                  </a:cubicBezTo>
                  <a:cubicBezTo>
                    <a:pt x="5892" y="1909"/>
                    <a:pt x="5818" y="1890"/>
                    <a:pt x="5744" y="1733"/>
                  </a:cubicBezTo>
                  <a:cubicBezTo>
                    <a:pt x="5697" y="1631"/>
                    <a:pt x="5632" y="1529"/>
                    <a:pt x="5558" y="1445"/>
                  </a:cubicBezTo>
                  <a:cubicBezTo>
                    <a:pt x="5392" y="1269"/>
                    <a:pt x="5169" y="1075"/>
                    <a:pt x="4919" y="1038"/>
                  </a:cubicBezTo>
                  <a:cubicBezTo>
                    <a:pt x="4881" y="1032"/>
                    <a:pt x="4842" y="1029"/>
                    <a:pt x="4805" y="1029"/>
                  </a:cubicBezTo>
                  <a:cubicBezTo>
                    <a:pt x="4385" y="1029"/>
                    <a:pt x="4043" y="1393"/>
                    <a:pt x="3882" y="1742"/>
                  </a:cubicBezTo>
                  <a:cubicBezTo>
                    <a:pt x="3836" y="1834"/>
                    <a:pt x="3798" y="1927"/>
                    <a:pt x="3761" y="2029"/>
                  </a:cubicBezTo>
                  <a:lnTo>
                    <a:pt x="3720" y="2032"/>
                  </a:lnTo>
                  <a:lnTo>
                    <a:pt x="3720" y="2032"/>
                  </a:lnTo>
                  <a:cubicBezTo>
                    <a:pt x="3715" y="1959"/>
                    <a:pt x="3717" y="1891"/>
                    <a:pt x="3724" y="1816"/>
                  </a:cubicBezTo>
                  <a:cubicBezTo>
                    <a:pt x="3761" y="1547"/>
                    <a:pt x="3752" y="1279"/>
                    <a:pt x="3706" y="1010"/>
                  </a:cubicBezTo>
                  <a:cubicBezTo>
                    <a:pt x="3687" y="871"/>
                    <a:pt x="3641" y="741"/>
                    <a:pt x="3567" y="621"/>
                  </a:cubicBezTo>
                  <a:cubicBezTo>
                    <a:pt x="3484" y="547"/>
                    <a:pt x="3382" y="491"/>
                    <a:pt x="3271" y="454"/>
                  </a:cubicBezTo>
                  <a:cubicBezTo>
                    <a:pt x="2956" y="325"/>
                    <a:pt x="2650" y="306"/>
                    <a:pt x="2326" y="232"/>
                  </a:cubicBezTo>
                  <a:cubicBezTo>
                    <a:pt x="2113" y="186"/>
                    <a:pt x="1900" y="102"/>
                    <a:pt x="1687" y="56"/>
                  </a:cubicBezTo>
                  <a:cubicBezTo>
                    <a:pt x="1557" y="19"/>
                    <a:pt x="1427" y="0"/>
                    <a:pt x="1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27"/>
            <p:cNvSpPr/>
            <p:nvPr/>
          </p:nvSpPr>
          <p:spPr>
            <a:xfrm>
              <a:off x="11584488" y="1734665"/>
              <a:ext cx="126403" cy="121330"/>
            </a:xfrm>
            <a:custGeom>
              <a:avLst/>
              <a:gdLst/>
              <a:ahLst/>
              <a:cxnLst/>
              <a:rect l="l" t="t" r="r" b="b"/>
              <a:pathLst>
                <a:path w="1520" h="1459" extrusionOk="0">
                  <a:moveTo>
                    <a:pt x="737" y="1"/>
                  </a:moveTo>
                  <a:cubicBezTo>
                    <a:pt x="513" y="1"/>
                    <a:pt x="277" y="97"/>
                    <a:pt x="131" y="238"/>
                  </a:cubicBezTo>
                  <a:lnTo>
                    <a:pt x="1" y="497"/>
                  </a:lnTo>
                  <a:cubicBezTo>
                    <a:pt x="260" y="525"/>
                    <a:pt x="409" y="507"/>
                    <a:pt x="612" y="645"/>
                  </a:cubicBezTo>
                  <a:cubicBezTo>
                    <a:pt x="733" y="720"/>
                    <a:pt x="853" y="821"/>
                    <a:pt x="936" y="951"/>
                  </a:cubicBezTo>
                  <a:cubicBezTo>
                    <a:pt x="1001" y="1044"/>
                    <a:pt x="1048" y="1146"/>
                    <a:pt x="1103" y="1238"/>
                  </a:cubicBezTo>
                  <a:cubicBezTo>
                    <a:pt x="1122" y="1303"/>
                    <a:pt x="1150" y="1359"/>
                    <a:pt x="1187" y="1424"/>
                  </a:cubicBezTo>
                  <a:cubicBezTo>
                    <a:pt x="1205" y="1449"/>
                    <a:pt x="1221" y="1459"/>
                    <a:pt x="1235" y="1459"/>
                  </a:cubicBezTo>
                  <a:cubicBezTo>
                    <a:pt x="1263" y="1459"/>
                    <a:pt x="1286" y="1420"/>
                    <a:pt x="1316" y="1377"/>
                  </a:cubicBezTo>
                  <a:cubicBezTo>
                    <a:pt x="1372" y="1303"/>
                    <a:pt x="1409" y="1220"/>
                    <a:pt x="1437" y="1136"/>
                  </a:cubicBezTo>
                  <a:cubicBezTo>
                    <a:pt x="1520" y="821"/>
                    <a:pt x="1372" y="442"/>
                    <a:pt x="1187" y="201"/>
                  </a:cubicBezTo>
                  <a:cubicBezTo>
                    <a:pt x="1077" y="59"/>
                    <a:pt x="911" y="1"/>
                    <a:pt x="7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27"/>
            <p:cNvSpPr/>
            <p:nvPr/>
          </p:nvSpPr>
          <p:spPr>
            <a:xfrm>
              <a:off x="12062080" y="1735829"/>
              <a:ext cx="88649" cy="33264"/>
            </a:xfrm>
            <a:custGeom>
              <a:avLst/>
              <a:gdLst/>
              <a:ahLst/>
              <a:cxnLst/>
              <a:rect l="l" t="t" r="r" b="b"/>
              <a:pathLst>
                <a:path w="1066" h="400" extrusionOk="0">
                  <a:moveTo>
                    <a:pt x="723" y="1"/>
                  </a:moveTo>
                  <a:cubicBezTo>
                    <a:pt x="683" y="1"/>
                    <a:pt x="646" y="5"/>
                    <a:pt x="621" y="11"/>
                  </a:cubicBezTo>
                  <a:cubicBezTo>
                    <a:pt x="519" y="29"/>
                    <a:pt x="418" y="48"/>
                    <a:pt x="325" y="76"/>
                  </a:cubicBezTo>
                  <a:cubicBezTo>
                    <a:pt x="149" y="113"/>
                    <a:pt x="112" y="233"/>
                    <a:pt x="1" y="400"/>
                  </a:cubicBezTo>
                  <a:lnTo>
                    <a:pt x="140" y="354"/>
                  </a:lnTo>
                  <a:cubicBezTo>
                    <a:pt x="158" y="354"/>
                    <a:pt x="1066" y="317"/>
                    <a:pt x="927" y="66"/>
                  </a:cubicBezTo>
                  <a:cubicBezTo>
                    <a:pt x="896" y="17"/>
                    <a:pt x="803" y="1"/>
                    <a:pt x="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7" name="Google Shape;1737;p27"/>
            <p:cNvSpPr/>
            <p:nvPr/>
          </p:nvSpPr>
          <p:spPr>
            <a:xfrm>
              <a:off x="12204617" y="1916703"/>
              <a:ext cx="89397" cy="38087"/>
            </a:xfrm>
            <a:custGeom>
              <a:avLst/>
              <a:gdLst/>
              <a:ahLst/>
              <a:cxnLst/>
              <a:rect l="l" t="t" r="r" b="b"/>
              <a:pathLst>
                <a:path w="1075" h="458" extrusionOk="0">
                  <a:moveTo>
                    <a:pt x="686" y="1"/>
                  </a:moveTo>
                  <a:cubicBezTo>
                    <a:pt x="621" y="1"/>
                    <a:pt x="556" y="8"/>
                    <a:pt x="491" y="22"/>
                  </a:cubicBezTo>
                  <a:cubicBezTo>
                    <a:pt x="417" y="31"/>
                    <a:pt x="343" y="50"/>
                    <a:pt x="269" y="87"/>
                  </a:cubicBezTo>
                  <a:cubicBezTo>
                    <a:pt x="241" y="87"/>
                    <a:pt x="223" y="96"/>
                    <a:pt x="195" y="96"/>
                  </a:cubicBezTo>
                  <a:cubicBezTo>
                    <a:pt x="130" y="216"/>
                    <a:pt x="65" y="346"/>
                    <a:pt x="0" y="457"/>
                  </a:cubicBezTo>
                  <a:lnTo>
                    <a:pt x="436" y="365"/>
                  </a:lnTo>
                  <a:cubicBezTo>
                    <a:pt x="612" y="318"/>
                    <a:pt x="797" y="318"/>
                    <a:pt x="954" y="244"/>
                  </a:cubicBezTo>
                  <a:cubicBezTo>
                    <a:pt x="982" y="226"/>
                    <a:pt x="1028" y="216"/>
                    <a:pt x="1047" y="179"/>
                  </a:cubicBezTo>
                  <a:cubicBezTo>
                    <a:pt x="1075" y="96"/>
                    <a:pt x="954" y="50"/>
                    <a:pt x="880" y="22"/>
                  </a:cubicBezTo>
                  <a:cubicBezTo>
                    <a:pt x="815" y="8"/>
                    <a:pt x="751" y="1"/>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27"/>
            <p:cNvSpPr/>
            <p:nvPr/>
          </p:nvSpPr>
          <p:spPr>
            <a:xfrm>
              <a:off x="10700990" y="1775912"/>
              <a:ext cx="92557" cy="34012"/>
            </a:xfrm>
            <a:custGeom>
              <a:avLst/>
              <a:gdLst/>
              <a:ahLst/>
              <a:cxnLst/>
              <a:rect l="l" t="t" r="r" b="b"/>
              <a:pathLst>
                <a:path w="1113" h="409" extrusionOk="0">
                  <a:moveTo>
                    <a:pt x="558" y="1"/>
                  </a:moveTo>
                  <a:cubicBezTo>
                    <a:pt x="481" y="1"/>
                    <a:pt x="403" y="11"/>
                    <a:pt x="325" y="29"/>
                  </a:cubicBezTo>
                  <a:cubicBezTo>
                    <a:pt x="177" y="66"/>
                    <a:pt x="140" y="131"/>
                    <a:pt x="1" y="261"/>
                  </a:cubicBezTo>
                  <a:lnTo>
                    <a:pt x="140" y="353"/>
                  </a:lnTo>
                  <a:cubicBezTo>
                    <a:pt x="269" y="390"/>
                    <a:pt x="401" y="409"/>
                    <a:pt x="535" y="409"/>
                  </a:cubicBezTo>
                  <a:cubicBezTo>
                    <a:pt x="668" y="409"/>
                    <a:pt x="802" y="390"/>
                    <a:pt x="936" y="353"/>
                  </a:cubicBezTo>
                  <a:cubicBezTo>
                    <a:pt x="1001" y="335"/>
                    <a:pt x="1112" y="288"/>
                    <a:pt x="1047" y="187"/>
                  </a:cubicBezTo>
                  <a:cubicBezTo>
                    <a:pt x="992" y="85"/>
                    <a:pt x="797" y="29"/>
                    <a:pt x="686" y="11"/>
                  </a:cubicBezTo>
                  <a:cubicBezTo>
                    <a:pt x="644" y="4"/>
                    <a:pt x="601" y="1"/>
                    <a:pt x="5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27"/>
            <p:cNvSpPr/>
            <p:nvPr/>
          </p:nvSpPr>
          <p:spPr>
            <a:xfrm>
              <a:off x="9778240" y="1760944"/>
              <a:ext cx="156424" cy="47651"/>
            </a:xfrm>
            <a:custGeom>
              <a:avLst/>
              <a:gdLst/>
              <a:ahLst/>
              <a:cxnLst/>
              <a:rect l="l" t="t" r="r" b="b"/>
              <a:pathLst>
                <a:path w="1881" h="573" extrusionOk="0">
                  <a:moveTo>
                    <a:pt x="1061" y="0"/>
                  </a:moveTo>
                  <a:cubicBezTo>
                    <a:pt x="908" y="0"/>
                    <a:pt x="751" y="35"/>
                    <a:pt x="612" y="79"/>
                  </a:cubicBezTo>
                  <a:cubicBezTo>
                    <a:pt x="380" y="144"/>
                    <a:pt x="167" y="265"/>
                    <a:pt x="0" y="441"/>
                  </a:cubicBezTo>
                  <a:cubicBezTo>
                    <a:pt x="61" y="432"/>
                    <a:pt x="123" y="428"/>
                    <a:pt x="185" y="428"/>
                  </a:cubicBezTo>
                  <a:cubicBezTo>
                    <a:pt x="330" y="428"/>
                    <a:pt x="475" y="451"/>
                    <a:pt x="612" y="496"/>
                  </a:cubicBezTo>
                  <a:cubicBezTo>
                    <a:pt x="775" y="551"/>
                    <a:pt x="952" y="573"/>
                    <a:pt x="1131" y="573"/>
                  </a:cubicBezTo>
                  <a:cubicBezTo>
                    <a:pt x="1165" y="573"/>
                    <a:pt x="1198" y="572"/>
                    <a:pt x="1232" y="570"/>
                  </a:cubicBezTo>
                  <a:cubicBezTo>
                    <a:pt x="1454" y="543"/>
                    <a:pt x="1668" y="468"/>
                    <a:pt x="1881" y="441"/>
                  </a:cubicBezTo>
                  <a:cubicBezTo>
                    <a:pt x="1816" y="228"/>
                    <a:pt x="1538" y="116"/>
                    <a:pt x="1353" y="52"/>
                  </a:cubicBezTo>
                  <a:cubicBezTo>
                    <a:pt x="1261" y="15"/>
                    <a:pt x="1162" y="0"/>
                    <a:pt x="10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27"/>
            <p:cNvSpPr/>
            <p:nvPr/>
          </p:nvSpPr>
          <p:spPr>
            <a:xfrm>
              <a:off x="10317037" y="1662565"/>
              <a:ext cx="293139" cy="117339"/>
            </a:xfrm>
            <a:custGeom>
              <a:avLst/>
              <a:gdLst/>
              <a:ahLst/>
              <a:cxnLst/>
              <a:rect l="l" t="t" r="r" b="b"/>
              <a:pathLst>
                <a:path w="3525" h="1411" extrusionOk="0">
                  <a:moveTo>
                    <a:pt x="2402" y="0"/>
                  </a:moveTo>
                  <a:cubicBezTo>
                    <a:pt x="2214" y="0"/>
                    <a:pt x="2031" y="17"/>
                    <a:pt x="1848" y="40"/>
                  </a:cubicBezTo>
                  <a:cubicBezTo>
                    <a:pt x="1496" y="123"/>
                    <a:pt x="1154" y="244"/>
                    <a:pt x="839" y="429"/>
                  </a:cubicBezTo>
                  <a:cubicBezTo>
                    <a:pt x="663" y="503"/>
                    <a:pt x="505" y="605"/>
                    <a:pt x="348" y="716"/>
                  </a:cubicBezTo>
                  <a:cubicBezTo>
                    <a:pt x="237" y="836"/>
                    <a:pt x="144" y="966"/>
                    <a:pt x="61" y="1105"/>
                  </a:cubicBezTo>
                  <a:cubicBezTo>
                    <a:pt x="1" y="1345"/>
                    <a:pt x="316" y="1411"/>
                    <a:pt x="689" y="1411"/>
                  </a:cubicBezTo>
                  <a:cubicBezTo>
                    <a:pt x="1121" y="1411"/>
                    <a:pt x="1629" y="1323"/>
                    <a:pt x="1719" y="1318"/>
                  </a:cubicBezTo>
                  <a:cubicBezTo>
                    <a:pt x="2247" y="1290"/>
                    <a:pt x="2775" y="1235"/>
                    <a:pt x="3293" y="1151"/>
                  </a:cubicBezTo>
                  <a:cubicBezTo>
                    <a:pt x="3432" y="1133"/>
                    <a:pt x="3525" y="1105"/>
                    <a:pt x="3525" y="938"/>
                  </a:cubicBezTo>
                  <a:cubicBezTo>
                    <a:pt x="3506" y="818"/>
                    <a:pt x="3460" y="697"/>
                    <a:pt x="3395" y="595"/>
                  </a:cubicBezTo>
                  <a:cubicBezTo>
                    <a:pt x="3349" y="494"/>
                    <a:pt x="3284" y="401"/>
                    <a:pt x="3219" y="308"/>
                  </a:cubicBezTo>
                  <a:cubicBezTo>
                    <a:pt x="3164" y="206"/>
                    <a:pt x="3071" y="123"/>
                    <a:pt x="2960" y="95"/>
                  </a:cubicBezTo>
                  <a:cubicBezTo>
                    <a:pt x="2821" y="30"/>
                    <a:pt x="2673" y="3"/>
                    <a:pt x="2524" y="3"/>
                  </a:cubicBezTo>
                  <a:cubicBezTo>
                    <a:pt x="2483" y="1"/>
                    <a:pt x="2443" y="0"/>
                    <a:pt x="2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27"/>
            <p:cNvSpPr/>
            <p:nvPr/>
          </p:nvSpPr>
          <p:spPr>
            <a:xfrm>
              <a:off x="10080944" y="1906890"/>
              <a:ext cx="200332" cy="33264"/>
            </a:xfrm>
            <a:custGeom>
              <a:avLst/>
              <a:gdLst/>
              <a:ahLst/>
              <a:cxnLst/>
              <a:rect l="l" t="t" r="r" b="b"/>
              <a:pathLst>
                <a:path w="2409" h="400" extrusionOk="0">
                  <a:moveTo>
                    <a:pt x="1709" y="1"/>
                  </a:moveTo>
                  <a:cubicBezTo>
                    <a:pt x="1599" y="1"/>
                    <a:pt x="1489" y="11"/>
                    <a:pt x="1381" y="29"/>
                  </a:cubicBezTo>
                  <a:cubicBezTo>
                    <a:pt x="1168" y="38"/>
                    <a:pt x="954" y="75"/>
                    <a:pt x="751" y="112"/>
                  </a:cubicBezTo>
                  <a:cubicBezTo>
                    <a:pt x="630" y="149"/>
                    <a:pt x="501" y="149"/>
                    <a:pt x="380" y="186"/>
                  </a:cubicBezTo>
                  <a:cubicBezTo>
                    <a:pt x="251" y="242"/>
                    <a:pt x="121" y="316"/>
                    <a:pt x="0" y="399"/>
                  </a:cubicBezTo>
                  <a:cubicBezTo>
                    <a:pt x="225" y="356"/>
                    <a:pt x="425" y="343"/>
                    <a:pt x="612" y="343"/>
                  </a:cubicBezTo>
                  <a:cubicBezTo>
                    <a:pt x="857" y="343"/>
                    <a:pt x="1079" y="365"/>
                    <a:pt x="1301" y="365"/>
                  </a:cubicBezTo>
                  <a:cubicBezTo>
                    <a:pt x="1343" y="365"/>
                    <a:pt x="1385" y="364"/>
                    <a:pt x="1427" y="362"/>
                  </a:cubicBezTo>
                  <a:cubicBezTo>
                    <a:pt x="1668" y="353"/>
                    <a:pt x="1909" y="325"/>
                    <a:pt x="2149" y="279"/>
                  </a:cubicBezTo>
                  <a:cubicBezTo>
                    <a:pt x="2279" y="251"/>
                    <a:pt x="2409" y="140"/>
                    <a:pt x="2214" y="75"/>
                  </a:cubicBezTo>
                  <a:cubicBezTo>
                    <a:pt x="2051" y="24"/>
                    <a:pt x="1880" y="1"/>
                    <a:pt x="1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27"/>
            <p:cNvSpPr/>
            <p:nvPr/>
          </p:nvSpPr>
          <p:spPr>
            <a:xfrm>
              <a:off x="11847193" y="1661982"/>
              <a:ext cx="151019" cy="55551"/>
            </a:xfrm>
            <a:custGeom>
              <a:avLst/>
              <a:gdLst/>
              <a:ahLst/>
              <a:cxnLst/>
              <a:rect l="l" t="t" r="r" b="b"/>
              <a:pathLst>
                <a:path w="1816" h="668" extrusionOk="0">
                  <a:moveTo>
                    <a:pt x="1084" y="0"/>
                  </a:moveTo>
                  <a:cubicBezTo>
                    <a:pt x="843" y="19"/>
                    <a:pt x="603" y="93"/>
                    <a:pt x="399" y="232"/>
                  </a:cubicBezTo>
                  <a:cubicBezTo>
                    <a:pt x="204" y="352"/>
                    <a:pt x="139" y="464"/>
                    <a:pt x="0" y="667"/>
                  </a:cubicBezTo>
                  <a:cubicBezTo>
                    <a:pt x="603" y="547"/>
                    <a:pt x="816" y="501"/>
                    <a:pt x="1010" y="482"/>
                  </a:cubicBezTo>
                  <a:cubicBezTo>
                    <a:pt x="1205" y="454"/>
                    <a:pt x="1399" y="454"/>
                    <a:pt x="1575" y="352"/>
                  </a:cubicBezTo>
                  <a:cubicBezTo>
                    <a:pt x="1640" y="315"/>
                    <a:pt x="1816" y="213"/>
                    <a:pt x="1742" y="102"/>
                  </a:cubicBezTo>
                  <a:cubicBezTo>
                    <a:pt x="1705" y="37"/>
                    <a:pt x="1594" y="56"/>
                    <a:pt x="1538" y="37"/>
                  </a:cubicBezTo>
                  <a:cubicBezTo>
                    <a:pt x="1390" y="10"/>
                    <a:pt x="1242" y="0"/>
                    <a:pt x="1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27"/>
            <p:cNvSpPr/>
            <p:nvPr/>
          </p:nvSpPr>
          <p:spPr>
            <a:xfrm>
              <a:off x="12729943" y="1783397"/>
              <a:ext cx="636340" cy="282661"/>
            </a:xfrm>
            <a:custGeom>
              <a:avLst/>
              <a:gdLst/>
              <a:ahLst/>
              <a:cxnLst/>
              <a:rect l="l" t="t" r="r" b="b"/>
              <a:pathLst>
                <a:path w="7652" h="3399" extrusionOk="0">
                  <a:moveTo>
                    <a:pt x="4430" y="0"/>
                  </a:moveTo>
                  <a:cubicBezTo>
                    <a:pt x="4386" y="0"/>
                    <a:pt x="4342" y="2"/>
                    <a:pt x="4298" y="4"/>
                  </a:cubicBezTo>
                  <a:cubicBezTo>
                    <a:pt x="4057" y="32"/>
                    <a:pt x="3835" y="32"/>
                    <a:pt x="3594" y="41"/>
                  </a:cubicBezTo>
                  <a:cubicBezTo>
                    <a:pt x="2724" y="69"/>
                    <a:pt x="1816" y="300"/>
                    <a:pt x="1103" y="819"/>
                  </a:cubicBezTo>
                  <a:cubicBezTo>
                    <a:pt x="964" y="921"/>
                    <a:pt x="834" y="1060"/>
                    <a:pt x="751" y="1217"/>
                  </a:cubicBezTo>
                  <a:cubicBezTo>
                    <a:pt x="612" y="1393"/>
                    <a:pt x="491" y="1579"/>
                    <a:pt x="380" y="1773"/>
                  </a:cubicBezTo>
                  <a:cubicBezTo>
                    <a:pt x="278" y="1949"/>
                    <a:pt x="195" y="2144"/>
                    <a:pt x="130" y="2338"/>
                  </a:cubicBezTo>
                  <a:cubicBezTo>
                    <a:pt x="65" y="2542"/>
                    <a:pt x="19" y="2764"/>
                    <a:pt x="0" y="2986"/>
                  </a:cubicBezTo>
                  <a:cubicBezTo>
                    <a:pt x="115" y="2919"/>
                    <a:pt x="208" y="2902"/>
                    <a:pt x="289" y="2902"/>
                  </a:cubicBezTo>
                  <a:cubicBezTo>
                    <a:pt x="364" y="2902"/>
                    <a:pt x="429" y="2917"/>
                    <a:pt x="491" y="2922"/>
                  </a:cubicBezTo>
                  <a:cubicBezTo>
                    <a:pt x="667" y="2940"/>
                    <a:pt x="834" y="2931"/>
                    <a:pt x="1001" y="2949"/>
                  </a:cubicBezTo>
                  <a:cubicBezTo>
                    <a:pt x="1353" y="2996"/>
                    <a:pt x="1714" y="3005"/>
                    <a:pt x="2066" y="3051"/>
                  </a:cubicBezTo>
                  <a:cubicBezTo>
                    <a:pt x="2529" y="3098"/>
                    <a:pt x="2992" y="3098"/>
                    <a:pt x="3455" y="3135"/>
                  </a:cubicBezTo>
                  <a:cubicBezTo>
                    <a:pt x="4150" y="3190"/>
                    <a:pt x="4845" y="3181"/>
                    <a:pt x="5539" y="3274"/>
                  </a:cubicBezTo>
                  <a:cubicBezTo>
                    <a:pt x="5949" y="3336"/>
                    <a:pt x="6380" y="3399"/>
                    <a:pt x="6800" y="3399"/>
                  </a:cubicBezTo>
                  <a:cubicBezTo>
                    <a:pt x="6940" y="3399"/>
                    <a:pt x="7079" y="3392"/>
                    <a:pt x="7216" y="3375"/>
                  </a:cubicBezTo>
                  <a:cubicBezTo>
                    <a:pt x="7392" y="3357"/>
                    <a:pt x="7512" y="3348"/>
                    <a:pt x="7596" y="3190"/>
                  </a:cubicBezTo>
                  <a:cubicBezTo>
                    <a:pt x="7633" y="3125"/>
                    <a:pt x="7651" y="3042"/>
                    <a:pt x="7642" y="2968"/>
                  </a:cubicBezTo>
                  <a:cubicBezTo>
                    <a:pt x="7623" y="2847"/>
                    <a:pt x="7577" y="2727"/>
                    <a:pt x="7559" y="2616"/>
                  </a:cubicBezTo>
                  <a:cubicBezTo>
                    <a:pt x="7540" y="2458"/>
                    <a:pt x="7503" y="2301"/>
                    <a:pt x="7466" y="2153"/>
                  </a:cubicBezTo>
                  <a:cubicBezTo>
                    <a:pt x="7373" y="1829"/>
                    <a:pt x="7244" y="1514"/>
                    <a:pt x="7068" y="1227"/>
                  </a:cubicBezTo>
                  <a:cubicBezTo>
                    <a:pt x="6892" y="939"/>
                    <a:pt x="6660" y="689"/>
                    <a:pt x="6401" y="486"/>
                  </a:cubicBezTo>
                  <a:cubicBezTo>
                    <a:pt x="6290" y="411"/>
                    <a:pt x="6179" y="347"/>
                    <a:pt x="6058" y="282"/>
                  </a:cubicBezTo>
                  <a:cubicBezTo>
                    <a:pt x="5956" y="245"/>
                    <a:pt x="5836" y="235"/>
                    <a:pt x="5725" y="208"/>
                  </a:cubicBezTo>
                  <a:cubicBezTo>
                    <a:pt x="5428" y="124"/>
                    <a:pt x="5132" y="69"/>
                    <a:pt x="4817" y="32"/>
                  </a:cubicBezTo>
                  <a:cubicBezTo>
                    <a:pt x="4692" y="11"/>
                    <a:pt x="4562" y="0"/>
                    <a:pt x="44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27"/>
            <p:cNvSpPr/>
            <p:nvPr/>
          </p:nvSpPr>
          <p:spPr>
            <a:xfrm>
              <a:off x="12839299" y="2066309"/>
              <a:ext cx="251226" cy="45738"/>
            </a:xfrm>
            <a:custGeom>
              <a:avLst/>
              <a:gdLst/>
              <a:ahLst/>
              <a:cxnLst/>
              <a:rect l="l" t="t" r="r" b="b"/>
              <a:pathLst>
                <a:path w="3021" h="550" extrusionOk="0">
                  <a:moveTo>
                    <a:pt x="1026" y="0"/>
                  </a:moveTo>
                  <a:cubicBezTo>
                    <a:pt x="684" y="0"/>
                    <a:pt x="340" y="35"/>
                    <a:pt x="1" y="103"/>
                  </a:cubicBezTo>
                  <a:cubicBezTo>
                    <a:pt x="121" y="140"/>
                    <a:pt x="241" y="186"/>
                    <a:pt x="362" y="233"/>
                  </a:cubicBezTo>
                  <a:cubicBezTo>
                    <a:pt x="510" y="288"/>
                    <a:pt x="668" y="344"/>
                    <a:pt x="825" y="390"/>
                  </a:cubicBezTo>
                  <a:cubicBezTo>
                    <a:pt x="1094" y="483"/>
                    <a:pt x="1390" y="538"/>
                    <a:pt x="1677" y="548"/>
                  </a:cubicBezTo>
                  <a:cubicBezTo>
                    <a:pt x="1697" y="549"/>
                    <a:pt x="1717" y="549"/>
                    <a:pt x="1737" y="549"/>
                  </a:cubicBezTo>
                  <a:cubicBezTo>
                    <a:pt x="1901" y="549"/>
                    <a:pt x="2058" y="518"/>
                    <a:pt x="2224" y="501"/>
                  </a:cubicBezTo>
                  <a:lnTo>
                    <a:pt x="2705" y="501"/>
                  </a:lnTo>
                  <a:cubicBezTo>
                    <a:pt x="2773" y="501"/>
                    <a:pt x="2841" y="497"/>
                    <a:pt x="2912" y="497"/>
                  </a:cubicBezTo>
                  <a:cubicBezTo>
                    <a:pt x="2947" y="497"/>
                    <a:pt x="2983" y="498"/>
                    <a:pt x="3020" y="501"/>
                  </a:cubicBezTo>
                  <a:cubicBezTo>
                    <a:pt x="2946" y="418"/>
                    <a:pt x="2881" y="400"/>
                    <a:pt x="2770" y="353"/>
                  </a:cubicBezTo>
                  <a:cubicBezTo>
                    <a:pt x="2594" y="261"/>
                    <a:pt x="2418" y="196"/>
                    <a:pt x="2224" y="149"/>
                  </a:cubicBezTo>
                  <a:cubicBezTo>
                    <a:pt x="1832" y="49"/>
                    <a:pt x="1430" y="0"/>
                    <a:pt x="1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27"/>
            <p:cNvSpPr/>
            <p:nvPr/>
          </p:nvSpPr>
          <p:spPr>
            <a:xfrm>
              <a:off x="9412333" y="1183060"/>
              <a:ext cx="157256" cy="146278"/>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27"/>
            <p:cNvSpPr/>
            <p:nvPr/>
          </p:nvSpPr>
          <p:spPr>
            <a:xfrm>
              <a:off x="9330669" y="1118278"/>
              <a:ext cx="42495" cy="48482"/>
            </a:xfrm>
            <a:custGeom>
              <a:avLst/>
              <a:gdLst/>
              <a:ahLst/>
              <a:cxnLst/>
              <a:rect l="l" t="t" r="r" b="b"/>
              <a:pathLst>
                <a:path w="511" h="583" extrusionOk="0">
                  <a:moveTo>
                    <a:pt x="146" y="1"/>
                  </a:moveTo>
                  <a:cubicBezTo>
                    <a:pt x="132" y="1"/>
                    <a:pt x="117" y="6"/>
                    <a:pt x="93" y="18"/>
                  </a:cubicBezTo>
                  <a:cubicBezTo>
                    <a:pt x="28" y="36"/>
                    <a:pt x="38" y="18"/>
                    <a:pt x="28" y="82"/>
                  </a:cubicBezTo>
                  <a:cubicBezTo>
                    <a:pt x="1" y="240"/>
                    <a:pt x="232" y="416"/>
                    <a:pt x="325" y="490"/>
                  </a:cubicBezTo>
                  <a:lnTo>
                    <a:pt x="353" y="583"/>
                  </a:lnTo>
                  <a:cubicBezTo>
                    <a:pt x="436" y="462"/>
                    <a:pt x="510" y="397"/>
                    <a:pt x="445" y="258"/>
                  </a:cubicBezTo>
                  <a:cubicBezTo>
                    <a:pt x="399" y="157"/>
                    <a:pt x="316" y="73"/>
                    <a:pt x="214" y="27"/>
                  </a:cubicBezTo>
                  <a:cubicBezTo>
                    <a:pt x="181" y="11"/>
                    <a:pt x="165" y="1"/>
                    <a:pt x="14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27"/>
            <p:cNvSpPr/>
            <p:nvPr/>
          </p:nvSpPr>
          <p:spPr>
            <a:xfrm>
              <a:off x="9195117" y="1710382"/>
              <a:ext cx="53971" cy="46486"/>
            </a:xfrm>
            <a:custGeom>
              <a:avLst/>
              <a:gdLst/>
              <a:ahLst/>
              <a:cxnLst/>
              <a:rect l="l" t="t" r="r" b="b"/>
              <a:pathLst>
                <a:path w="649" h="559" extrusionOk="0">
                  <a:moveTo>
                    <a:pt x="247" y="0"/>
                  </a:moveTo>
                  <a:cubicBezTo>
                    <a:pt x="156" y="0"/>
                    <a:pt x="56" y="35"/>
                    <a:pt x="28" y="132"/>
                  </a:cubicBezTo>
                  <a:cubicBezTo>
                    <a:pt x="0" y="206"/>
                    <a:pt x="65" y="298"/>
                    <a:pt x="112" y="345"/>
                  </a:cubicBezTo>
                  <a:cubicBezTo>
                    <a:pt x="139" y="363"/>
                    <a:pt x="167" y="419"/>
                    <a:pt x="195" y="437"/>
                  </a:cubicBezTo>
                  <a:cubicBezTo>
                    <a:pt x="269" y="474"/>
                    <a:pt x="352" y="493"/>
                    <a:pt x="436" y="502"/>
                  </a:cubicBezTo>
                  <a:lnTo>
                    <a:pt x="491" y="558"/>
                  </a:lnTo>
                  <a:cubicBezTo>
                    <a:pt x="493" y="558"/>
                    <a:pt x="494" y="558"/>
                    <a:pt x="496" y="558"/>
                  </a:cubicBezTo>
                  <a:cubicBezTo>
                    <a:pt x="551" y="558"/>
                    <a:pt x="631" y="399"/>
                    <a:pt x="640" y="354"/>
                  </a:cubicBezTo>
                  <a:cubicBezTo>
                    <a:pt x="649" y="308"/>
                    <a:pt x="630" y="252"/>
                    <a:pt x="593" y="215"/>
                  </a:cubicBezTo>
                  <a:cubicBezTo>
                    <a:pt x="538" y="122"/>
                    <a:pt x="445" y="48"/>
                    <a:pt x="334" y="11"/>
                  </a:cubicBezTo>
                  <a:cubicBezTo>
                    <a:pt x="308" y="4"/>
                    <a:pt x="278" y="0"/>
                    <a:pt x="24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27"/>
            <p:cNvSpPr/>
            <p:nvPr/>
          </p:nvSpPr>
          <p:spPr>
            <a:xfrm>
              <a:off x="9445431" y="1540485"/>
              <a:ext cx="132557" cy="100041"/>
            </a:xfrm>
            <a:custGeom>
              <a:avLst/>
              <a:gdLst/>
              <a:ahLst/>
              <a:cxnLst/>
              <a:rect l="l" t="t" r="r" b="b"/>
              <a:pathLst>
                <a:path w="1594" h="1203" extrusionOk="0">
                  <a:moveTo>
                    <a:pt x="895" y="0"/>
                  </a:moveTo>
                  <a:cubicBezTo>
                    <a:pt x="795" y="0"/>
                    <a:pt x="696" y="21"/>
                    <a:pt x="603" y="63"/>
                  </a:cubicBezTo>
                  <a:cubicBezTo>
                    <a:pt x="399" y="146"/>
                    <a:pt x="158" y="304"/>
                    <a:pt x="84" y="507"/>
                  </a:cubicBezTo>
                  <a:cubicBezTo>
                    <a:pt x="1" y="711"/>
                    <a:pt x="130" y="832"/>
                    <a:pt x="279" y="952"/>
                  </a:cubicBezTo>
                  <a:cubicBezTo>
                    <a:pt x="362" y="1017"/>
                    <a:pt x="455" y="1082"/>
                    <a:pt x="547" y="1146"/>
                  </a:cubicBezTo>
                  <a:cubicBezTo>
                    <a:pt x="649" y="1184"/>
                    <a:pt x="760" y="1202"/>
                    <a:pt x="871" y="1202"/>
                  </a:cubicBezTo>
                  <a:cubicBezTo>
                    <a:pt x="1020" y="1119"/>
                    <a:pt x="1168" y="1054"/>
                    <a:pt x="1288" y="971"/>
                  </a:cubicBezTo>
                  <a:cubicBezTo>
                    <a:pt x="1381" y="924"/>
                    <a:pt x="1511" y="878"/>
                    <a:pt x="1529" y="757"/>
                  </a:cubicBezTo>
                  <a:cubicBezTo>
                    <a:pt x="1594" y="498"/>
                    <a:pt x="1409" y="192"/>
                    <a:pt x="1186" y="63"/>
                  </a:cubicBezTo>
                  <a:cubicBezTo>
                    <a:pt x="1094" y="21"/>
                    <a:pt x="994" y="0"/>
                    <a:pt x="89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27"/>
            <p:cNvSpPr/>
            <p:nvPr/>
          </p:nvSpPr>
          <p:spPr>
            <a:xfrm>
              <a:off x="9468799" y="1640527"/>
              <a:ext cx="56881" cy="43410"/>
            </a:xfrm>
            <a:custGeom>
              <a:avLst/>
              <a:gdLst/>
              <a:ahLst/>
              <a:cxnLst/>
              <a:rect l="l" t="t" r="r" b="b"/>
              <a:pathLst>
                <a:path w="684" h="522" extrusionOk="0">
                  <a:moveTo>
                    <a:pt x="127" y="1"/>
                  </a:moveTo>
                  <a:cubicBezTo>
                    <a:pt x="59" y="1"/>
                    <a:pt x="0" y="37"/>
                    <a:pt x="7" y="129"/>
                  </a:cubicBezTo>
                  <a:cubicBezTo>
                    <a:pt x="16" y="258"/>
                    <a:pt x="211" y="342"/>
                    <a:pt x="294" y="388"/>
                  </a:cubicBezTo>
                  <a:cubicBezTo>
                    <a:pt x="358" y="430"/>
                    <a:pt x="469" y="521"/>
                    <a:pt x="552" y="521"/>
                  </a:cubicBezTo>
                  <a:cubicBezTo>
                    <a:pt x="578" y="521"/>
                    <a:pt x="601" y="512"/>
                    <a:pt x="618" y="490"/>
                  </a:cubicBezTo>
                  <a:lnTo>
                    <a:pt x="683" y="462"/>
                  </a:lnTo>
                  <a:cubicBezTo>
                    <a:pt x="553" y="295"/>
                    <a:pt x="405" y="110"/>
                    <a:pt x="211" y="18"/>
                  </a:cubicBezTo>
                  <a:cubicBezTo>
                    <a:pt x="184" y="7"/>
                    <a:pt x="154" y="1"/>
                    <a:pt x="127" y="1"/>
                  </a:cubicBezTo>
                  <a:close/>
                </a:path>
              </a:pathLst>
            </a:custGeom>
            <a:solidFill>
              <a:srgbClr val="F0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27"/>
            <p:cNvSpPr/>
            <p:nvPr/>
          </p:nvSpPr>
          <p:spPr>
            <a:xfrm>
              <a:off x="10935919" y="1314620"/>
              <a:ext cx="165738" cy="142786"/>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27"/>
            <p:cNvSpPr/>
            <p:nvPr/>
          </p:nvSpPr>
          <p:spPr>
            <a:xfrm>
              <a:off x="10890929" y="1345723"/>
              <a:ext cx="47401" cy="61372"/>
            </a:xfrm>
            <a:custGeom>
              <a:avLst/>
              <a:gdLst/>
              <a:ahLst/>
              <a:cxnLst/>
              <a:rect l="l" t="t" r="r" b="b"/>
              <a:pathLst>
                <a:path w="570" h="738" extrusionOk="0">
                  <a:moveTo>
                    <a:pt x="89" y="0"/>
                  </a:moveTo>
                  <a:cubicBezTo>
                    <a:pt x="21" y="0"/>
                    <a:pt x="1" y="88"/>
                    <a:pt x="23" y="163"/>
                  </a:cubicBezTo>
                  <a:cubicBezTo>
                    <a:pt x="23" y="191"/>
                    <a:pt x="51" y="200"/>
                    <a:pt x="60" y="228"/>
                  </a:cubicBezTo>
                  <a:cubicBezTo>
                    <a:pt x="69" y="247"/>
                    <a:pt x="79" y="293"/>
                    <a:pt x="97" y="321"/>
                  </a:cubicBezTo>
                  <a:cubicBezTo>
                    <a:pt x="125" y="395"/>
                    <a:pt x="171" y="460"/>
                    <a:pt x="227" y="524"/>
                  </a:cubicBezTo>
                  <a:cubicBezTo>
                    <a:pt x="301" y="626"/>
                    <a:pt x="431" y="654"/>
                    <a:pt x="514" y="738"/>
                  </a:cubicBezTo>
                  <a:lnTo>
                    <a:pt x="570" y="562"/>
                  </a:lnTo>
                  <a:cubicBezTo>
                    <a:pt x="459" y="367"/>
                    <a:pt x="357" y="126"/>
                    <a:pt x="144" y="15"/>
                  </a:cubicBezTo>
                  <a:cubicBezTo>
                    <a:pt x="123" y="5"/>
                    <a:pt x="105" y="0"/>
                    <a:pt x="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27"/>
            <p:cNvSpPr/>
            <p:nvPr/>
          </p:nvSpPr>
          <p:spPr>
            <a:xfrm>
              <a:off x="11291846" y="1360608"/>
              <a:ext cx="87069" cy="63451"/>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27"/>
            <p:cNvSpPr/>
            <p:nvPr/>
          </p:nvSpPr>
          <p:spPr>
            <a:xfrm>
              <a:off x="12784662" y="1684020"/>
              <a:ext cx="87817" cy="62786"/>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4" name="Google Shape;1754;p27"/>
          <p:cNvGrpSpPr/>
          <p:nvPr/>
        </p:nvGrpSpPr>
        <p:grpSpPr>
          <a:xfrm flipH="1">
            <a:off x="10081417" y="2407001"/>
            <a:ext cx="3400111" cy="949979"/>
            <a:chOff x="6709575" y="3608950"/>
            <a:chExt cx="2840052" cy="793500"/>
          </a:xfrm>
        </p:grpSpPr>
        <p:sp>
          <p:nvSpPr>
            <p:cNvPr id="1755" name="Google Shape;1755;p27"/>
            <p:cNvSpPr/>
            <p:nvPr/>
          </p:nvSpPr>
          <p:spPr>
            <a:xfrm>
              <a:off x="6709575" y="3608950"/>
              <a:ext cx="2840052" cy="793500"/>
            </a:xfrm>
            <a:custGeom>
              <a:avLst/>
              <a:gdLst/>
              <a:ahLst/>
              <a:cxnLst/>
              <a:rect l="l" t="t" r="r" b="b"/>
              <a:pathLst>
                <a:path w="55262" h="15440" extrusionOk="0">
                  <a:moveTo>
                    <a:pt x="39472" y="1"/>
                  </a:moveTo>
                  <a:cubicBezTo>
                    <a:pt x="38436" y="1"/>
                    <a:pt x="37395" y="155"/>
                    <a:pt x="36430" y="425"/>
                  </a:cubicBezTo>
                  <a:cubicBezTo>
                    <a:pt x="34810" y="879"/>
                    <a:pt x="32457" y="1750"/>
                    <a:pt x="31503" y="3250"/>
                  </a:cubicBezTo>
                  <a:cubicBezTo>
                    <a:pt x="31049" y="3963"/>
                    <a:pt x="30827" y="4862"/>
                    <a:pt x="31151" y="5658"/>
                  </a:cubicBezTo>
                  <a:cubicBezTo>
                    <a:pt x="31336" y="6094"/>
                    <a:pt x="31670" y="6464"/>
                    <a:pt x="31836" y="6909"/>
                  </a:cubicBezTo>
                  <a:cubicBezTo>
                    <a:pt x="31987" y="7306"/>
                    <a:pt x="31861" y="7363"/>
                    <a:pt x="31650" y="7363"/>
                  </a:cubicBezTo>
                  <a:cubicBezTo>
                    <a:pt x="31565" y="7363"/>
                    <a:pt x="31466" y="7353"/>
                    <a:pt x="31365" y="7353"/>
                  </a:cubicBezTo>
                  <a:cubicBezTo>
                    <a:pt x="31226" y="7353"/>
                    <a:pt x="31085" y="7371"/>
                    <a:pt x="30975" y="7455"/>
                  </a:cubicBezTo>
                  <a:cubicBezTo>
                    <a:pt x="30734" y="7641"/>
                    <a:pt x="30549" y="8511"/>
                    <a:pt x="30623" y="8808"/>
                  </a:cubicBezTo>
                  <a:cubicBezTo>
                    <a:pt x="29867" y="8133"/>
                    <a:pt x="29094" y="7537"/>
                    <a:pt x="28041" y="7537"/>
                  </a:cubicBezTo>
                  <a:cubicBezTo>
                    <a:pt x="28010" y="7537"/>
                    <a:pt x="27978" y="7538"/>
                    <a:pt x="27946" y="7539"/>
                  </a:cubicBezTo>
                  <a:cubicBezTo>
                    <a:pt x="26445" y="7594"/>
                    <a:pt x="25491" y="8817"/>
                    <a:pt x="24750" y="9984"/>
                  </a:cubicBezTo>
                  <a:cubicBezTo>
                    <a:pt x="24556" y="9919"/>
                    <a:pt x="24463" y="9641"/>
                    <a:pt x="24232" y="9521"/>
                  </a:cubicBezTo>
                  <a:cubicBezTo>
                    <a:pt x="24064" y="9441"/>
                    <a:pt x="23887" y="9423"/>
                    <a:pt x="23701" y="9423"/>
                  </a:cubicBezTo>
                  <a:cubicBezTo>
                    <a:pt x="23629" y="9423"/>
                    <a:pt x="23556" y="9426"/>
                    <a:pt x="23481" y="9428"/>
                  </a:cubicBezTo>
                  <a:cubicBezTo>
                    <a:pt x="22870" y="9456"/>
                    <a:pt x="22555" y="9910"/>
                    <a:pt x="22157" y="10308"/>
                  </a:cubicBezTo>
                  <a:lnTo>
                    <a:pt x="22157" y="10308"/>
                  </a:lnTo>
                  <a:cubicBezTo>
                    <a:pt x="22222" y="8984"/>
                    <a:pt x="21694" y="7613"/>
                    <a:pt x="20832" y="6603"/>
                  </a:cubicBezTo>
                  <a:cubicBezTo>
                    <a:pt x="19793" y="5384"/>
                    <a:pt x="18241" y="4779"/>
                    <a:pt x="16689" y="4779"/>
                  </a:cubicBezTo>
                  <a:cubicBezTo>
                    <a:pt x="15033" y="4779"/>
                    <a:pt x="13376" y="5467"/>
                    <a:pt x="12339" y="6835"/>
                  </a:cubicBezTo>
                  <a:cubicBezTo>
                    <a:pt x="11820" y="7520"/>
                    <a:pt x="11412" y="8289"/>
                    <a:pt x="11107" y="9104"/>
                  </a:cubicBezTo>
                  <a:cubicBezTo>
                    <a:pt x="10995" y="9428"/>
                    <a:pt x="11005" y="9817"/>
                    <a:pt x="10912" y="10123"/>
                  </a:cubicBezTo>
                  <a:cubicBezTo>
                    <a:pt x="10868" y="10270"/>
                    <a:pt x="10787" y="10318"/>
                    <a:pt x="10684" y="10318"/>
                  </a:cubicBezTo>
                  <a:cubicBezTo>
                    <a:pt x="10481" y="10318"/>
                    <a:pt x="10194" y="10129"/>
                    <a:pt x="9949" y="10123"/>
                  </a:cubicBezTo>
                  <a:cubicBezTo>
                    <a:pt x="9911" y="10121"/>
                    <a:pt x="9873" y="10120"/>
                    <a:pt x="9836" y="10120"/>
                  </a:cubicBezTo>
                  <a:cubicBezTo>
                    <a:pt x="9341" y="10120"/>
                    <a:pt x="8881" y="10294"/>
                    <a:pt x="8596" y="10716"/>
                  </a:cubicBezTo>
                  <a:cubicBezTo>
                    <a:pt x="8201" y="10534"/>
                    <a:pt x="7823" y="10392"/>
                    <a:pt x="7466" y="10392"/>
                  </a:cubicBezTo>
                  <a:cubicBezTo>
                    <a:pt x="7078" y="10392"/>
                    <a:pt x="6715" y="10559"/>
                    <a:pt x="6383" y="11021"/>
                  </a:cubicBezTo>
                  <a:cubicBezTo>
                    <a:pt x="6123" y="11383"/>
                    <a:pt x="5994" y="11818"/>
                    <a:pt x="6031" y="12263"/>
                  </a:cubicBezTo>
                  <a:cubicBezTo>
                    <a:pt x="6068" y="12763"/>
                    <a:pt x="6466" y="13235"/>
                    <a:pt x="6392" y="13745"/>
                  </a:cubicBezTo>
                  <a:cubicBezTo>
                    <a:pt x="6381" y="13745"/>
                    <a:pt x="6370" y="13746"/>
                    <a:pt x="6360" y="13746"/>
                  </a:cubicBezTo>
                  <a:cubicBezTo>
                    <a:pt x="6052" y="13746"/>
                    <a:pt x="5886" y="13381"/>
                    <a:pt x="5566" y="13381"/>
                  </a:cubicBezTo>
                  <a:cubicBezTo>
                    <a:pt x="5551" y="13381"/>
                    <a:pt x="5536" y="13382"/>
                    <a:pt x="5521" y="13383"/>
                  </a:cubicBezTo>
                  <a:cubicBezTo>
                    <a:pt x="5104" y="13430"/>
                    <a:pt x="4780" y="13976"/>
                    <a:pt x="4669" y="14319"/>
                  </a:cubicBezTo>
                  <a:cubicBezTo>
                    <a:pt x="4539" y="14263"/>
                    <a:pt x="4484" y="14152"/>
                    <a:pt x="4521" y="13976"/>
                  </a:cubicBezTo>
                  <a:cubicBezTo>
                    <a:pt x="4428" y="13633"/>
                    <a:pt x="4215" y="13328"/>
                    <a:pt x="3928" y="13133"/>
                  </a:cubicBezTo>
                  <a:cubicBezTo>
                    <a:pt x="3515" y="12769"/>
                    <a:pt x="2854" y="12376"/>
                    <a:pt x="2249" y="12376"/>
                  </a:cubicBezTo>
                  <a:cubicBezTo>
                    <a:pt x="2162" y="12376"/>
                    <a:pt x="2076" y="12384"/>
                    <a:pt x="1992" y="12401"/>
                  </a:cubicBezTo>
                  <a:cubicBezTo>
                    <a:pt x="1085" y="12596"/>
                    <a:pt x="658" y="13615"/>
                    <a:pt x="362" y="14384"/>
                  </a:cubicBezTo>
                  <a:cubicBezTo>
                    <a:pt x="1" y="15338"/>
                    <a:pt x="112" y="15440"/>
                    <a:pt x="112" y="15440"/>
                  </a:cubicBezTo>
                  <a:lnTo>
                    <a:pt x="54428" y="15440"/>
                  </a:lnTo>
                  <a:cubicBezTo>
                    <a:pt x="54594" y="15440"/>
                    <a:pt x="55095" y="15291"/>
                    <a:pt x="55178" y="15143"/>
                  </a:cubicBezTo>
                  <a:cubicBezTo>
                    <a:pt x="55261" y="14967"/>
                    <a:pt x="55057" y="14949"/>
                    <a:pt x="55030" y="14847"/>
                  </a:cubicBezTo>
                  <a:cubicBezTo>
                    <a:pt x="54965" y="14560"/>
                    <a:pt x="54937" y="14263"/>
                    <a:pt x="54881" y="13967"/>
                  </a:cubicBezTo>
                  <a:cubicBezTo>
                    <a:pt x="54715" y="13226"/>
                    <a:pt x="54279" y="12624"/>
                    <a:pt x="53770" y="12087"/>
                  </a:cubicBezTo>
                  <a:cubicBezTo>
                    <a:pt x="53058" y="11333"/>
                    <a:pt x="52139" y="11017"/>
                    <a:pt x="51193" y="11017"/>
                  </a:cubicBezTo>
                  <a:cubicBezTo>
                    <a:pt x="50220" y="11017"/>
                    <a:pt x="49220" y="11352"/>
                    <a:pt x="48388" y="11892"/>
                  </a:cubicBezTo>
                  <a:cubicBezTo>
                    <a:pt x="47798" y="12276"/>
                    <a:pt x="47085" y="12994"/>
                    <a:pt x="46754" y="13729"/>
                  </a:cubicBezTo>
                  <a:lnTo>
                    <a:pt x="46754" y="13729"/>
                  </a:lnTo>
                  <a:cubicBezTo>
                    <a:pt x="46668" y="13371"/>
                    <a:pt x="46456" y="12958"/>
                    <a:pt x="46369" y="12855"/>
                  </a:cubicBezTo>
                  <a:cubicBezTo>
                    <a:pt x="45823" y="12216"/>
                    <a:pt x="45202" y="12420"/>
                    <a:pt x="44498" y="12216"/>
                  </a:cubicBezTo>
                  <a:cubicBezTo>
                    <a:pt x="44563" y="11966"/>
                    <a:pt x="44841" y="11799"/>
                    <a:pt x="44869" y="11503"/>
                  </a:cubicBezTo>
                  <a:cubicBezTo>
                    <a:pt x="44915" y="11142"/>
                    <a:pt x="44683" y="10799"/>
                    <a:pt x="44452" y="10558"/>
                  </a:cubicBezTo>
                  <a:cubicBezTo>
                    <a:pt x="44218" y="10318"/>
                    <a:pt x="43947" y="10223"/>
                    <a:pt x="43666" y="10223"/>
                  </a:cubicBezTo>
                  <a:cubicBezTo>
                    <a:pt x="43210" y="10223"/>
                    <a:pt x="42727" y="10473"/>
                    <a:pt x="42336" y="10761"/>
                  </a:cubicBezTo>
                  <a:lnTo>
                    <a:pt x="42336" y="10761"/>
                  </a:lnTo>
                  <a:cubicBezTo>
                    <a:pt x="42434" y="10635"/>
                    <a:pt x="42375" y="10478"/>
                    <a:pt x="42433" y="10299"/>
                  </a:cubicBezTo>
                  <a:cubicBezTo>
                    <a:pt x="42544" y="10067"/>
                    <a:pt x="42683" y="9854"/>
                    <a:pt x="42840" y="9660"/>
                  </a:cubicBezTo>
                  <a:cubicBezTo>
                    <a:pt x="43118" y="9317"/>
                    <a:pt x="43414" y="8993"/>
                    <a:pt x="43729" y="8687"/>
                  </a:cubicBezTo>
                  <a:cubicBezTo>
                    <a:pt x="44628" y="7752"/>
                    <a:pt x="45035" y="6316"/>
                    <a:pt x="45054" y="5029"/>
                  </a:cubicBezTo>
                  <a:cubicBezTo>
                    <a:pt x="45072" y="4204"/>
                    <a:pt x="45082" y="3371"/>
                    <a:pt x="44758" y="2593"/>
                  </a:cubicBezTo>
                  <a:cubicBezTo>
                    <a:pt x="44294" y="1462"/>
                    <a:pt x="43387" y="796"/>
                    <a:pt x="42257" y="425"/>
                  </a:cubicBezTo>
                  <a:cubicBezTo>
                    <a:pt x="41377" y="132"/>
                    <a:pt x="40427" y="1"/>
                    <a:pt x="394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27"/>
            <p:cNvSpPr/>
            <p:nvPr/>
          </p:nvSpPr>
          <p:spPr>
            <a:xfrm>
              <a:off x="6715280" y="4285738"/>
              <a:ext cx="2827667" cy="116712"/>
            </a:xfrm>
            <a:custGeom>
              <a:avLst/>
              <a:gdLst/>
              <a:ahLst/>
              <a:cxnLst/>
              <a:rect l="l" t="t" r="r" b="b"/>
              <a:pathLst>
                <a:path w="55021" h="2271" extrusionOk="0">
                  <a:moveTo>
                    <a:pt x="34501" y="1"/>
                  </a:moveTo>
                  <a:cubicBezTo>
                    <a:pt x="34477" y="1"/>
                    <a:pt x="34454" y="1"/>
                    <a:pt x="34430" y="1"/>
                  </a:cubicBezTo>
                  <a:cubicBezTo>
                    <a:pt x="33615" y="1"/>
                    <a:pt x="32809" y="1"/>
                    <a:pt x="31994" y="140"/>
                  </a:cubicBezTo>
                  <a:cubicBezTo>
                    <a:pt x="30873" y="353"/>
                    <a:pt x="29799" y="742"/>
                    <a:pt x="28743" y="1168"/>
                  </a:cubicBezTo>
                  <a:cubicBezTo>
                    <a:pt x="28502" y="1270"/>
                    <a:pt x="28076" y="1335"/>
                    <a:pt x="27918" y="1567"/>
                  </a:cubicBezTo>
                  <a:cubicBezTo>
                    <a:pt x="27863" y="1641"/>
                    <a:pt x="27835" y="1743"/>
                    <a:pt x="27742" y="1798"/>
                  </a:cubicBezTo>
                  <a:cubicBezTo>
                    <a:pt x="27646" y="1859"/>
                    <a:pt x="27526" y="1873"/>
                    <a:pt x="27403" y="1873"/>
                  </a:cubicBezTo>
                  <a:cubicBezTo>
                    <a:pt x="27300" y="1873"/>
                    <a:pt x="27196" y="1863"/>
                    <a:pt x="27103" y="1863"/>
                  </a:cubicBezTo>
                  <a:cubicBezTo>
                    <a:pt x="26893" y="1863"/>
                    <a:pt x="26679" y="1871"/>
                    <a:pt x="26467" y="1871"/>
                  </a:cubicBezTo>
                  <a:cubicBezTo>
                    <a:pt x="26360" y="1871"/>
                    <a:pt x="26254" y="1869"/>
                    <a:pt x="26149" y="1863"/>
                  </a:cubicBezTo>
                  <a:cubicBezTo>
                    <a:pt x="25881" y="1854"/>
                    <a:pt x="25612" y="1807"/>
                    <a:pt x="25343" y="1807"/>
                  </a:cubicBezTo>
                  <a:cubicBezTo>
                    <a:pt x="24788" y="1807"/>
                    <a:pt x="24260" y="1789"/>
                    <a:pt x="23722" y="1752"/>
                  </a:cubicBezTo>
                  <a:cubicBezTo>
                    <a:pt x="23269" y="1724"/>
                    <a:pt x="22713" y="1706"/>
                    <a:pt x="22287" y="1548"/>
                  </a:cubicBezTo>
                  <a:cubicBezTo>
                    <a:pt x="22203" y="1502"/>
                    <a:pt x="22120" y="1446"/>
                    <a:pt x="22046" y="1381"/>
                  </a:cubicBezTo>
                  <a:cubicBezTo>
                    <a:pt x="21962" y="1335"/>
                    <a:pt x="21879" y="1307"/>
                    <a:pt x="21787" y="1270"/>
                  </a:cubicBezTo>
                  <a:cubicBezTo>
                    <a:pt x="21546" y="1159"/>
                    <a:pt x="21240" y="1104"/>
                    <a:pt x="21073" y="890"/>
                  </a:cubicBezTo>
                  <a:cubicBezTo>
                    <a:pt x="20953" y="742"/>
                    <a:pt x="20916" y="631"/>
                    <a:pt x="20749" y="529"/>
                  </a:cubicBezTo>
                  <a:cubicBezTo>
                    <a:pt x="20295" y="261"/>
                    <a:pt x="19767" y="159"/>
                    <a:pt x="19249" y="94"/>
                  </a:cubicBezTo>
                  <a:cubicBezTo>
                    <a:pt x="19010" y="59"/>
                    <a:pt x="18771" y="47"/>
                    <a:pt x="18530" y="47"/>
                  </a:cubicBezTo>
                  <a:cubicBezTo>
                    <a:pt x="17938" y="47"/>
                    <a:pt x="17340" y="122"/>
                    <a:pt x="16748" y="122"/>
                  </a:cubicBezTo>
                  <a:cubicBezTo>
                    <a:pt x="16127" y="122"/>
                    <a:pt x="15516" y="177"/>
                    <a:pt x="14895" y="177"/>
                  </a:cubicBezTo>
                  <a:lnTo>
                    <a:pt x="13311" y="177"/>
                  </a:lnTo>
                  <a:cubicBezTo>
                    <a:pt x="13269" y="176"/>
                    <a:pt x="13227" y="176"/>
                    <a:pt x="13185" y="176"/>
                  </a:cubicBezTo>
                  <a:cubicBezTo>
                    <a:pt x="12895" y="176"/>
                    <a:pt x="12612" y="203"/>
                    <a:pt x="12329" y="251"/>
                  </a:cubicBezTo>
                  <a:cubicBezTo>
                    <a:pt x="12107" y="298"/>
                    <a:pt x="11894" y="381"/>
                    <a:pt x="11672" y="409"/>
                  </a:cubicBezTo>
                  <a:cubicBezTo>
                    <a:pt x="11292" y="464"/>
                    <a:pt x="10912" y="501"/>
                    <a:pt x="10523" y="566"/>
                  </a:cubicBezTo>
                  <a:cubicBezTo>
                    <a:pt x="10143" y="622"/>
                    <a:pt x="9754" y="752"/>
                    <a:pt x="9356" y="844"/>
                  </a:cubicBezTo>
                  <a:cubicBezTo>
                    <a:pt x="8967" y="937"/>
                    <a:pt x="8606" y="1029"/>
                    <a:pt x="8235" y="1113"/>
                  </a:cubicBezTo>
                  <a:cubicBezTo>
                    <a:pt x="7911" y="1187"/>
                    <a:pt x="7606" y="1298"/>
                    <a:pt x="7281" y="1335"/>
                  </a:cubicBezTo>
                  <a:cubicBezTo>
                    <a:pt x="6957" y="1381"/>
                    <a:pt x="6614" y="1428"/>
                    <a:pt x="6281" y="1493"/>
                  </a:cubicBezTo>
                  <a:cubicBezTo>
                    <a:pt x="5151" y="1687"/>
                    <a:pt x="4012" y="1622"/>
                    <a:pt x="2872" y="1706"/>
                  </a:cubicBezTo>
                  <a:cubicBezTo>
                    <a:pt x="2307" y="1761"/>
                    <a:pt x="1742" y="1863"/>
                    <a:pt x="1187" y="2021"/>
                  </a:cubicBezTo>
                  <a:cubicBezTo>
                    <a:pt x="779" y="2132"/>
                    <a:pt x="409" y="2196"/>
                    <a:pt x="1" y="2271"/>
                  </a:cubicBezTo>
                  <a:lnTo>
                    <a:pt x="55021" y="2234"/>
                  </a:lnTo>
                  <a:lnTo>
                    <a:pt x="55011" y="2178"/>
                  </a:lnTo>
                  <a:cubicBezTo>
                    <a:pt x="54959" y="2163"/>
                    <a:pt x="54899" y="2159"/>
                    <a:pt x="54835" y="2159"/>
                  </a:cubicBezTo>
                  <a:cubicBezTo>
                    <a:pt x="54739" y="2159"/>
                    <a:pt x="54637" y="2169"/>
                    <a:pt x="54548" y="2169"/>
                  </a:cubicBezTo>
                  <a:cubicBezTo>
                    <a:pt x="54512" y="2170"/>
                    <a:pt x="54475" y="2171"/>
                    <a:pt x="54438" y="2171"/>
                  </a:cubicBezTo>
                  <a:cubicBezTo>
                    <a:pt x="54259" y="2171"/>
                    <a:pt x="54076" y="2153"/>
                    <a:pt x="53900" y="2122"/>
                  </a:cubicBezTo>
                  <a:cubicBezTo>
                    <a:pt x="53752" y="2095"/>
                    <a:pt x="53596" y="2087"/>
                    <a:pt x="53439" y="2087"/>
                  </a:cubicBezTo>
                  <a:cubicBezTo>
                    <a:pt x="53163" y="2087"/>
                    <a:pt x="52881" y="2113"/>
                    <a:pt x="52622" y="2113"/>
                  </a:cubicBezTo>
                  <a:lnTo>
                    <a:pt x="50454" y="2113"/>
                  </a:lnTo>
                  <a:cubicBezTo>
                    <a:pt x="50093" y="2113"/>
                    <a:pt x="49750" y="2095"/>
                    <a:pt x="49389" y="2067"/>
                  </a:cubicBezTo>
                  <a:cubicBezTo>
                    <a:pt x="49009" y="2039"/>
                    <a:pt x="48620" y="2048"/>
                    <a:pt x="48240" y="1983"/>
                  </a:cubicBezTo>
                  <a:cubicBezTo>
                    <a:pt x="47675" y="1882"/>
                    <a:pt x="47110" y="1770"/>
                    <a:pt x="46536" y="1696"/>
                  </a:cubicBezTo>
                  <a:cubicBezTo>
                    <a:pt x="46230" y="1659"/>
                    <a:pt x="45915" y="1604"/>
                    <a:pt x="45610" y="1585"/>
                  </a:cubicBezTo>
                  <a:cubicBezTo>
                    <a:pt x="45304" y="1557"/>
                    <a:pt x="44998" y="1585"/>
                    <a:pt x="44693" y="1548"/>
                  </a:cubicBezTo>
                  <a:cubicBezTo>
                    <a:pt x="44433" y="1530"/>
                    <a:pt x="44174" y="1520"/>
                    <a:pt x="43915" y="1520"/>
                  </a:cubicBezTo>
                  <a:cubicBezTo>
                    <a:pt x="43646" y="1520"/>
                    <a:pt x="43378" y="1576"/>
                    <a:pt x="43109" y="1585"/>
                  </a:cubicBezTo>
                  <a:cubicBezTo>
                    <a:pt x="42945" y="1588"/>
                    <a:pt x="42778" y="1593"/>
                    <a:pt x="42611" y="1593"/>
                  </a:cubicBezTo>
                  <a:cubicBezTo>
                    <a:pt x="42298" y="1593"/>
                    <a:pt x="41984" y="1577"/>
                    <a:pt x="41682" y="1511"/>
                  </a:cubicBezTo>
                  <a:cubicBezTo>
                    <a:pt x="41340" y="1437"/>
                    <a:pt x="41062" y="1205"/>
                    <a:pt x="40738" y="1066"/>
                  </a:cubicBezTo>
                  <a:cubicBezTo>
                    <a:pt x="40163" y="816"/>
                    <a:pt x="39598" y="576"/>
                    <a:pt x="38978" y="464"/>
                  </a:cubicBezTo>
                  <a:cubicBezTo>
                    <a:pt x="38246" y="335"/>
                    <a:pt x="37514" y="270"/>
                    <a:pt x="36773" y="205"/>
                  </a:cubicBezTo>
                  <a:cubicBezTo>
                    <a:pt x="36010" y="142"/>
                    <a:pt x="35264" y="1"/>
                    <a:pt x="3450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27"/>
            <p:cNvSpPr/>
            <p:nvPr/>
          </p:nvSpPr>
          <p:spPr>
            <a:xfrm>
              <a:off x="8001531" y="4237223"/>
              <a:ext cx="433239" cy="74622"/>
            </a:xfrm>
            <a:custGeom>
              <a:avLst/>
              <a:gdLst/>
              <a:ahLst/>
              <a:cxnLst/>
              <a:rect l="l" t="t" r="r" b="b"/>
              <a:pathLst>
                <a:path w="8430" h="1452" extrusionOk="0">
                  <a:moveTo>
                    <a:pt x="5734" y="0"/>
                  </a:moveTo>
                  <a:cubicBezTo>
                    <a:pt x="5638" y="0"/>
                    <a:pt x="5543" y="10"/>
                    <a:pt x="5447" y="28"/>
                  </a:cubicBezTo>
                  <a:cubicBezTo>
                    <a:pt x="5317" y="38"/>
                    <a:pt x="5187" y="38"/>
                    <a:pt x="5058" y="38"/>
                  </a:cubicBezTo>
                  <a:cubicBezTo>
                    <a:pt x="4706" y="56"/>
                    <a:pt x="4354" y="112"/>
                    <a:pt x="4002" y="158"/>
                  </a:cubicBezTo>
                  <a:cubicBezTo>
                    <a:pt x="3131" y="251"/>
                    <a:pt x="2242" y="269"/>
                    <a:pt x="1381" y="436"/>
                  </a:cubicBezTo>
                  <a:cubicBezTo>
                    <a:pt x="1001" y="501"/>
                    <a:pt x="630" y="593"/>
                    <a:pt x="278" y="723"/>
                  </a:cubicBezTo>
                  <a:cubicBezTo>
                    <a:pt x="223" y="742"/>
                    <a:pt x="0" y="843"/>
                    <a:pt x="0" y="917"/>
                  </a:cubicBezTo>
                  <a:cubicBezTo>
                    <a:pt x="0" y="1001"/>
                    <a:pt x="269" y="1075"/>
                    <a:pt x="325" y="1093"/>
                  </a:cubicBezTo>
                  <a:cubicBezTo>
                    <a:pt x="389" y="1098"/>
                    <a:pt x="452" y="1100"/>
                    <a:pt x="514" y="1100"/>
                  </a:cubicBezTo>
                  <a:cubicBezTo>
                    <a:pt x="577" y="1100"/>
                    <a:pt x="640" y="1098"/>
                    <a:pt x="704" y="1093"/>
                  </a:cubicBezTo>
                  <a:cubicBezTo>
                    <a:pt x="862" y="1093"/>
                    <a:pt x="1010" y="1140"/>
                    <a:pt x="1167" y="1140"/>
                  </a:cubicBezTo>
                  <a:cubicBezTo>
                    <a:pt x="1668" y="1158"/>
                    <a:pt x="2159" y="1232"/>
                    <a:pt x="2640" y="1353"/>
                  </a:cubicBezTo>
                  <a:cubicBezTo>
                    <a:pt x="2798" y="1399"/>
                    <a:pt x="2955" y="1427"/>
                    <a:pt x="3122" y="1445"/>
                  </a:cubicBezTo>
                  <a:cubicBezTo>
                    <a:pt x="3171" y="1450"/>
                    <a:pt x="3219" y="1452"/>
                    <a:pt x="3266" y="1452"/>
                  </a:cubicBezTo>
                  <a:cubicBezTo>
                    <a:pt x="3533" y="1452"/>
                    <a:pt x="3781" y="1392"/>
                    <a:pt x="4048" y="1353"/>
                  </a:cubicBezTo>
                  <a:cubicBezTo>
                    <a:pt x="3844" y="1316"/>
                    <a:pt x="3918" y="1288"/>
                    <a:pt x="4011" y="1279"/>
                  </a:cubicBezTo>
                  <a:cubicBezTo>
                    <a:pt x="4122" y="1260"/>
                    <a:pt x="4243" y="1242"/>
                    <a:pt x="4354" y="1223"/>
                  </a:cubicBezTo>
                  <a:cubicBezTo>
                    <a:pt x="4632" y="1177"/>
                    <a:pt x="4910" y="1121"/>
                    <a:pt x="5187" y="1084"/>
                  </a:cubicBezTo>
                  <a:cubicBezTo>
                    <a:pt x="5928" y="992"/>
                    <a:pt x="6651" y="862"/>
                    <a:pt x="7383" y="760"/>
                  </a:cubicBezTo>
                  <a:cubicBezTo>
                    <a:pt x="7670" y="714"/>
                    <a:pt x="7948" y="649"/>
                    <a:pt x="8216" y="556"/>
                  </a:cubicBezTo>
                  <a:cubicBezTo>
                    <a:pt x="8263" y="538"/>
                    <a:pt x="8420" y="501"/>
                    <a:pt x="8429" y="454"/>
                  </a:cubicBezTo>
                  <a:cubicBezTo>
                    <a:pt x="8309" y="427"/>
                    <a:pt x="8198" y="362"/>
                    <a:pt x="8077" y="334"/>
                  </a:cubicBezTo>
                  <a:cubicBezTo>
                    <a:pt x="7874" y="297"/>
                    <a:pt x="7670" y="288"/>
                    <a:pt x="7475" y="251"/>
                  </a:cubicBezTo>
                  <a:cubicBezTo>
                    <a:pt x="7207" y="204"/>
                    <a:pt x="6947" y="121"/>
                    <a:pt x="6688" y="93"/>
                  </a:cubicBezTo>
                  <a:cubicBezTo>
                    <a:pt x="6419" y="56"/>
                    <a:pt x="6160" y="38"/>
                    <a:pt x="5891" y="10"/>
                  </a:cubicBezTo>
                  <a:cubicBezTo>
                    <a:pt x="5839" y="3"/>
                    <a:pt x="5786" y="0"/>
                    <a:pt x="573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27"/>
            <p:cNvSpPr/>
            <p:nvPr/>
          </p:nvSpPr>
          <p:spPr>
            <a:xfrm>
              <a:off x="8832188" y="4321455"/>
              <a:ext cx="94305" cy="19581"/>
            </a:xfrm>
            <a:custGeom>
              <a:avLst/>
              <a:gdLst/>
              <a:ahLst/>
              <a:cxnLst/>
              <a:rect l="l" t="t" r="r" b="b"/>
              <a:pathLst>
                <a:path w="1835" h="381" extrusionOk="0">
                  <a:moveTo>
                    <a:pt x="694" y="1"/>
                  </a:moveTo>
                  <a:cubicBezTo>
                    <a:pt x="465" y="1"/>
                    <a:pt x="240" y="29"/>
                    <a:pt x="1" y="29"/>
                  </a:cubicBezTo>
                  <a:cubicBezTo>
                    <a:pt x="556" y="223"/>
                    <a:pt x="760" y="307"/>
                    <a:pt x="918" y="344"/>
                  </a:cubicBezTo>
                  <a:cubicBezTo>
                    <a:pt x="1047" y="371"/>
                    <a:pt x="1177" y="381"/>
                    <a:pt x="1307" y="381"/>
                  </a:cubicBezTo>
                  <a:cubicBezTo>
                    <a:pt x="1418" y="381"/>
                    <a:pt x="1816" y="371"/>
                    <a:pt x="1835" y="214"/>
                  </a:cubicBezTo>
                  <a:cubicBezTo>
                    <a:pt x="1603" y="168"/>
                    <a:pt x="1362" y="103"/>
                    <a:pt x="1131" y="47"/>
                  </a:cubicBezTo>
                  <a:cubicBezTo>
                    <a:pt x="981" y="12"/>
                    <a:pt x="837" y="1"/>
                    <a:pt x="694"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27"/>
            <p:cNvSpPr/>
            <p:nvPr/>
          </p:nvSpPr>
          <p:spPr>
            <a:xfrm>
              <a:off x="8281928" y="3977331"/>
              <a:ext cx="264774" cy="135676"/>
            </a:xfrm>
            <a:custGeom>
              <a:avLst/>
              <a:gdLst/>
              <a:ahLst/>
              <a:cxnLst/>
              <a:rect l="l" t="t" r="r" b="b"/>
              <a:pathLst>
                <a:path w="5152" h="2640" extrusionOk="0">
                  <a:moveTo>
                    <a:pt x="1621" y="0"/>
                  </a:moveTo>
                  <a:cubicBezTo>
                    <a:pt x="1362" y="19"/>
                    <a:pt x="1093" y="65"/>
                    <a:pt x="843" y="148"/>
                  </a:cubicBezTo>
                  <a:cubicBezTo>
                    <a:pt x="621" y="222"/>
                    <a:pt x="417" y="352"/>
                    <a:pt x="250" y="519"/>
                  </a:cubicBezTo>
                  <a:cubicBezTo>
                    <a:pt x="65" y="732"/>
                    <a:pt x="0" y="1019"/>
                    <a:pt x="74" y="1288"/>
                  </a:cubicBezTo>
                  <a:cubicBezTo>
                    <a:pt x="176" y="1528"/>
                    <a:pt x="371" y="1714"/>
                    <a:pt x="611" y="1816"/>
                  </a:cubicBezTo>
                  <a:cubicBezTo>
                    <a:pt x="963" y="2010"/>
                    <a:pt x="1343" y="2158"/>
                    <a:pt x="1732" y="2269"/>
                  </a:cubicBezTo>
                  <a:cubicBezTo>
                    <a:pt x="1927" y="2325"/>
                    <a:pt x="2130" y="2381"/>
                    <a:pt x="2325" y="2408"/>
                  </a:cubicBezTo>
                  <a:cubicBezTo>
                    <a:pt x="2612" y="2445"/>
                    <a:pt x="2909" y="2455"/>
                    <a:pt x="3186" y="2464"/>
                  </a:cubicBezTo>
                  <a:cubicBezTo>
                    <a:pt x="3214" y="2465"/>
                    <a:pt x="3242" y="2465"/>
                    <a:pt x="3269" y="2465"/>
                  </a:cubicBezTo>
                  <a:cubicBezTo>
                    <a:pt x="3507" y="2465"/>
                    <a:pt x="3755" y="2444"/>
                    <a:pt x="4000" y="2444"/>
                  </a:cubicBezTo>
                  <a:cubicBezTo>
                    <a:pt x="4142" y="2444"/>
                    <a:pt x="4282" y="2451"/>
                    <a:pt x="4418" y="2473"/>
                  </a:cubicBezTo>
                  <a:cubicBezTo>
                    <a:pt x="4622" y="2501"/>
                    <a:pt x="4807" y="2584"/>
                    <a:pt x="5002" y="2631"/>
                  </a:cubicBezTo>
                  <a:cubicBezTo>
                    <a:pt x="5027" y="2637"/>
                    <a:pt x="5048" y="2640"/>
                    <a:pt x="5065" y="2640"/>
                  </a:cubicBezTo>
                  <a:cubicBezTo>
                    <a:pt x="5151" y="2640"/>
                    <a:pt x="5132" y="2563"/>
                    <a:pt x="5132" y="2455"/>
                  </a:cubicBezTo>
                  <a:cubicBezTo>
                    <a:pt x="5132" y="1742"/>
                    <a:pt x="4613" y="1158"/>
                    <a:pt x="3992" y="843"/>
                  </a:cubicBezTo>
                  <a:cubicBezTo>
                    <a:pt x="3770" y="741"/>
                    <a:pt x="3529" y="593"/>
                    <a:pt x="3279" y="574"/>
                  </a:cubicBezTo>
                  <a:cubicBezTo>
                    <a:pt x="3001" y="547"/>
                    <a:pt x="2723" y="491"/>
                    <a:pt x="2455" y="398"/>
                  </a:cubicBezTo>
                  <a:cubicBezTo>
                    <a:pt x="2214" y="204"/>
                    <a:pt x="1954" y="0"/>
                    <a:pt x="16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27"/>
            <p:cNvSpPr/>
            <p:nvPr/>
          </p:nvSpPr>
          <p:spPr>
            <a:xfrm>
              <a:off x="8297140" y="3610697"/>
              <a:ext cx="730287" cy="491055"/>
            </a:xfrm>
            <a:custGeom>
              <a:avLst/>
              <a:gdLst/>
              <a:ahLst/>
              <a:cxnLst/>
              <a:rect l="l" t="t" r="r" b="b"/>
              <a:pathLst>
                <a:path w="14210" h="9555" extrusionOk="0">
                  <a:moveTo>
                    <a:pt x="8856" y="0"/>
                  </a:moveTo>
                  <a:cubicBezTo>
                    <a:pt x="8543" y="0"/>
                    <a:pt x="8230" y="17"/>
                    <a:pt x="7920" y="48"/>
                  </a:cubicBezTo>
                  <a:cubicBezTo>
                    <a:pt x="7448" y="95"/>
                    <a:pt x="6975" y="132"/>
                    <a:pt x="6503" y="197"/>
                  </a:cubicBezTo>
                  <a:cubicBezTo>
                    <a:pt x="6271" y="224"/>
                    <a:pt x="6040" y="243"/>
                    <a:pt x="5799" y="280"/>
                  </a:cubicBezTo>
                  <a:cubicBezTo>
                    <a:pt x="5391" y="345"/>
                    <a:pt x="4984" y="447"/>
                    <a:pt x="4585" y="586"/>
                  </a:cubicBezTo>
                  <a:cubicBezTo>
                    <a:pt x="4196" y="734"/>
                    <a:pt x="3826" y="901"/>
                    <a:pt x="3474" y="1114"/>
                  </a:cubicBezTo>
                  <a:cubicBezTo>
                    <a:pt x="3326" y="1206"/>
                    <a:pt x="3196" y="1327"/>
                    <a:pt x="3048" y="1428"/>
                  </a:cubicBezTo>
                  <a:cubicBezTo>
                    <a:pt x="2863" y="1558"/>
                    <a:pt x="2659" y="1679"/>
                    <a:pt x="2455" y="1799"/>
                  </a:cubicBezTo>
                  <a:cubicBezTo>
                    <a:pt x="2159" y="1966"/>
                    <a:pt x="1872" y="2160"/>
                    <a:pt x="1612" y="2383"/>
                  </a:cubicBezTo>
                  <a:cubicBezTo>
                    <a:pt x="1501" y="2494"/>
                    <a:pt x="1381" y="2596"/>
                    <a:pt x="1260" y="2688"/>
                  </a:cubicBezTo>
                  <a:cubicBezTo>
                    <a:pt x="982" y="2864"/>
                    <a:pt x="834" y="3142"/>
                    <a:pt x="751" y="3188"/>
                  </a:cubicBezTo>
                  <a:cubicBezTo>
                    <a:pt x="399" y="3485"/>
                    <a:pt x="158" y="3892"/>
                    <a:pt x="84" y="4346"/>
                  </a:cubicBezTo>
                  <a:cubicBezTo>
                    <a:pt x="0" y="4800"/>
                    <a:pt x="130" y="5263"/>
                    <a:pt x="427" y="5615"/>
                  </a:cubicBezTo>
                  <a:cubicBezTo>
                    <a:pt x="538" y="5736"/>
                    <a:pt x="667" y="5847"/>
                    <a:pt x="797" y="5939"/>
                  </a:cubicBezTo>
                  <a:cubicBezTo>
                    <a:pt x="955" y="6069"/>
                    <a:pt x="1047" y="6245"/>
                    <a:pt x="1195" y="6393"/>
                  </a:cubicBezTo>
                  <a:cubicBezTo>
                    <a:pt x="1334" y="6541"/>
                    <a:pt x="1482" y="6690"/>
                    <a:pt x="1640" y="6829"/>
                  </a:cubicBezTo>
                  <a:cubicBezTo>
                    <a:pt x="1918" y="7051"/>
                    <a:pt x="2233" y="7153"/>
                    <a:pt x="2557" y="7301"/>
                  </a:cubicBezTo>
                  <a:cubicBezTo>
                    <a:pt x="2835" y="7412"/>
                    <a:pt x="3131" y="7495"/>
                    <a:pt x="3428" y="7551"/>
                  </a:cubicBezTo>
                  <a:cubicBezTo>
                    <a:pt x="3770" y="7634"/>
                    <a:pt x="4113" y="7708"/>
                    <a:pt x="4446" y="7792"/>
                  </a:cubicBezTo>
                  <a:cubicBezTo>
                    <a:pt x="5317" y="8005"/>
                    <a:pt x="6160" y="8338"/>
                    <a:pt x="6938" y="8764"/>
                  </a:cubicBezTo>
                  <a:cubicBezTo>
                    <a:pt x="7346" y="9014"/>
                    <a:pt x="7762" y="9209"/>
                    <a:pt x="8207" y="9366"/>
                  </a:cubicBezTo>
                  <a:cubicBezTo>
                    <a:pt x="8550" y="9478"/>
                    <a:pt x="8911" y="9542"/>
                    <a:pt x="9282" y="9552"/>
                  </a:cubicBezTo>
                  <a:cubicBezTo>
                    <a:pt x="9326" y="9554"/>
                    <a:pt x="9370" y="9554"/>
                    <a:pt x="9414" y="9554"/>
                  </a:cubicBezTo>
                  <a:cubicBezTo>
                    <a:pt x="9814" y="9554"/>
                    <a:pt x="10212" y="9479"/>
                    <a:pt x="10588" y="9320"/>
                  </a:cubicBezTo>
                  <a:cubicBezTo>
                    <a:pt x="11051" y="9116"/>
                    <a:pt x="11477" y="8857"/>
                    <a:pt x="11875" y="8561"/>
                  </a:cubicBezTo>
                  <a:cubicBezTo>
                    <a:pt x="12199" y="8320"/>
                    <a:pt x="12570" y="8144"/>
                    <a:pt x="12866" y="7875"/>
                  </a:cubicBezTo>
                  <a:cubicBezTo>
                    <a:pt x="13005" y="7746"/>
                    <a:pt x="13042" y="7560"/>
                    <a:pt x="13098" y="7384"/>
                  </a:cubicBezTo>
                  <a:cubicBezTo>
                    <a:pt x="13144" y="7236"/>
                    <a:pt x="13163" y="7069"/>
                    <a:pt x="13209" y="6921"/>
                  </a:cubicBezTo>
                  <a:cubicBezTo>
                    <a:pt x="13311" y="6662"/>
                    <a:pt x="13422" y="6402"/>
                    <a:pt x="13561" y="6162"/>
                  </a:cubicBezTo>
                  <a:cubicBezTo>
                    <a:pt x="13653" y="5967"/>
                    <a:pt x="13746" y="5754"/>
                    <a:pt x="13839" y="5560"/>
                  </a:cubicBezTo>
                  <a:cubicBezTo>
                    <a:pt x="13876" y="5458"/>
                    <a:pt x="13894" y="5347"/>
                    <a:pt x="13941" y="5245"/>
                  </a:cubicBezTo>
                  <a:cubicBezTo>
                    <a:pt x="13996" y="5143"/>
                    <a:pt x="14033" y="5032"/>
                    <a:pt x="14061" y="4920"/>
                  </a:cubicBezTo>
                  <a:cubicBezTo>
                    <a:pt x="14117" y="4735"/>
                    <a:pt x="14154" y="4550"/>
                    <a:pt x="14181" y="4355"/>
                  </a:cubicBezTo>
                  <a:cubicBezTo>
                    <a:pt x="14209" y="4050"/>
                    <a:pt x="14061" y="3726"/>
                    <a:pt x="13968" y="3448"/>
                  </a:cubicBezTo>
                  <a:cubicBezTo>
                    <a:pt x="13885" y="3170"/>
                    <a:pt x="13774" y="2901"/>
                    <a:pt x="13626" y="2660"/>
                  </a:cubicBezTo>
                  <a:cubicBezTo>
                    <a:pt x="13459" y="2410"/>
                    <a:pt x="13274" y="2188"/>
                    <a:pt x="13098" y="1947"/>
                  </a:cubicBezTo>
                  <a:cubicBezTo>
                    <a:pt x="12894" y="1716"/>
                    <a:pt x="12681" y="1503"/>
                    <a:pt x="12449" y="1299"/>
                  </a:cubicBezTo>
                  <a:cubicBezTo>
                    <a:pt x="12273" y="1141"/>
                    <a:pt x="12097" y="965"/>
                    <a:pt x="11921" y="808"/>
                  </a:cubicBezTo>
                  <a:cubicBezTo>
                    <a:pt x="11736" y="650"/>
                    <a:pt x="11569" y="456"/>
                    <a:pt x="11338" y="363"/>
                  </a:cubicBezTo>
                  <a:cubicBezTo>
                    <a:pt x="11208" y="336"/>
                    <a:pt x="11078" y="298"/>
                    <a:pt x="10949" y="280"/>
                  </a:cubicBezTo>
                  <a:cubicBezTo>
                    <a:pt x="10810" y="252"/>
                    <a:pt x="10680" y="224"/>
                    <a:pt x="10541" y="197"/>
                  </a:cubicBezTo>
                  <a:cubicBezTo>
                    <a:pt x="10226" y="122"/>
                    <a:pt x="9893" y="58"/>
                    <a:pt x="9569" y="30"/>
                  </a:cubicBezTo>
                  <a:cubicBezTo>
                    <a:pt x="9332" y="10"/>
                    <a:pt x="9095" y="0"/>
                    <a:pt x="88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27"/>
            <p:cNvSpPr/>
            <p:nvPr/>
          </p:nvSpPr>
          <p:spPr>
            <a:xfrm>
              <a:off x="8762191" y="4103962"/>
              <a:ext cx="120978" cy="40857"/>
            </a:xfrm>
            <a:custGeom>
              <a:avLst/>
              <a:gdLst/>
              <a:ahLst/>
              <a:cxnLst/>
              <a:rect l="l" t="t" r="r" b="b"/>
              <a:pathLst>
                <a:path w="2354" h="795" extrusionOk="0">
                  <a:moveTo>
                    <a:pt x="983" y="0"/>
                  </a:moveTo>
                  <a:cubicBezTo>
                    <a:pt x="807" y="0"/>
                    <a:pt x="622" y="9"/>
                    <a:pt x="446" y="37"/>
                  </a:cubicBezTo>
                  <a:cubicBezTo>
                    <a:pt x="233" y="74"/>
                    <a:pt x="158" y="176"/>
                    <a:pt x="1" y="352"/>
                  </a:cubicBezTo>
                  <a:cubicBezTo>
                    <a:pt x="20" y="537"/>
                    <a:pt x="547" y="750"/>
                    <a:pt x="1020" y="787"/>
                  </a:cubicBezTo>
                  <a:cubicBezTo>
                    <a:pt x="1079" y="792"/>
                    <a:pt x="1140" y="795"/>
                    <a:pt x="1200" y="795"/>
                  </a:cubicBezTo>
                  <a:cubicBezTo>
                    <a:pt x="1366" y="795"/>
                    <a:pt x="1533" y="777"/>
                    <a:pt x="1696" y="750"/>
                  </a:cubicBezTo>
                  <a:cubicBezTo>
                    <a:pt x="1863" y="722"/>
                    <a:pt x="2029" y="676"/>
                    <a:pt x="2196" y="611"/>
                  </a:cubicBezTo>
                  <a:cubicBezTo>
                    <a:pt x="2280" y="565"/>
                    <a:pt x="2354" y="500"/>
                    <a:pt x="2326" y="389"/>
                  </a:cubicBezTo>
                  <a:cubicBezTo>
                    <a:pt x="2307" y="324"/>
                    <a:pt x="2280" y="269"/>
                    <a:pt x="2224" y="232"/>
                  </a:cubicBezTo>
                  <a:cubicBezTo>
                    <a:pt x="2200" y="216"/>
                    <a:pt x="2165" y="212"/>
                    <a:pt x="2128" y="212"/>
                  </a:cubicBezTo>
                  <a:cubicBezTo>
                    <a:pt x="2093" y="212"/>
                    <a:pt x="2055" y="215"/>
                    <a:pt x="2021" y="215"/>
                  </a:cubicBezTo>
                  <a:cubicBezTo>
                    <a:pt x="2008" y="215"/>
                    <a:pt x="1995" y="215"/>
                    <a:pt x="1983" y="213"/>
                  </a:cubicBezTo>
                  <a:cubicBezTo>
                    <a:pt x="1863" y="176"/>
                    <a:pt x="1724" y="148"/>
                    <a:pt x="1594" y="102"/>
                  </a:cubicBezTo>
                  <a:cubicBezTo>
                    <a:pt x="1400" y="28"/>
                    <a:pt x="1196" y="0"/>
                    <a:pt x="9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27"/>
            <p:cNvSpPr/>
            <p:nvPr/>
          </p:nvSpPr>
          <p:spPr>
            <a:xfrm>
              <a:off x="8739167" y="4131200"/>
              <a:ext cx="271609" cy="126169"/>
            </a:xfrm>
            <a:custGeom>
              <a:avLst/>
              <a:gdLst/>
              <a:ahLst/>
              <a:cxnLst/>
              <a:rect l="l" t="t" r="r" b="b"/>
              <a:pathLst>
                <a:path w="5285" h="2455" extrusionOk="0">
                  <a:moveTo>
                    <a:pt x="4257" y="0"/>
                  </a:moveTo>
                  <a:cubicBezTo>
                    <a:pt x="4162" y="0"/>
                    <a:pt x="4067" y="19"/>
                    <a:pt x="3978" y="54"/>
                  </a:cubicBezTo>
                  <a:cubicBezTo>
                    <a:pt x="3580" y="128"/>
                    <a:pt x="3181" y="267"/>
                    <a:pt x="2820" y="461"/>
                  </a:cubicBezTo>
                  <a:cubicBezTo>
                    <a:pt x="2163" y="785"/>
                    <a:pt x="1468" y="1026"/>
                    <a:pt x="755" y="1184"/>
                  </a:cubicBezTo>
                  <a:cubicBezTo>
                    <a:pt x="711" y="1147"/>
                    <a:pt x="654" y="1131"/>
                    <a:pt x="593" y="1131"/>
                  </a:cubicBezTo>
                  <a:cubicBezTo>
                    <a:pt x="340" y="1131"/>
                    <a:pt x="0" y="1405"/>
                    <a:pt x="97" y="1702"/>
                  </a:cubicBezTo>
                  <a:cubicBezTo>
                    <a:pt x="162" y="1906"/>
                    <a:pt x="430" y="2054"/>
                    <a:pt x="597" y="2147"/>
                  </a:cubicBezTo>
                  <a:cubicBezTo>
                    <a:pt x="920" y="2317"/>
                    <a:pt x="1289" y="2409"/>
                    <a:pt x="1655" y="2409"/>
                  </a:cubicBezTo>
                  <a:cubicBezTo>
                    <a:pt x="1688" y="2409"/>
                    <a:pt x="1722" y="2408"/>
                    <a:pt x="1755" y="2406"/>
                  </a:cubicBezTo>
                  <a:cubicBezTo>
                    <a:pt x="2533" y="2406"/>
                    <a:pt x="3302" y="2443"/>
                    <a:pt x="4080" y="2453"/>
                  </a:cubicBezTo>
                  <a:cubicBezTo>
                    <a:pt x="4105" y="2454"/>
                    <a:pt x="4129" y="2455"/>
                    <a:pt x="4153" y="2455"/>
                  </a:cubicBezTo>
                  <a:cubicBezTo>
                    <a:pt x="4265" y="2455"/>
                    <a:pt x="4373" y="2438"/>
                    <a:pt x="4487" y="2415"/>
                  </a:cubicBezTo>
                  <a:cubicBezTo>
                    <a:pt x="4571" y="2388"/>
                    <a:pt x="4645" y="2341"/>
                    <a:pt x="4728" y="2323"/>
                  </a:cubicBezTo>
                  <a:cubicBezTo>
                    <a:pt x="4839" y="2304"/>
                    <a:pt x="4951" y="2258"/>
                    <a:pt x="5052" y="2193"/>
                  </a:cubicBezTo>
                  <a:cubicBezTo>
                    <a:pt x="5145" y="2128"/>
                    <a:pt x="5210" y="2017"/>
                    <a:pt x="5228" y="1906"/>
                  </a:cubicBezTo>
                  <a:cubicBezTo>
                    <a:pt x="5256" y="1786"/>
                    <a:pt x="5266" y="1656"/>
                    <a:pt x="5275" y="1536"/>
                  </a:cubicBezTo>
                  <a:cubicBezTo>
                    <a:pt x="5266" y="1258"/>
                    <a:pt x="5284" y="1008"/>
                    <a:pt x="5210" y="739"/>
                  </a:cubicBezTo>
                  <a:cubicBezTo>
                    <a:pt x="5136" y="498"/>
                    <a:pt x="4988" y="257"/>
                    <a:pt x="4756" y="165"/>
                  </a:cubicBezTo>
                  <a:cubicBezTo>
                    <a:pt x="4626" y="100"/>
                    <a:pt x="4497" y="54"/>
                    <a:pt x="4358" y="7"/>
                  </a:cubicBezTo>
                  <a:cubicBezTo>
                    <a:pt x="4324" y="2"/>
                    <a:pt x="4291" y="0"/>
                    <a:pt x="4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27"/>
            <p:cNvSpPr/>
            <p:nvPr/>
          </p:nvSpPr>
          <p:spPr>
            <a:xfrm>
              <a:off x="8935486" y="4258551"/>
              <a:ext cx="179051" cy="73132"/>
            </a:xfrm>
            <a:custGeom>
              <a:avLst/>
              <a:gdLst/>
              <a:ahLst/>
              <a:cxnLst/>
              <a:rect l="l" t="t" r="r" b="b"/>
              <a:pathLst>
                <a:path w="3484" h="1423" extrusionOk="0">
                  <a:moveTo>
                    <a:pt x="2376" y="0"/>
                  </a:moveTo>
                  <a:cubicBezTo>
                    <a:pt x="2300" y="0"/>
                    <a:pt x="2224" y="7"/>
                    <a:pt x="2149" y="21"/>
                  </a:cubicBezTo>
                  <a:cubicBezTo>
                    <a:pt x="2001" y="49"/>
                    <a:pt x="1862" y="49"/>
                    <a:pt x="1714" y="76"/>
                  </a:cubicBezTo>
                  <a:cubicBezTo>
                    <a:pt x="1427" y="123"/>
                    <a:pt x="1149" y="197"/>
                    <a:pt x="871" y="243"/>
                  </a:cubicBezTo>
                  <a:cubicBezTo>
                    <a:pt x="556" y="308"/>
                    <a:pt x="269" y="419"/>
                    <a:pt x="1" y="586"/>
                  </a:cubicBezTo>
                  <a:cubicBezTo>
                    <a:pt x="167" y="929"/>
                    <a:pt x="269" y="1021"/>
                    <a:pt x="491" y="1068"/>
                  </a:cubicBezTo>
                  <a:cubicBezTo>
                    <a:pt x="584" y="1105"/>
                    <a:pt x="686" y="1132"/>
                    <a:pt x="788" y="1151"/>
                  </a:cubicBezTo>
                  <a:cubicBezTo>
                    <a:pt x="831" y="1157"/>
                    <a:pt x="874" y="1159"/>
                    <a:pt x="918" y="1159"/>
                  </a:cubicBezTo>
                  <a:cubicBezTo>
                    <a:pt x="1004" y="1159"/>
                    <a:pt x="1090" y="1151"/>
                    <a:pt x="1177" y="1151"/>
                  </a:cubicBezTo>
                  <a:cubicBezTo>
                    <a:pt x="1714" y="1169"/>
                    <a:pt x="2251" y="1225"/>
                    <a:pt x="2779" y="1318"/>
                  </a:cubicBezTo>
                  <a:cubicBezTo>
                    <a:pt x="2946" y="1364"/>
                    <a:pt x="3122" y="1401"/>
                    <a:pt x="3289" y="1419"/>
                  </a:cubicBezTo>
                  <a:cubicBezTo>
                    <a:pt x="3324" y="1419"/>
                    <a:pt x="3353" y="1422"/>
                    <a:pt x="3378" y="1422"/>
                  </a:cubicBezTo>
                  <a:cubicBezTo>
                    <a:pt x="3430" y="1422"/>
                    <a:pt x="3458" y="1409"/>
                    <a:pt x="3465" y="1327"/>
                  </a:cubicBezTo>
                  <a:cubicBezTo>
                    <a:pt x="3483" y="1151"/>
                    <a:pt x="3372" y="975"/>
                    <a:pt x="3335" y="799"/>
                  </a:cubicBezTo>
                  <a:cubicBezTo>
                    <a:pt x="3307" y="614"/>
                    <a:pt x="3224" y="438"/>
                    <a:pt x="3104" y="289"/>
                  </a:cubicBezTo>
                  <a:cubicBezTo>
                    <a:pt x="2965" y="160"/>
                    <a:pt x="2789" y="58"/>
                    <a:pt x="2603" y="21"/>
                  </a:cubicBezTo>
                  <a:cubicBezTo>
                    <a:pt x="2529" y="7"/>
                    <a:pt x="2453" y="0"/>
                    <a:pt x="2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27"/>
            <p:cNvSpPr/>
            <p:nvPr/>
          </p:nvSpPr>
          <p:spPr>
            <a:xfrm>
              <a:off x="7951063" y="3997940"/>
              <a:ext cx="479903" cy="291344"/>
            </a:xfrm>
            <a:custGeom>
              <a:avLst/>
              <a:gdLst/>
              <a:ahLst/>
              <a:cxnLst/>
              <a:rect l="l" t="t" r="r" b="b"/>
              <a:pathLst>
                <a:path w="9338" h="5669" extrusionOk="0">
                  <a:moveTo>
                    <a:pt x="3576" y="0"/>
                  </a:moveTo>
                  <a:cubicBezTo>
                    <a:pt x="3499" y="0"/>
                    <a:pt x="3421" y="5"/>
                    <a:pt x="3344" y="16"/>
                  </a:cubicBezTo>
                  <a:cubicBezTo>
                    <a:pt x="3205" y="44"/>
                    <a:pt x="3066" y="90"/>
                    <a:pt x="2928" y="136"/>
                  </a:cubicBezTo>
                  <a:cubicBezTo>
                    <a:pt x="2779" y="183"/>
                    <a:pt x="2631" y="220"/>
                    <a:pt x="2483" y="275"/>
                  </a:cubicBezTo>
                  <a:cubicBezTo>
                    <a:pt x="2279" y="368"/>
                    <a:pt x="2085" y="488"/>
                    <a:pt x="1909" y="627"/>
                  </a:cubicBezTo>
                  <a:cubicBezTo>
                    <a:pt x="1714" y="757"/>
                    <a:pt x="1538" y="914"/>
                    <a:pt x="1381" y="1090"/>
                  </a:cubicBezTo>
                  <a:cubicBezTo>
                    <a:pt x="1288" y="1192"/>
                    <a:pt x="1214" y="1303"/>
                    <a:pt x="1149" y="1424"/>
                  </a:cubicBezTo>
                  <a:cubicBezTo>
                    <a:pt x="1066" y="1517"/>
                    <a:pt x="1001" y="1618"/>
                    <a:pt x="936" y="1730"/>
                  </a:cubicBezTo>
                  <a:cubicBezTo>
                    <a:pt x="881" y="1822"/>
                    <a:pt x="834" y="1915"/>
                    <a:pt x="769" y="2007"/>
                  </a:cubicBezTo>
                  <a:cubicBezTo>
                    <a:pt x="714" y="2128"/>
                    <a:pt x="658" y="2248"/>
                    <a:pt x="621" y="2369"/>
                  </a:cubicBezTo>
                  <a:cubicBezTo>
                    <a:pt x="510" y="2619"/>
                    <a:pt x="417" y="2878"/>
                    <a:pt x="316" y="3119"/>
                  </a:cubicBezTo>
                  <a:cubicBezTo>
                    <a:pt x="140" y="3462"/>
                    <a:pt x="38" y="3832"/>
                    <a:pt x="10" y="4203"/>
                  </a:cubicBezTo>
                  <a:cubicBezTo>
                    <a:pt x="1" y="4443"/>
                    <a:pt x="10" y="4684"/>
                    <a:pt x="47" y="4916"/>
                  </a:cubicBezTo>
                  <a:cubicBezTo>
                    <a:pt x="84" y="5073"/>
                    <a:pt x="38" y="5277"/>
                    <a:pt x="158" y="5398"/>
                  </a:cubicBezTo>
                  <a:cubicBezTo>
                    <a:pt x="204" y="5453"/>
                    <a:pt x="260" y="5499"/>
                    <a:pt x="325" y="5536"/>
                  </a:cubicBezTo>
                  <a:cubicBezTo>
                    <a:pt x="390" y="5546"/>
                    <a:pt x="454" y="5573"/>
                    <a:pt x="510" y="5611"/>
                  </a:cubicBezTo>
                  <a:cubicBezTo>
                    <a:pt x="566" y="5652"/>
                    <a:pt x="618" y="5669"/>
                    <a:pt x="669" y="5669"/>
                  </a:cubicBezTo>
                  <a:cubicBezTo>
                    <a:pt x="744" y="5669"/>
                    <a:pt x="816" y="5632"/>
                    <a:pt x="899" y="5583"/>
                  </a:cubicBezTo>
                  <a:cubicBezTo>
                    <a:pt x="1001" y="5536"/>
                    <a:pt x="1103" y="5499"/>
                    <a:pt x="1205" y="5472"/>
                  </a:cubicBezTo>
                  <a:cubicBezTo>
                    <a:pt x="1344" y="5435"/>
                    <a:pt x="1455" y="5370"/>
                    <a:pt x="1594" y="5333"/>
                  </a:cubicBezTo>
                  <a:cubicBezTo>
                    <a:pt x="1872" y="5240"/>
                    <a:pt x="2159" y="5166"/>
                    <a:pt x="2446" y="5110"/>
                  </a:cubicBezTo>
                  <a:cubicBezTo>
                    <a:pt x="2724" y="5064"/>
                    <a:pt x="2992" y="5027"/>
                    <a:pt x="3270" y="5008"/>
                  </a:cubicBezTo>
                  <a:cubicBezTo>
                    <a:pt x="3696" y="4981"/>
                    <a:pt x="4113" y="4897"/>
                    <a:pt x="4530" y="4832"/>
                  </a:cubicBezTo>
                  <a:cubicBezTo>
                    <a:pt x="5262" y="4712"/>
                    <a:pt x="5993" y="4638"/>
                    <a:pt x="6734" y="4610"/>
                  </a:cubicBezTo>
                  <a:cubicBezTo>
                    <a:pt x="7012" y="4619"/>
                    <a:pt x="7299" y="4647"/>
                    <a:pt x="7577" y="4694"/>
                  </a:cubicBezTo>
                  <a:cubicBezTo>
                    <a:pt x="7874" y="4721"/>
                    <a:pt x="8170" y="4786"/>
                    <a:pt x="8448" y="4879"/>
                  </a:cubicBezTo>
                  <a:cubicBezTo>
                    <a:pt x="8643" y="4953"/>
                    <a:pt x="8856" y="4971"/>
                    <a:pt x="9050" y="5046"/>
                  </a:cubicBezTo>
                  <a:cubicBezTo>
                    <a:pt x="9152" y="5064"/>
                    <a:pt x="9282" y="5157"/>
                    <a:pt x="9337" y="5175"/>
                  </a:cubicBezTo>
                  <a:cubicBezTo>
                    <a:pt x="9282" y="4962"/>
                    <a:pt x="9235" y="4619"/>
                    <a:pt x="9106" y="4434"/>
                  </a:cubicBezTo>
                  <a:cubicBezTo>
                    <a:pt x="9022" y="4314"/>
                    <a:pt x="8939" y="4203"/>
                    <a:pt x="8846" y="4082"/>
                  </a:cubicBezTo>
                  <a:cubicBezTo>
                    <a:pt x="8670" y="3869"/>
                    <a:pt x="8485" y="3656"/>
                    <a:pt x="8291" y="3471"/>
                  </a:cubicBezTo>
                  <a:cubicBezTo>
                    <a:pt x="8142" y="3332"/>
                    <a:pt x="8022" y="3175"/>
                    <a:pt x="7883" y="3036"/>
                  </a:cubicBezTo>
                  <a:cubicBezTo>
                    <a:pt x="7707" y="2850"/>
                    <a:pt x="7605" y="2619"/>
                    <a:pt x="7420" y="2452"/>
                  </a:cubicBezTo>
                  <a:cubicBezTo>
                    <a:pt x="7225" y="2258"/>
                    <a:pt x="7040" y="2054"/>
                    <a:pt x="6864" y="1841"/>
                  </a:cubicBezTo>
                  <a:cubicBezTo>
                    <a:pt x="6688" y="1618"/>
                    <a:pt x="6577" y="1359"/>
                    <a:pt x="6401" y="1146"/>
                  </a:cubicBezTo>
                  <a:cubicBezTo>
                    <a:pt x="6077" y="748"/>
                    <a:pt x="5503" y="544"/>
                    <a:pt x="5049" y="368"/>
                  </a:cubicBezTo>
                  <a:cubicBezTo>
                    <a:pt x="4752" y="266"/>
                    <a:pt x="4456" y="173"/>
                    <a:pt x="4159" y="99"/>
                  </a:cubicBezTo>
                  <a:cubicBezTo>
                    <a:pt x="3968" y="33"/>
                    <a:pt x="3771" y="0"/>
                    <a:pt x="3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27"/>
            <p:cNvSpPr/>
            <p:nvPr/>
          </p:nvSpPr>
          <p:spPr>
            <a:xfrm>
              <a:off x="8480406" y="4185163"/>
              <a:ext cx="297100" cy="130897"/>
            </a:xfrm>
            <a:custGeom>
              <a:avLst/>
              <a:gdLst/>
              <a:ahLst/>
              <a:cxnLst/>
              <a:rect l="l" t="t" r="r" b="b"/>
              <a:pathLst>
                <a:path w="5781" h="2547" extrusionOk="0">
                  <a:moveTo>
                    <a:pt x="1986" y="0"/>
                  </a:moveTo>
                  <a:cubicBezTo>
                    <a:pt x="1519" y="0"/>
                    <a:pt x="1003" y="236"/>
                    <a:pt x="640" y="504"/>
                  </a:cubicBezTo>
                  <a:cubicBezTo>
                    <a:pt x="473" y="615"/>
                    <a:pt x="334" y="754"/>
                    <a:pt x="204" y="921"/>
                  </a:cubicBezTo>
                  <a:cubicBezTo>
                    <a:pt x="65" y="1097"/>
                    <a:pt x="56" y="1264"/>
                    <a:pt x="1" y="1495"/>
                  </a:cubicBezTo>
                  <a:cubicBezTo>
                    <a:pt x="297" y="1606"/>
                    <a:pt x="603" y="1699"/>
                    <a:pt x="927" y="1745"/>
                  </a:cubicBezTo>
                  <a:cubicBezTo>
                    <a:pt x="1214" y="1801"/>
                    <a:pt x="1510" y="1792"/>
                    <a:pt x="1797" y="1829"/>
                  </a:cubicBezTo>
                  <a:cubicBezTo>
                    <a:pt x="2177" y="1875"/>
                    <a:pt x="2557" y="1893"/>
                    <a:pt x="2937" y="1958"/>
                  </a:cubicBezTo>
                  <a:cubicBezTo>
                    <a:pt x="3354" y="2023"/>
                    <a:pt x="3780" y="2032"/>
                    <a:pt x="4187" y="2125"/>
                  </a:cubicBezTo>
                  <a:cubicBezTo>
                    <a:pt x="4493" y="2190"/>
                    <a:pt x="4799" y="2273"/>
                    <a:pt x="5095" y="2366"/>
                  </a:cubicBezTo>
                  <a:cubicBezTo>
                    <a:pt x="5234" y="2421"/>
                    <a:pt x="5382" y="2468"/>
                    <a:pt x="5530" y="2496"/>
                  </a:cubicBezTo>
                  <a:cubicBezTo>
                    <a:pt x="5592" y="2516"/>
                    <a:pt x="5648" y="2546"/>
                    <a:pt x="5710" y="2546"/>
                  </a:cubicBezTo>
                  <a:cubicBezTo>
                    <a:pt x="5733" y="2546"/>
                    <a:pt x="5756" y="2542"/>
                    <a:pt x="5780" y="2533"/>
                  </a:cubicBezTo>
                  <a:cubicBezTo>
                    <a:pt x="5679" y="2301"/>
                    <a:pt x="5577" y="2042"/>
                    <a:pt x="5484" y="1792"/>
                  </a:cubicBezTo>
                  <a:cubicBezTo>
                    <a:pt x="5299" y="1301"/>
                    <a:pt x="4826" y="1041"/>
                    <a:pt x="4363" y="847"/>
                  </a:cubicBezTo>
                  <a:cubicBezTo>
                    <a:pt x="3974" y="689"/>
                    <a:pt x="3594" y="513"/>
                    <a:pt x="3205" y="365"/>
                  </a:cubicBezTo>
                  <a:cubicBezTo>
                    <a:pt x="3039" y="300"/>
                    <a:pt x="2872" y="226"/>
                    <a:pt x="2705" y="171"/>
                  </a:cubicBezTo>
                  <a:cubicBezTo>
                    <a:pt x="2501" y="97"/>
                    <a:pt x="2298" y="41"/>
                    <a:pt x="2085" y="4"/>
                  </a:cubicBezTo>
                  <a:cubicBezTo>
                    <a:pt x="2052" y="1"/>
                    <a:pt x="2019" y="0"/>
                    <a:pt x="19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27"/>
            <p:cNvSpPr/>
            <p:nvPr/>
          </p:nvSpPr>
          <p:spPr>
            <a:xfrm>
              <a:off x="7279877" y="3832867"/>
              <a:ext cx="682184" cy="336878"/>
            </a:xfrm>
            <a:custGeom>
              <a:avLst/>
              <a:gdLst/>
              <a:ahLst/>
              <a:cxnLst/>
              <a:rect l="l" t="t" r="r" b="b"/>
              <a:pathLst>
                <a:path w="13274" h="6555" extrusionOk="0">
                  <a:moveTo>
                    <a:pt x="5338" y="1"/>
                  </a:moveTo>
                  <a:cubicBezTo>
                    <a:pt x="5103" y="1"/>
                    <a:pt x="4867" y="19"/>
                    <a:pt x="4641" y="51"/>
                  </a:cubicBezTo>
                  <a:cubicBezTo>
                    <a:pt x="4030" y="181"/>
                    <a:pt x="3344" y="440"/>
                    <a:pt x="2872" y="848"/>
                  </a:cubicBezTo>
                  <a:cubicBezTo>
                    <a:pt x="2548" y="1125"/>
                    <a:pt x="2214" y="1394"/>
                    <a:pt x="1899" y="1681"/>
                  </a:cubicBezTo>
                  <a:cubicBezTo>
                    <a:pt x="1705" y="1848"/>
                    <a:pt x="1529" y="2042"/>
                    <a:pt x="1380" y="2246"/>
                  </a:cubicBezTo>
                  <a:cubicBezTo>
                    <a:pt x="1232" y="2478"/>
                    <a:pt x="1103" y="2709"/>
                    <a:pt x="982" y="2959"/>
                  </a:cubicBezTo>
                  <a:cubicBezTo>
                    <a:pt x="760" y="3330"/>
                    <a:pt x="565" y="3728"/>
                    <a:pt x="417" y="4136"/>
                  </a:cubicBezTo>
                  <a:cubicBezTo>
                    <a:pt x="297" y="4497"/>
                    <a:pt x="167" y="4858"/>
                    <a:pt x="74" y="5219"/>
                  </a:cubicBezTo>
                  <a:cubicBezTo>
                    <a:pt x="37" y="5386"/>
                    <a:pt x="19" y="5553"/>
                    <a:pt x="19" y="5720"/>
                  </a:cubicBezTo>
                  <a:cubicBezTo>
                    <a:pt x="0" y="5812"/>
                    <a:pt x="19" y="5914"/>
                    <a:pt x="65" y="6007"/>
                  </a:cubicBezTo>
                  <a:cubicBezTo>
                    <a:pt x="167" y="6146"/>
                    <a:pt x="362" y="6099"/>
                    <a:pt x="528" y="6136"/>
                  </a:cubicBezTo>
                  <a:cubicBezTo>
                    <a:pt x="741" y="6192"/>
                    <a:pt x="954" y="6229"/>
                    <a:pt x="1167" y="6285"/>
                  </a:cubicBezTo>
                  <a:cubicBezTo>
                    <a:pt x="1408" y="6359"/>
                    <a:pt x="1658" y="6424"/>
                    <a:pt x="1908" y="6470"/>
                  </a:cubicBezTo>
                  <a:cubicBezTo>
                    <a:pt x="2186" y="6498"/>
                    <a:pt x="2464" y="6544"/>
                    <a:pt x="2733" y="6553"/>
                  </a:cubicBezTo>
                  <a:cubicBezTo>
                    <a:pt x="2764" y="6554"/>
                    <a:pt x="2796" y="6554"/>
                    <a:pt x="2827" y="6554"/>
                  </a:cubicBezTo>
                  <a:cubicBezTo>
                    <a:pt x="3166" y="6554"/>
                    <a:pt x="3505" y="6510"/>
                    <a:pt x="3835" y="6442"/>
                  </a:cubicBezTo>
                  <a:cubicBezTo>
                    <a:pt x="4808" y="6229"/>
                    <a:pt x="5780" y="5988"/>
                    <a:pt x="6753" y="5766"/>
                  </a:cubicBezTo>
                  <a:cubicBezTo>
                    <a:pt x="7346" y="5636"/>
                    <a:pt x="7938" y="5507"/>
                    <a:pt x="8531" y="5405"/>
                  </a:cubicBezTo>
                  <a:cubicBezTo>
                    <a:pt x="8852" y="5354"/>
                    <a:pt x="9165" y="5273"/>
                    <a:pt x="9485" y="5273"/>
                  </a:cubicBezTo>
                  <a:cubicBezTo>
                    <a:pt x="9516" y="5273"/>
                    <a:pt x="9547" y="5273"/>
                    <a:pt x="9578" y="5275"/>
                  </a:cubicBezTo>
                  <a:cubicBezTo>
                    <a:pt x="9893" y="5284"/>
                    <a:pt x="10208" y="5358"/>
                    <a:pt x="10504" y="5479"/>
                  </a:cubicBezTo>
                  <a:cubicBezTo>
                    <a:pt x="10569" y="5507"/>
                    <a:pt x="10615" y="5553"/>
                    <a:pt x="10643" y="5618"/>
                  </a:cubicBezTo>
                  <a:cubicBezTo>
                    <a:pt x="10671" y="5664"/>
                    <a:pt x="10736" y="5738"/>
                    <a:pt x="10726" y="5803"/>
                  </a:cubicBezTo>
                  <a:lnTo>
                    <a:pt x="11083" y="5558"/>
                  </a:lnTo>
                  <a:lnTo>
                    <a:pt x="11083" y="5558"/>
                  </a:lnTo>
                  <a:cubicBezTo>
                    <a:pt x="11021" y="5721"/>
                    <a:pt x="10905" y="5871"/>
                    <a:pt x="10838" y="6025"/>
                  </a:cubicBezTo>
                  <a:cubicBezTo>
                    <a:pt x="10801" y="6090"/>
                    <a:pt x="10773" y="6164"/>
                    <a:pt x="10763" y="6248"/>
                  </a:cubicBezTo>
                  <a:cubicBezTo>
                    <a:pt x="10801" y="6405"/>
                    <a:pt x="11051" y="6414"/>
                    <a:pt x="11162" y="6424"/>
                  </a:cubicBezTo>
                  <a:cubicBezTo>
                    <a:pt x="11328" y="6424"/>
                    <a:pt x="11477" y="6461"/>
                    <a:pt x="11653" y="6461"/>
                  </a:cubicBezTo>
                  <a:lnTo>
                    <a:pt x="12088" y="6461"/>
                  </a:lnTo>
                  <a:cubicBezTo>
                    <a:pt x="12236" y="6461"/>
                    <a:pt x="12384" y="6442"/>
                    <a:pt x="12523" y="6405"/>
                  </a:cubicBezTo>
                  <a:cubicBezTo>
                    <a:pt x="12783" y="6368"/>
                    <a:pt x="13033" y="6294"/>
                    <a:pt x="13274" y="6201"/>
                  </a:cubicBezTo>
                  <a:cubicBezTo>
                    <a:pt x="13255" y="5905"/>
                    <a:pt x="13237" y="5507"/>
                    <a:pt x="13005" y="5275"/>
                  </a:cubicBezTo>
                  <a:cubicBezTo>
                    <a:pt x="12940" y="5210"/>
                    <a:pt x="12866" y="5164"/>
                    <a:pt x="12792" y="5127"/>
                  </a:cubicBezTo>
                  <a:cubicBezTo>
                    <a:pt x="12718" y="5108"/>
                    <a:pt x="12644" y="5099"/>
                    <a:pt x="12570" y="5090"/>
                  </a:cubicBezTo>
                  <a:cubicBezTo>
                    <a:pt x="12488" y="5073"/>
                    <a:pt x="12407" y="5065"/>
                    <a:pt x="12326" y="5065"/>
                  </a:cubicBezTo>
                  <a:cubicBezTo>
                    <a:pt x="12186" y="5065"/>
                    <a:pt x="12047" y="5089"/>
                    <a:pt x="11912" y="5136"/>
                  </a:cubicBezTo>
                  <a:cubicBezTo>
                    <a:pt x="11736" y="5182"/>
                    <a:pt x="11560" y="5247"/>
                    <a:pt x="11393" y="5331"/>
                  </a:cubicBezTo>
                  <a:cubicBezTo>
                    <a:pt x="11319" y="5368"/>
                    <a:pt x="11254" y="5423"/>
                    <a:pt x="11199" y="5479"/>
                  </a:cubicBezTo>
                  <a:lnTo>
                    <a:pt x="11083" y="5558"/>
                  </a:lnTo>
                  <a:lnTo>
                    <a:pt x="11083" y="5558"/>
                  </a:lnTo>
                  <a:cubicBezTo>
                    <a:pt x="11106" y="5497"/>
                    <a:pt x="11122" y="5434"/>
                    <a:pt x="11125" y="5368"/>
                  </a:cubicBezTo>
                  <a:cubicBezTo>
                    <a:pt x="11134" y="5173"/>
                    <a:pt x="11115" y="4969"/>
                    <a:pt x="11106" y="4766"/>
                  </a:cubicBezTo>
                  <a:cubicBezTo>
                    <a:pt x="11097" y="4293"/>
                    <a:pt x="11004" y="3821"/>
                    <a:pt x="10838" y="3376"/>
                  </a:cubicBezTo>
                  <a:cubicBezTo>
                    <a:pt x="10680" y="3033"/>
                    <a:pt x="10495" y="2700"/>
                    <a:pt x="10273" y="2394"/>
                  </a:cubicBezTo>
                  <a:cubicBezTo>
                    <a:pt x="10180" y="2246"/>
                    <a:pt x="10060" y="2107"/>
                    <a:pt x="9930" y="1978"/>
                  </a:cubicBezTo>
                  <a:cubicBezTo>
                    <a:pt x="9735" y="1792"/>
                    <a:pt x="9578" y="1598"/>
                    <a:pt x="9374" y="1422"/>
                  </a:cubicBezTo>
                  <a:cubicBezTo>
                    <a:pt x="9031" y="1116"/>
                    <a:pt x="8633" y="875"/>
                    <a:pt x="8216" y="709"/>
                  </a:cubicBezTo>
                  <a:cubicBezTo>
                    <a:pt x="7975" y="607"/>
                    <a:pt x="7725" y="505"/>
                    <a:pt x="7485" y="412"/>
                  </a:cubicBezTo>
                  <a:cubicBezTo>
                    <a:pt x="7327" y="347"/>
                    <a:pt x="7170" y="320"/>
                    <a:pt x="7012" y="264"/>
                  </a:cubicBezTo>
                  <a:cubicBezTo>
                    <a:pt x="6818" y="199"/>
                    <a:pt x="6632" y="144"/>
                    <a:pt x="6438" y="97"/>
                  </a:cubicBezTo>
                  <a:cubicBezTo>
                    <a:pt x="6188" y="51"/>
                    <a:pt x="5928" y="23"/>
                    <a:pt x="5669" y="14"/>
                  </a:cubicBezTo>
                  <a:cubicBezTo>
                    <a:pt x="5559" y="5"/>
                    <a:pt x="5448" y="1"/>
                    <a:pt x="5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27"/>
            <p:cNvSpPr/>
            <p:nvPr/>
          </p:nvSpPr>
          <p:spPr>
            <a:xfrm>
              <a:off x="7590237" y="4180589"/>
              <a:ext cx="353478" cy="155873"/>
            </a:xfrm>
            <a:custGeom>
              <a:avLst/>
              <a:gdLst/>
              <a:ahLst/>
              <a:cxnLst/>
              <a:rect l="l" t="t" r="r" b="b"/>
              <a:pathLst>
                <a:path w="6878" h="3033" extrusionOk="0">
                  <a:moveTo>
                    <a:pt x="3113" y="0"/>
                  </a:moveTo>
                  <a:cubicBezTo>
                    <a:pt x="2965" y="0"/>
                    <a:pt x="2807" y="37"/>
                    <a:pt x="2659" y="47"/>
                  </a:cubicBezTo>
                  <a:cubicBezTo>
                    <a:pt x="2464" y="65"/>
                    <a:pt x="2261" y="93"/>
                    <a:pt x="2066" y="130"/>
                  </a:cubicBezTo>
                  <a:cubicBezTo>
                    <a:pt x="1899" y="158"/>
                    <a:pt x="1751" y="223"/>
                    <a:pt x="1584" y="250"/>
                  </a:cubicBezTo>
                  <a:cubicBezTo>
                    <a:pt x="1279" y="315"/>
                    <a:pt x="982" y="408"/>
                    <a:pt x="686" y="528"/>
                  </a:cubicBezTo>
                  <a:cubicBezTo>
                    <a:pt x="723" y="639"/>
                    <a:pt x="1" y="1103"/>
                    <a:pt x="315" y="1445"/>
                  </a:cubicBezTo>
                  <a:cubicBezTo>
                    <a:pt x="436" y="1593"/>
                    <a:pt x="603" y="1695"/>
                    <a:pt x="797" y="1732"/>
                  </a:cubicBezTo>
                  <a:cubicBezTo>
                    <a:pt x="1279" y="1825"/>
                    <a:pt x="1779" y="1834"/>
                    <a:pt x="2270" y="1899"/>
                  </a:cubicBezTo>
                  <a:cubicBezTo>
                    <a:pt x="2677" y="1936"/>
                    <a:pt x="3085" y="2029"/>
                    <a:pt x="3465" y="2177"/>
                  </a:cubicBezTo>
                  <a:cubicBezTo>
                    <a:pt x="3807" y="2334"/>
                    <a:pt x="4132" y="2510"/>
                    <a:pt x="4456" y="2705"/>
                  </a:cubicBezTo>
                  <a:cubicBezTo>
                    <a:pt x="4613" y="2816"/>
                    <a:pt x="4789" y="2890"/>
                    <a:pt x="4975" y="2927"/>
                  </a:cubicBezTo>
                  <a:cubicBezTo>
                    <a:pt x="5160" y="2964"/>
                    <a:pt x="5354" y="2983"/>
                    <a:pt x="5540" y="3011"/>
                  </a:cubicBezTo>
                  <a:cubicBezTo>
                    <a:pt x="5743" y="3024"/>
                    <a:pt x="5946" y="3033"/>
                    <a:pt x="6150" y="3033"/>
                  </a:cubicBezTo>
                  <a:cubicBezTo>
                    <a:pt x="6224" y="3033"/>
                    <a:pt x="6299" y="3032"/>
                    <a:pt x="6373" y="3029"/>
                  </a:cubicBezTo>
                  <a:cubicBezTo>
                    <a:pt x="6416" y="3029"/>
                    <a:pt x="6462" y="3031"/>
                    <a:pt x="6508" y="3031"/>
                  </a:cubicBezTo>
                  <a:cubicBezTo>
                    <a:pt x="6693" y="3031"/>
                    <a:pt x="6877" y="3007"/>
                    <a:pt x="6818" y="2770"/>
                  </a:cubicBezTo>
                  <a:cubicBezTo>
                    <a:pt x="6762" y="2455"/>
                    <a:pt x="6660" y="2158"/>
                    <a:pt x="6521" y="1871"/>
                  </a:cubicBezTo>
                  <a:cubicBezTo>
                    <a:pt x="6447" y="1686"/>
                    <a:pt x="6336" y="1519"/>
                    <a:pt x="6216" y="1362"/>
                  </a:cubicBezTo>
                  <a:cubicBezTo>
                    <a:pt x="6086" y="1214"/>
                    <a:pt x="5938" y="1084"/>
                    <a:pt x="5780" y="973"/>
                  </a:cubicBezTo>
                  <a:cubicBezTo>
                    <a:pt x="5438" y="741"/>
                    <a:pt x="5141" y="380"/>
                    <a:pt x="4715" y="278"/>
                  </a:cubicBezTo>
                  <a:cubicBezTo>
                    <a:pt x="4363" y="186"/>
                    <a:pt x="3993" y="111"/>
                    <a:pt x="3631" y="65"/>
                  </a:cubicBezTo>
                  <a:cubicBezTo>
                    <a:pt x="3455" y="28"/>
                    <a:pt x="3289" y="10"/>
                    <a:pt x="31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27"/>
            <p:cNvSpPr/>
            <p:nvPr/>
          </p:nvSpPr>
          <p:spPr>
            <a:xfrm>
              <a:off x="7506004" y="4182901"/>
              <a:ext cx="119488" cy="54270"/>
            </a:xfrm>
            <a:custGeom>
              <a:avLst/>
              <a:gdLst/>
              <a:ahLst/>
              <a:cxnLst/>
              <a:rect l="l" t="t" r="r" b="b"/>
              <a:pathLst>
                <a:path w="2325" h="1056" extrusionOk="0">
                  <a:moveTo>
                    <a:pt x="1514" y="1"/>
                  </a:moveTo>
                  <a:cubicBezTo>
                    <a:pt x="1301" y="1"/>
                    <a:pt x="1089" y="29"/>
                    <a:pt x="880" y="85"/>
                  </a:cubicBezTo>
                  <a:cubicBezTo>
                    <a:pt x="695" y="131"/>
                    <a:pt x="528" y="205"/>
                    <a:pt x="371" y="307"/>
                  </a:cubicBezTo>
                  <a:cubicBezTo>
                    <a:pt x="222" y="409"/>
                    <a:pt x="93" y="548"/>
                    <a:pt x="0" y="706"/>
                  </a:cubicBezTo>
                  <a:cubicBezTo>
                    <a:pt x="167" y="983"/>
                    <a:pt x="324" y="1039"/>
                    <a:pt x="491" y="1048"/>
                  </a:cubicBezTo>
                  <a:cubicBezTo>
                    <a:pt x="547" y="1053"/>
                    <a:pt x="604" y="1055"/>
                    <a:pt x="662" y="1055"/>
                  </a:cubicBezTo>
                  <a:cubicBezTo>
                    <a:pt x="720" y="1055"/>
                    <a:pt x="778" y="1053"/>
                    <a:pt x="834" y="1048"/>
                  </a:cubicBezTo>
                  <a:cubicBezTo>
                    <a:pt x="1056" y="1030"/>
                    <a:pt x="1260" y="974"/>
                    <a:pt x="1464" y="882"/>
                  </a:cubicBezTo>
                  <a:cubicBezTo>
                    <a:pt x="1621" y="826"/>
                    <a:pt x="1658" y="733"/>
                    <a:pt x="1778" y="622"/>
                  </a:cubicBezTo>
                  <a:cubicBezTo>
                    <a:pt x="1871" y="539"/>
                    <a:pt x="1982" y="455"/>
                    <a:pt x="2093" y="391"/>
                  </a:cubicBezTo>
                  <a:cubicBezTo>
                    <a:pt x="2121" y="363"/>
                    <a:pt x="2325" y="252"/>
                    <a:pt x="2325" y="187"/>
                  </a:cubicBezTo>
                  <a:cubicBezTo>
                    <a:pt x="2325" y="103"/>
                    <a:pt x="2093" y="66"/>
                    <a:pt x="2038" y="57"/>
                  </a:cubicBezTo>
                  <a:cubicBezTo>
                    <a:pt x="1863" y="20"/>
                    <a:pt x="1688" y="1"/>
                    <a:pt x="15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27"/>
            <p:cNvSpPr/>
            <p:nvPr/>
          </p:nvSpPr>
          <p:spPr>
            <a:xfrm>
              <a:off x="7129452" y="4123954"/>
              <a:ext cx="155719" cy="110802"/>
            </a:xfrm>
            <a:custGeom>
              <a:avLst/>
              <a:gdLst/>
              <a:ahLst/>
              <a:cxnLst/>
              <a:rect l="l" t="t" r="r" b="b"/>
              <a:pathLst>
                <a:path w="3030" h="2156" extrusionOk="0">
                  <a:moveTo>
                    <a:pt x="1714" y="0"/>
                  </a:moveTo>
                  <a:cubicBezTo>
                    <a:pt x="1399" y="0"/>
                    <a:pt x="1084" y="83"/>
                    <a:pt x="816" y="241"/>
                  </a:cubicBezTo>
                  <a:cubicBezTo>
                    <a:pt x="630" y="389"/>
                    <a:pt x="454" y="537"/>
                    <a:pt x="288" y="704"/>
                  </a:cubicBezTo>
                  <a:cubicBezTo>
                    <a:pt x="65" y="926"/>
                    <a:pt x="56" y="1102"/>
                    <a:pt x="0" y="1408"/>
                  </a:cubicBezTo>
                  <a:cubicBezTo>
                    <a:pt x="19" y="1686"/>
                    <a:pt x="186" y="1936"/>
                    <a:pt x="436" y="2056"/>
                  </a:cubicBezTo>
                  <a:cubicBezTo>
                    <a:pt x="568" y="2122"/>
                    <a:pt x="715" y="2156"/>
                    <a:pt x="865" y="2156"/>
                  </a:cubicBezTo>
                  <a:cubicBezTo>
                    <a:pt x="925" y="2156"/>
                    <a:pt x="986" y="2150"/>
                    <a:pt x="1047" y="2140"/>
                  </a:cubicBezTo>
                  <a:cubicBezTo>
                    <a:pt x="1260" y="2084"/>
                    <a:pt x="1473" y="1991"/>
                    <a:pt x="1677" y="1880"/>
                  </a:cubicBezTo>
                  <a:cubicBezTo>
                    <a:pt x="1862" y="1778"/>
                    <a:pt x="2047" y="1677"/>
                    <a:pt x="2242" y="1556"/>
                  </a:cubicBezTo>
                  <a:cubicBezTo>
                    <a:pt x="2427" y="1445"/>
                    <a:pt x="2640" y="1343"/>
                    <a:pt x="2825" y="1232"/>
                  </a:cubicBezTo>
                  <a:cubicBezTo>
                    <a:pt x="2890" y="1195"/>
                    <a:pt x="2937" y="1149"/>
                    <a:pt x="2983" y="1084"/>
                  </a:cubicBezTo>
                  <a:cubicBezTo>
                    <a:pt x="3029" y="963"/>
                    <a:pt x="2955" y="806"/>
                    <a:pt x="2890" y="704"/>
                  </a:cubicBezTo>
                  <a:cubicBezTo>
                    <a:pt x="2622" y="315"/>
                    <a:pt x="2223" y="9"/>
                    <a:pt x="17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27"/>
            <p:cNvSpPr/>
            <p:nvPr/>
          </p:nvSpPr>
          <p:spPr>
            <a:xfrm>
              <a:off x="7021373" y="4164400"/>
              <a:ext cx="117175" cy="146623"/>
            </a:xfrm>
            <a:custGeom>
              <a:avLst/>
              <a:gdLst/>
              <a:ahLst/>
              <a:cxnLst/>
              <a:rect l="l" t="t" r="r" b="b"/>
              <a:pathLst>
                <a:path w="2280" h="2853" extrusionOk="0">
                  <a:moveTo>
                    <a:pt x="927" y="0"/>
                  </a:moveTo>
                  <a:cubicBezTo>
                    <a:pt x="649" y="37"/>
                    <a:pt x="390" y="204"/>
                    <a:pt x="242" y="445"/>
                  </a:cubicBezTo>
                  <a:cubicBezTo>
                    <a:pt x="93" y="714"/>
                    <a:pt x="10" y="1019"/>
                    <a:pt x="1" y="1325"/>
                  </a:cubicBezTo>
                  <a:cubicBezTo>
                    <a:pt x="1" y="1640"/>
                    <a:pt x="112" y="1899"/>
                    <a:pt x="205" y="2196"/>
                  </a:cubicBezTo>
                  <a:cubicBezTo>
                    <a:pt x="288" y="2436"/>
                    <a:pt x="455" y="2724"/>
                    <a:pt x="695" y="2816"/>
                  </a:cubicBezTo>
                  <a:cubicBezTo>
                    <a:pt x="759" y="2842"/>
                    <a:pt x="826" y="2853"/>
                    <a:pt x="894" y="2853"/>
                  </a:cubicBezTo>
                  <a:cubicBezTo>
                    <a:pt x="1171" y="2853"/>
                    <a:pt x="1467" y="2667"/>
                    <a:pt x="1668" y="2510"/>
                  </a:cubicBezTo>
                  <a:cubicBezTo>
                    <a:pt x="1779" y="2427"/>
                    <a:pt x="1909" y="2353"/>
                    <a:pt x="2002" y="2260"/>
                  </a:cubicBezTo>
                  <a:cubicBezTo>
                    <a:pt x="2168" y="2094"/>
                    <a:pt x="2261" y="1871"/>
                    <a:pt x="2279" y="1631"/>
                  </a:cubicBezTo>
                  <a:cubicBezTo>
                    <a:pt x="2187" y="1186"/>
                    <a:pt x="1992" y="769"/>
                    <a:pt x="1733" y="408"/>
                  </a:cubicBezTo>
                  <a:cubicBezTo>
                    <a:pt x="1640" y="278"/>
                    <a:pt x="1520" y="167"/>
                    <a:pt x="1372" y="102"/>
                  </a:cubicBezTo>
                  <a:cubicBezTo>
                    <a:pt x="1233" y="47"/>
                    <a:pt x="1085" y="10"/>
                    <a:pt x="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27"/>
            <p:cNvSpPr/>
            <p:nvPr/>
          </p:nvSpPr>
          <p:spPr>
            <a:xfrm>
              <a:off x="7120869" y="4214302"/>
              <a:ext cx="333743" cy="124370"/>
            </a:xfrm>
            <a:custGeom>
              <a:avLst/>
              <a:gdLst/>
              <a:ahLst/>
              <a:cxnLst/>
              <a:rect l="l" t="t" r="r" b="b"/>
              <a:pathLst>
                <a:path w="6494" h="2420" extrusionOk="0">
                  <a:moveTo>
                    <a:pt x="3751" y="0"/>
                  </a:moveTo>
                  <a:cubicBezTo>
                    <a:pt x="3727" y="0"/>
                    <a:pt x="3702" y="1"/>
                    <a:pt x="3678" y="2"/>
                  </a:cubicBezTo>
                  <a:cubicBezTo>
                    <a:pt x="3363" y="11"/>
                    <a:pt x="3048" y="57"/>
                    <a:pt x="2752" y="141"/>
                  </a:cubicBezTo>
                  <a:cubicBezTo>
                    <a:pt x="2585" y="187"/>
                    <a:pt x="2437" y="261"/>
                    <a:pt x="2279" y="308"/>
                  </a:cubicBezTo>
                  <a:cubicBezTo>
                    <a:pt x="2094" y="354"/>
                    <a:pt x="1918" y="428"/>
                    <a:pt x="1761" y="530"/>
                  </a:cubicBezTo>
                  <a:cubicBezTo>
                    <a:pt x="1464" y="752"/>
                    <a:pt x="1131" y="956"/>
                    <a:pt x="871" y="1234"/>
                  </a:cubicBezTo>
                  <a:cubicBezTo>
                    <a:pt x="686" y="1447"/>
                    <a:pt x="473" y="1651"/>
                    <a:pt x="306" y="1864"/>
                  </a:cubicBezTo>
                  <a:cubicBezTo>
                    <a:pt x="177" y="2040"/>
                    <a:pt x="75" y="2225"/>
                    <a:pt x="1" y="2419"/>
                  </a:cubicBezTo>
                  <a:cubicBezTo>
                    <a:pt x="751" y="2318"/>
                    <a:pt x="1260" y="2243"/>
                    <a:pt x="1761" y="2160"/>
                  </a:cubicBezTo>
                  <a:cubicBezTo>
                    <a:pt x="1899" y="2142"/>
                    <a:pt x="2048" y="2104"/>
                    <a:pt x="2187" y="2058"/>
                  </a:cubicBezTo>
                  <a:cubicBezTo>
                    <a:pt x="2400" y="1993"/>
                    <a:pt x="2613" y="1984"/>
                    <a:pt x="2826" y="1938"/>
                  </a:cubicBezTo>
                  <a:cubicBezTo>
                    <a:pt x="3178" y="1836"/>
                    <a:pt x="3539" y="1762"/>
                    <a:pt x="3909" y="1706"/>
                  </a:cubicBezTo>
                  <a:cubicBezTo>
                    <a:pt x="4141" y="1669"/>
                    <a:pt x="4373" y="1632"/>
                    <a:pt x="4613" y="1623"/>
                  </a:cubicBezTo>
                  <a:cubicBezTo>
                    <a:pt x="4630" y="1622"/>
                    <a:pt x="4647" y="1622"/>
                    <a:pt x="4663" y="1622"/>
                  </a:cubicBezTo>
                  <a:cubicBezTo>
                    <a:pt x="4832" y="1622"/>
                    <a:pt x="5001" y="1661"/>
                    <a:pt x="5169" y="1669"/>
                  </a:cubicBezTo>
                  <a:cubicBezTo>
                    <a:pt x="5191" y="1671"/>
                    <a:pt x="5213" y="1672"/>
                    <a:pt x="5235" y="1672"/>
                  </a:cubicBezTo>
                  <a:cubicBezTo>
                    <a:pt x="5334" y="1672"/>
                    <a:pt x="5432" y="1656"/>
                    <a:pt x="5530" y="1641"/>
                  </a:cubicBezTo>
                  <a:cubicBezTo>
                    <a:pt x="5734" y="1604"/>
                    <a:pt x="5938" y="1586"/>
                    <a:pt x="6142" y="1539"/>
                  </a:cubicBezTo>
                  <a:cubicBezTo>
                    <a:pt x="6234" y="1521"/>
                    <a:pt x="6318" y="1493"/>
                    <a:pt x="6410" y="1456"/>
                  </a:cubicBezTo>
                  <a:cubicBezTo>
                    <a:pt x="6494" y="1410"/>
                    <a:pt x="6484" y="1428"/>
                    <a:pt x="6466" y="1354"/>
                  </a:cubicBezTo>
                  <a:cubicBezTo>
                    <a:pt x="6429" y="1234"/>
                    <a:pt x="6308" y="1178"/>
                    <a:pt x="6197" y="1113"/>
                  </a:cubicBezTo>
                  <a:cubicBezTo>
                    <a:pt x="6086" y="1049"/>
                    <a:pt x="5975" y="984"/>
                    <a:pt x="5855" y="910"/>
                  </a:cubicBezTo>
                  <a:cubicBezTo>
                    <a:pt x="5799" y="873"/>
                    <a:pt x="5762" y="836"/>
                    <a:pt x="5706" y="789"/>
                  </a:cubicBezTo>
                  <a:cubicBezTo>
                    <a:pt x="5614" y="724"/>
                    <a:pt x="5493" y="678"/>
                    <a:pt x="5401" y="604"/>
                  </a:cubicBezTo>
                  <a:cubicBezTo>
                    <a:pt x="5197" y="474"/>
                    <a:pt x="4975" y="372"/>
                    <a:pt x="4743" y="308"/>
                  </a:cubicBezTo>
                  <a:cubicBezTo>
                    <a:pt x="4567" y="252"/>
                    <a:pt x="4428" y="150"/>
                    <a:pt x="4261" y="85"/>
                  </a:cubicBezTo>
                  <a:cubicBezTo>
                    <a:pt x="4099" y="29"/>
                    <a:pt x="3923" y="0"/>
                    <a:pt x="3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27"/>
            <p:cNvSpPr/>
            <p:nvPr/>
          </p:nvSpPr>
          <p:spPr>
            <a:xfrm>
              <a:off x="6747657" y="4246268"/>
              <a:ext cx="311850" cy="124061"/>
            </a:xfrm>
            <a:custGeom>
              <a:avLst/>
              <a:gdLst/>
              <a:ahLst/>
              <a:cxnLst/>
              <a:rect l="l" t="t" r="r" b="b"/>
              <a:pathLst>
                <a:path w="6068" h="2414" extrusionOk="0">
                  <a:moveTo>
                    <a:pt x="1298" y="0"/>
                  </a:moveTo>
                  <a:cubicBezTo>
                    <a:pt x="770" y="130"/>
                    <a:pt x="353" y="519"/>
                    <a:pt x="186" y="1029"/>
                  </a:cubicBezTo>
                  <a:cubicBezTo>
                    <a:pt x="149" y="1140"/>
                    <a:pt x="130" y="1251"/>
                    <a:pt x="93" y="1353"/>
                  </a:cubicBezTo>
                  <a:cubicBezTo>
                    <a:pt x="56" y="1436"/>
                    <a:pt x="29" y="1529"/>
                    <a:pt x="19" y="1621"/>
                  </a:cubicBezTo>
                  <a:cubicBezTo>
                    <a:pt x="10" y="1733"/>
                    <a:pt x="1" y="1872"/>
                    <a:pt x="84" y="1946"/>
                  </a:cubicBezTo>
                  <a:cubicBezTo>
                    <a:pt x="205" y="2029"/>
                    <a:pt x="344" y="2085"/>
                    <a:pt x="492" y="2094"/>
                  </a:cubicBezTo>
                  <a:cubicBezTo>
                    <a:pt x="626" y="2112"/>
                    <a:pt x="758" y="2112"/>
                    <a:pt x="890" y="2112"/>
                  </a:cubicBezTo>
                  <a:cubicBezTo>
                    <a:pt x="1022" y="2112"/>
                    <a:pt x="1154" y="2112"/>
                    <a:pt x="1288" y="2131"/>
                  </a:cubicBezTo>
                  <a:cubicBezTo>
                    <a:pt x="1336" y="2138"/>
                    <a:pt x="1384" y="2139"/>
                    <a:pt x="1432" y="2139"/>
                  </a:cubicBezTo>
                  <a:cubicBezTo>
                    <a:pt x="1484" y="2139"/>
                    <a:pt x="1537" y="2137"/>
                    <a:pt x="1589" y="2137"/>
                  </a:cubicBezTo>
                  <a:cubicBezTo>
                    <a:pt x="1619" y="2137"/>
                    <a:pt x="1648" y="2138"/>
                    <a:pt x="1677" y="2140"/>
                  </a:cubicBezTo>
                  <a:cubicBezTo>
                    <a:pt x="1779" y="2149"/>
                    <a:pt x="1872" y="2186"/>
                    <a:pt x="1983" y="2186"/>
                  </a:cubicBezTo>
                  <a:cubicBezTo>
                    <a:pt x="2080" y="2196"/>
                    <a:pt x="2178" y="2200"/>
                    <a:pt x="2276" y="2200"/>
                  </a:cubicBezTo>
                  <a:cubicBezTo>
                    <a:pt x="2374" y="2200"/>
                    <a:pt x="2474" y="2196"/>
                    <a:pt x="2576" y="2186"/>
                  </a:cubicBezTo>
                  <a:cubicBezTo>
                    <a:pt x="2659" y="2186"/>
                    <a:pt x="2743" y="2140"/>
                    <a:pt x="2826" y="2140"/>
                  </a:cubicBezTo>
                  <a:cubicBezTo>
                    <a:pt x="2900" y="2140"/>
                    <a:pt x="2965" y="2140"/>
                    <a:pt x="3039" y="2131"/>
                  </a:cubicBezTo>
                  <a:cubicBezTo>
                    <a:pt x="3132" y="2122"/>
                    <a:pt x="3224" y="2094"/>
                    <a:pt x="3308" y="2057"/>
                  </a:cubicBezTo>
                  <a:lnTo>
                    <a:pt x="3720" y="2032"/>
                  </a:lnTo>
                  <a:lnTo>
                    <a:pt x="3720" y="2032"/>
                  </a:lnTo>
                  <a:cubicBezTo>
                    <a:pt x="3721" y="2049"/>
                    <a:pt x="3723" y="2067"/>
                    <a:pt x="3724" y="2085"/>
                  </a:cubicBezTo>
                  <a:cubicBezTo>
                    <a:pt x="3724" y="2168"/>
                    <a:pt x="3706" y="2279"/>
                    <a:pt x="3752" y="2353"/>
                  </a:cubicBezTo>
                  <a:cubicBezTo>
                    <a:pt x="3787" y="2398"/>
                    <a:pt x="3838" y="2413"/>
                    <a:pt x="3895" y="2413"/>
                  </a:cubicBezTo>
                  <a:cubicBezTo>
                    <a:pt x="3991" y="2413"/>
                    <a:pt x="4103" y="2371"/>
                    <a:pt x="4178" y="2353"/>
                  </a:cubicBezTo>
                  <a:cubicBezTo>
                    <a:pt x="4456" y="2279"/>
                    <a:pt x="4725" y="2177"/>
                    <a:pt x="4993" y="2094"/>
                  </a:cubicBezTo>
                  <a:cubicBezTo>
                    <a:pt x="5179" y="2057"/>
                    <a:pt x="5364" y="2029"/>
                    <a:pt x="5549" y="2020"/>
                  </a:cubicBezTo>
                  <a:cubicBezTo>
                    <a:pt x="5637" y="1995"/>
                    <a:pt x="5730" y="1984"/>
                    <a:pt x="5823" y="1984"/>
                  </a:cubicBezTo>
                  <a:cubicBezTo>
                    <a:pt x="5906" y="1984"/>
                    <a:pt x="5989" y="1993"/>
                    <a:pt x="6068" y="2010"/>
                  </a:cubicBezTo>
                  <a:cubicBezTo>
                    <a:pt x="5892" y="1909"/>
                    <a:pt x="5818" y="1890"/>
                    <a:pt x="5744" y="1733"/>
                  </a:cubicBezTo>
                  <a:cubicBezTo>
                    <a:pt x="5697" y="1631"/>
                    <a:pt x="5632" y="1529"/>
                    <a:pt x="5558" y="1445"/>
                  </a:cubicBezTo>
                  <a:cubicBezTo>
                    <a:pt x="5392" y="1269"/>
                    <a:pt x="5169" y="1075"/>
                    <a:pt x="4919" y="1038"/>
                  </a:cubicBezTo>
                  <a:cubicBezTo>
                    <a:pt x="4881" y="1032"/>
                    <a:pt x="4842" y="1029"/>
                    <a:pt x="4805" y="1029"/>
                  </a:cubicBezTo>
                  <a:cubicBezTo>
                    <a:pt x="4385" y="1029"/>
                    <a:pt x="4043" y="1393"/>
                    <a:pt x="3882" y="1742"/>
                  </a:cubicBezTo>
                  <a:cubicBezTo>
                    <a:pt x="3836" y="1834"/>
                    <a:pt x="3798" y="1927"/>
                    <a:pt x="3761" y="2029"/>
                  </a:cubicBezTo>
                  <a:lnTo>
                    <a:pt x="3720" y="2032"/>
                  </a:lnTo>
                  <a:lnTo>
                    <a:pt x="3720" y="2032"/>
                  </a:lnTo>
                  <a:cubicBezTo>
                    <a:pt x="3715" y="1959"/>
                    <a:pt x="3717" y="1891"/>
                    <a:pt x="3724" y="1816"/>
                  </a:cubicBezTo>
                  <a:cubicBezTo>
                    <a:pt x="3761" y="1547"/>
                    <a:pt x="3752" y="1279"/>
                    <a:pt x="3706" y="1010"/>
                  </a:cubicBezTo>
                  <a:cubicBezTo>
                    <a:pt x="3687" y="871"/>
                    <a:pt x="3641" y="741"/>
                    <a:pt x="3567" y="621"/>
                  </a:cubicBezTo>
                  <a:cubicBezTo>
                    <a:pt x="3484" y="547"/>
                    <a:pt x="3382" y="491"/>
                    <a:pt x="3271" y="454"/>
                  </a:cubicBezTo>
                  <a:cubicBezTo>
                    <a:pt x="2956" y="325"/>
                    <a:pt x="2650" y="306"/>
                    <a:pt x="2326" y="232"/>
                  </a:cubicBezTo>
                  <a:cubicBezTo>
                    <a:pt x="2113" y="186"/>
                    <a:pt x="1900" y="102"/>
                    <a:pt x="1687" y="56"/>
                  </a:cubicBezTo>
                  <a:cubicBezTo>
                    <a:pt x="1557" y="19"/>
                    <a:pt x="1427" y="0"/>
                    <a:pt x="1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27"/>
            <p:cNvSpPr/>
            <p:nvPr/>
          </p:nvSpPr>
          <p:spPr>
            <a:xfrm>
              <a:off x="8410409" y="4155047"/>
              <a:ext cx="78117" cy="74982"/>
            </a:xfrm>
            <a:custGeom>
              <a:avLst/>
              <a:gdLst/>
              <a:ahLst/>
              <a:cxnLst/>
              <a:rect l="l" t="t" r="r" b="b"/>
              <a:pathLst>
                <a:path w="1520" h="1459" extrusionOk="0">
                  <a:moveTo>
                    <a:pt x="737" y="1"/>
                  </a:moveTo>
                  <a:cubicBezTo>
                    <a:pt x="513" y="1"/>
                    <a:pt x="277" y="97"/>
                    <a:pt x="131" y="238"/>
                  </a:cubicBezTo>
                  <a:lnTo>
                    <a:pt x="1" y="497"/>
                  </a:lnTo>
                  <a:cubicBezTo>
                    <a:pt x="260" y="525"/>
                    <a:pt x="409" y="507"/>
                    <a:pt x="612" y="645"/>
                  </a:cubicBezTo>
                  <a:cubicBezTo>
                    <a:pt x="733" y="720"/>
                    <a:pt x="853" y="821"/>
                    <a:pt x="936" y="951"/>
                  </a:cubicBezTo>
                  <a:cubicBezTo>
                    <a:pt x="1001" y="1044"/>
                    <a:pt x="1048" y="1146"/>
                    <a:pt x="1103" y="1238"/>
                  </a:cubicBezTo>
                  <a:cubicBezTo>
                    <a:pt x="1122" y="1303"/>
                    <a:pt x="1150" y="1359"/>
                    <a:pt x="1187" y="1424"/>
                  </a:cubicBezTo>
                  <a:cubicBezTo>
                    <a:pt x="1205" y="1449"/>
                    <a:pt x="1221" y="1459"/>
                    <a:pt x="1235" y="1459"/>
                  </a:cubicBezTo>
                  <a:cubicBezTo>
                    <a:pt x="1263" y="1459"/>
                    <a:pt x="1286" y="1420"/>
                    <a:pt x="1316" y="1377"/>
                  </a:cubicBezTo>
                  <a:cubicBezTo>
                    <a:pt x="1372" y="1303"/>
                    <a:pt x="1409" y="1220"/>
                    <a:pt x="1437" y="1136"/>
                  </a:cubicBezTo>
                  <a:cubicBezTo>
                    <a:pt x="1520" y="821"/>
                    <a:pt x="1372" y="442"/>
                    <a:pt x="1187" y="201"/>
                  </a:cubicBezTo>
                  <a:cubicBezTo>
                    <a:pt x="1077" y="59"/>
                    <a:pt x="911" y="1"/>
                    <a:pt x="7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27"/>
            <p:cNvSpPr/>
            <p:nvPr/>
          </p:nvSpPr>
          <p:spPr>
            <a:xfrm>
              <a:off x="8705556" y="4155766"/>
              <a:ext cx="54784" cy="20557"/>
            </a:xfrm>
            <a:custGeom>
              <a:avLst/>
              <a:gdLst/>
              <a:ahLst/>
              <a:cxnLst/>
              <a:rect l="l" t="t" r="r" b="b"/>
              <a:pathLst>
                <a:path w="1066" h="400" extrusionOk="0">
                  <a:moveTo>
                    <a:pt x="723" y="1"/>
                  </a:moveTo>
                  <a:cubicBezTo>
                    <a:pt x="683" y="1"/>
                    <a:pt x="646" y="5"/>
                    <a:pt x="621" y="11"/>
                  </a:cubicBezTo>
                  <a:cubicBezTo>
                    <a:pt x="519" y="29"/>
                    <a:pt x="418" y="48"/>
                    <a:pt x="325" y="76"/>
                  </a:cubicBezTo>
                  <a:cubicBezTo>
                    <a:pt x="149" y="113"/>
                    <a:pt x="112" y="233"/>
                    <a:pt x="1" y="400"/>
                  </a:cubicBezTo>
                  <a:lnTo>
                    <a:pt x="140" y="354"/>
                  </a:lnTo>
                  <a:cubicBezTo>
                    <a:pt x="158" y="354"/>
                    <a:pt x="1066" y="317"/>
                    <a:pt x="927" y="66"/>
                  </a:cubicBezTo>
                  <a:cubicBezTo>
                    <a:pt x="896" y="17"/>
                    <a:pt x="803" y="1"/>
                    <a:pt x="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27"/>
            <p:cNvSpPr/>
            <p:nvPr/>
          </p:nvSpPr>
          <p:spPr>
            <a:xfrm>
              <a:off x="8793643" y="4267545"/>
              <a:ext cx="55247" cy="23538"/>
            </a:xfrm>
            <a:custGeom>
              <a:avLst/>
              <a:gdLst/>
              <a:ahLst/>
              <a:cxnLst/>
              <a:rect l="l" t="t" r="r" b="b"/>
              <a:pathLst>
                <a:path w="1075" h="458" extrusionOk="0">
                  <a:moveTo>
                    <a:pt x="686" y="1"/>
                  </a:moveTo>
                  <a:cubicBezTo>
                    <a:pt x="621" y="1"/>
                    <a:pt x="556" y="8"/>
                    <a:pt x="491" y="22"/>
                  </a:cubicBezTo>
                  <a:cubicBezTo>
                    <a:pt x="417" y="31"/>
                    <a:pt x="343" y="50"/>
                    <a:pt x="269" y="87"/>
                  </a:cubicBezTo>
                  <a:cubicBezTo>
                    <a:pt x="241" y="87"/>
                    <a:pt x="223" y="96"/>
                    <a:pt x="195" y="96"/>
                  </a:cubicBezTo>
                  <a:cubicBezTo>
                    <a:pt x="130" y="216"/>
                    <a:pt x="65" y="346"/>
                    <a:pt x="0" y="457"/>
                  </a:cubicBezTo>
                  <a:lnTo>
                    <a:pt x="436" y="365"/>
                  </a:lnTo>
                  <a:cubicBezTo>
                    <a:pt x="612" y="318"/>
                    <a:pt x="797" y="318"/>
                    <a:pt x="954" y="244"/>
                  </a:cubicBezTo>
                  <a:cubicBezTo>
                    <a:pt x="982" y="226"/>
                    <a:pt x="1028" y="216"/>
                    <a:pt x="1047" y="179"/>
                  </a:cubicBezTo>
                  <a:cubicBezTo>
                    <a:pt x="1075" y="96"/>
                    <a:pt x="954" y="50"/>
                    <a:pt x="880" y="22"/>
                  </a:cubicBezTo>
                  <a:cubicBezTo>
                    <a:pt x="815" y="8"/>
                    <a:pt x="751" y="1"/>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27"/>
            <p:cNvSpPr/>
            <p:nvPr/>
          </p:nvSpPr>
          <p:spPr>
            <a:xfrm>
              <a:off x="7864416" y="4180537"/>
              <a:ext cx="57200" cy="21020"/>
            </a:xfrm>
            <a:custGeom>
              <a:avLst/>
              <a:gdLst/>
              <a:ahLst/>
              <a:cxnLst/>
              <a:rect l="l" t="t" r="r" b="b"/>
              <a:pathLst>
                <a:path w="1113" h="409" extrusionOk="0">
                  <a:moveTo>
                    <a:pt x="558" y="1"/>
                  </a:moveTo>
                  <a:cubicBezTo>
                    <a:pt x="481" y="1"/>
                    <a:pt x="403" y="11"/>
                    <a:pt x="325" y="29"/>
                  </a:cubicBezTo>
                  <a:cubicBezTo>
                    <a:pt x="177" y="66"/>
                    <a:pt x="140" y="131"/>
                    <a:pt x="1" y="261"/>
                  </a:cubicBezTo>
                  <a:lnTo>
                    <a:pt x="140" y="353"/>
                  </a:lnTo>
                  <a:cubicBezTo>
                    <a:pt x="269" y="390"/>
                    <a:pt x="401" y="409"/>
                    <a:pt x="535" y="409"/>
                  </a:cubicBezTo>
                  <a:cubicBezTo>
                    <a:pt x="668" y="409"/>
                    <a:pt x="802" y="390"/>
                    <a:pt x="936" y="353"/>
                  </a:cubicBezTo>
                  <a:cubicBezTo>
                    <a:pt x="1001" y="335"/>
                    <a:pt x="1112" y="288"/>
                    <a:pt x="1047" y="187"/>
                  </a:cubicBezTo>
                  <a:cubicBezTo>
                    <a:pt x="992" y="85"/>
                    <a:pt x="797" y="29"/>
                    <a:pt x="686" y="11"/>
                  </a:cubicBezTo>
                  <a:cubicBezTo>
                    <a:pt x="644" y="4"/>
                    <a:pt x="601" y="1"/>
                    <a:pt x="5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27"/>
            <p:cNvSpPr/>
            <p:nvPr/>
          </p:nvSpPr>
          <p:spPr>
            <a:xfrm>
              <a:off x="7294165" y="4171287"/>
              <a:ext cx="96669" cy="29448"/>
            </a:xfrm>
            <a:custGeom>
              <a:avLst/>
              <a:gdLst/>
              <a:ahLst/>
              <a:cxnLst/>
              <a:rect l="l" t="t" r="r" b="b"/>
              <a:pathLst>
                <a:path w="1881" h="573" extrusionOk="0">
                  <a:moveTo>
                    <a:pt x="1061" y="0"/>
                  </a:moveTo>
                  <a:cubicBezTo>
                    <a:pt x="908" y="0"/>
                    <a:pt x="751" y="35"/>
                    <a:pt x="612" y="79"/>
                  </a:cubicBezTo>
                  <a:cubicBezTo>
                    <a:pt x="380" y="144"/>
                    <a:pt x="167" y="265"/>
                    <a:pt x="0" y="441"/>
                  </a:cubicBezTo>
                  <a:cubicBezTo>
                    <a:pt x="61" y="432"/>
                    <a:pt x="123" y="428"/>
                    <a:pt x="185" y="428"/>
                  </a:cubicBezTo>
                  <a:cubicBezTo>
                    <a:pt x="330" y="428"/>
                    <a:pt x="475" y="451"/>
                    <a:pt x="612" y="496"/>
                  </a:cubicBezTo>
                  <a:cubicBezTo>
                    <a:pt x="775" y="551"/>
                    <a:pt x="952" y="573"/>
                    <a:pt x="1131" y="573"/>
                  </a:cubicBezTo>
                  <a:cubicBezTo>
                    <a:pt x="1165" y="573"/>
                    <a:pt x="1198" y="572"/>
                    <a:pt x="1232" y="570"/>
                  </a:cubicBezTo>
                  <a:cubicBezTo>
                    <a:pt x="1454" y="543"/>
                    <a:pt x="1668" y="468"/>
                    <a:pt x="1881" y="441"/>
                  </a:cubicBezTo>
                  <a:cubicBezTo>
                    <a:pt x="1816" y="228"/>
                    <a:pt x="1538" y="116"/>
                    <a:pt x="1353" y="52"/>
                  </a:cubicBezTo>
                  <a:cubicBezTo>
                    <a:pt x="1261" y="15"/>
                    <a:pt x="1162" y="0"/>
                    <a:pt x="10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27"/>
            <p:cNvSpPr/>
            <p:nvPr/>
          </p:nvSpPr>
          <p:spPr>
            <a:xfrm>
              <a:off x="7627136" y="4110489"/>
              <a:ext cx="181159" cy="72515"/>
            </a:xfrm>
            <a:custGeom>
              <a:avLst/>
              <a:gdLst/>
              <a:ahLst/>
              <a:cxnLst/>
              <a:rect l="l" t="t" r="r" b="b"/>
              <a:pathLst>
                <a:path w="3525" h="1411" extrusionOk="0">
                  <a:moveTo>
                    <a:pt x="2402" y="0"/>
                  </a:moveTo>
                  <a:cubicBezTo>
                    <a:pt x="2214" y="0"/>
                    <a:pt x="2031" y="17"/>
                    <a:pt x="1848" y="40"/>
                  </a:cubicBezTo>
                  <a:cubicBezTo>
                    <a:pt x="1496" y="123"/>
                    <a:pt x="1154" y="244"/>
                    <a:pt x="839" y="429"/>
                  </a:cubicBezTo>
                  <a:cubicBezTo>
                    <a:pt x="663" y="503"/>
                    <a:pt x="505" y="605"/>
                    <a:pt x="348" y="716"/>
                  </a:cubicBezTo>
                  <a:cubicBezTo>
                    <a:pt x="237" y="836"/>
                    <a:pt x="144" y="966"/>
                    <a:pt x="61" y="1105"/>
                  </a:cubicBezTo>
                  <a:cubicBezTo>
                    <a:pt x="1" y="1345"/>
                    <a:pt x="316" y="1411"/>
                    <a:pt x="689" y="1411"/>
                  </a:cubicBezTo>
                  <a:cubicBezTo>
                    <a:pt x="1121" y="1411"/>
                    <a:pt x="1629" y="1323"/>
                    <a:pt x="1719" y="1318"/>
                  </a:cubicBezTo>
                  <a:cubicBezTo>
                    <a:pt x="2247" y="1290"/>
                    <a:pt x="2775" y="1235"/>
                    <a:pt x="3293" y="1151"/>
                  </a:cubicBezTo>
                  <a:cubicBezTo>
                    <a:pt x="3432" y="1133"/>
                    <a:pt x="3525" y="1105"/>
                    <a:pt x="3525" y="938"/>
                  </a:cubicBezTo>
                  <a:cubicBezTo>
                    <a:pt x="3506" y="818"/>
                    <a:pt x="3460" y="697"/>
                    <a:pt x="3395" y="595"/>
                  </a:cubicBezTo>
                  <a:cubicBezTo>
                    <a:pt x="3349" y="494"/>
                    <a:pt x="3284" y="401"/>
                    <a:pt x="3219" y="308"/>
                  </a:cubicBezTo>
                  <a:cubicBezTo>
                    <a:pt x="3164" y="206"/>
                    <a:pt x="3071" y="123"/>
                    <a:pt x="2960" y="95"/>
                  </a:cubicBezTo>
                  <a:cubicBezTo>
                    <a:pt x="2821" y="30"/>
                    <a:pt x="2673" y="3"/>
                    <a:pt x="2524" y="3"/>
                  </a:cubicBezTo>
                  <a:cubicBezTo>
                    <a:pt x="2483" y="1"/>
                    <a:pt x="2443" y="0"/>
                    <a:pt x="2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27"/>
            <p:cNvSpPr/>
            <p:nvPr/>
          </p:nvSpPr>
          <p:spPr>
            <a:xfrm>
              <a:off x="7481233" y="4261480"/>
              <a:ext cx="123805" cy="20557"/>
            </a:xfrm>
            <a:custGeom>
              <a:avLst/>
              <a:gdLst/>
              <a:ahLst/>
              <a:cxnLst/>
              <a:rect l="l" t="t" r="r" b="b"/>
              <a:pathLst>
                <a:path w="2409" h="400" extrusionOk="0">
                  <a:moveTo>
                    <a:pt x="1709" y="1"/>
                  </a:moveTo>
                  <a:cubicBezTo>
                    <a:pt x="1599" y="1"/>
                    <a:pt x="1489" y="11"/>
                    <a:pt x="1381" y="29"/>
                  </a:cubicBezTo>
                  <a:cubicBezTo>
                    <a:pt x="1168" y="38"/>
                    <a:pt x="954" y="75"/>
                    <a:pt x="751" y="112"/>
                  </a:cubicBezTo>
                  <a:cubicBezTo>
                    <a:pt x="630" y="149"/>
                    <a:pt x="501" y="149"/>
                    <a:pt x="380" y="186"/>
                  </a:cubicBezTo>
                  <a:cubicBezTo>
                    <a:pt x="251" y="242"/>
                    <a:pt x="121" y="316"/>
                    <a:pt x="0" y="399"/>
                  </a:cubicBezTo>
                  <a:cubicBezTo>
                    <a:pt x="225" y="356"/>
                    <a:pt x="425" y="343"/>
                    <a:pt x="612" y="343"/>
                  </a:cubicBezTo>
                  <a:cubicBezTo>
                    <a:pt x="857" y="343"/>
                    <a:pt x="1079" y="365"/>
                    <a:pt x="1301" y="365"/>
                  </a:cubicBezTo>
                  <a:cubicBezTo>
                    <a:pt x="1343" y="365"/>
                    <a:pt x="1385" y="364"/>
                    <a:pt x="1427" y="362"/>
                  </a:cubicBezTo>
                  <a:cubicBezTo>
                    <a:pt x="1668" y="353"/>
                    <a:pt x="1909" y="325"/>
                    <a:pt x="2149" y="279"/>
                  </a:cubicBezTo>
                  <a:cubicBezTo>
                    <a:pt x="2279" y="251"/>
                    <a:pt x="2409" y="140"/>
                    <a:pt x="2214" y="75"/>
                  </a:cubicBezTo>
                  <a:cubicBezTo>
                    <a:pt x="2051" y="24"/>
                    <a:pt x="1880" y="1"/>
                    <a:pt x="1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27"/>
            <p:cNvSpPr/>
            <p:nvPr/>
          </p:nvSpPr>
          <p:spPr>
            <a:xfrm>
              <a:off x="8572758" y="4110130"/>
              <a:ext cx="93329" cy="34330"/>
            </a:xfrm>
            <a:custGeom>
              <a:avLst/>
              <a:gdLst/>
              <a:ahLst/>
              <a:cxnLst/>
              <a:rect l="l" t="t" r="r" b="b"/>
              <a:pathLst>
                <a:path w="1816" h="668" extrusionOk="0">
                  <a:moveTo>
                    <a:pt x="1084" y="0"/>
                  </a:moveTo>
                  <a:cubicBezTo>
                    <a:pt x="843" y="19"/>
                    <a:pt x="603" y="93"/>
                    <a:pt x="399" y="232"/>
                  </a:cubicBezTo>
                  <a:cubicBezTo>
                    <a:pt x="204" y="352"/>
                    <a:pt x="139" y="464"/>
                    <a:pt x="0" y="667"/>
                  </a:cubicBezTo>
                  <a:cubicBezTo>
                    <a:pt x="603" y="547"/>
                    <a:pt x="816" y="501"/>
                    <a:pt x="1010" y="482"/>
                  </a:cubicBezTo>
                  <a:cubicBezTo>
                    <a:pt x="1205" y="454"/>
                    <a:pt x="1399" y="454"/>
                    <a:pt x="1575" y="352"/>
                  </a:cubicBezTo>
                  <a:cubicBezTo>
                    <a:pt x="1640" y="315"/>
                    <a:pt x="1816" y="213"/>
                    <a:pt x="1742" y="102"/>
                  </a:cubicBezTo>
                  <a:cubicBezTo>
                    <a:pt x="1705" y="37"/>
                    <a:pt x="1594" y="56"/>
                    <a:pt x="1538" y="37"/>
                  </a:cubicBezTo>
                  <a:cubicBezTo>
                    <a:pt x="1390" y="10"/>
                    <a:pt x="1242" y="0"/>
                    <a:pt x="1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27"/>
            <p:cNvSpPr/>
            <p:nvPr/>
          </p:nvSpPr>
          <p:spPr>
            <a:xfrm>
              <a:off x="9118289" y="4185163"/>
              <a:ext cx="393255" cy="174683"/>
            </a:xfrm>
            <a:custGeom>
              <a:avLst/>
              <a:gdLst/>
              <a:ahLst/>
              <a:cxnLst/>
              <a:rect l="l" t="t" r="r" b="b"/>
              <a:pathLst>
                <a:path w="7652" h="3399" extrusionOk="0">
                  <a:moveTo>
                    <a:pt x="4430" y="0"/>
                  </a:moveTo>
                  <a:cubicBezTo>
                    <a:pt x="4386" y="0"/>
                    <a:pt x="4342" y="2"/>
                    <a:pt x="4298" y="4"/>
                  </a:cubicBezTo>
                  <a:cubicBezTo>
                    <a:pt x="4057" y="32"/>
                    <a:pt x="3835" y="32"/>
                    <a:pt x="3594" y="41"/>
                  </a:cubicBezTo>
                  <a:cubicBezTo>
                    <a:pt x="2724" y="69"/>
                    <a:pt x="1816" y="300"/>
                    <a:pt x="1103" y="819"/>
                  </a:cubicBezTo>
                  <a:cubicBezTo>
                    <a:pt x="964" y="921"/>
                    <a:pt x="834" y="1060"/>
                    <a:pt x="751" y="1217"/>
                  </a:cubicBezTo>
                  <a:cubicBezTo>
                    <a:pt x="612" y="1393"/>
                    <a:pt x="491" y="1579"/>
                    <a:pt x="380" y="1773"/>
                  </a:cubicBezTo>
                  <a:cubicBezTo>
                    <a:pt x="278" y="1949"/>
                    <a:pt x="195" y="2144"/>
                    <a:pt x="130" y="2338"/>
                  </a:cubicBezTo>
                  <a:cubicBezTo>
                    <a:pt x="65" y="2542"/>
                    <a:pt x="19" y="2764"/>
                    <a:pt x="0" y="2986"/>
                  </a:cubicBezTo>
                  <a:cubicBezTo>
                    <a:pt x="115" y="2919"/>
                    <a:pt x="208" y="2902"/>
                    <a:pt x="289" y="2902"/>
                  </a:cubicBezTo>
                  <a:cubicBezTo>
                    <a:pt x="364" y="2902"/>
                    <a:pt x="429" y="2917"/>
                    <a:pt x="491" y="2922"/>
                  </a:cubicBezTo>
                  <a:cubicBezTo>
                    <a:pt x="667" y="2940"/>
                    <a:pt x="834" y="2931"/>
                    <a:pt x="1001" y="2949"/>
                  </a:cubicBezTo>
                  <a:cubicBezTo>
                    <a:pt x="1353" y="2996"/>
                    <a:pt x="1714" y="3005"/>
                    <a:pt x="2066" y="3051"/>
                  </a:cubicBezTo>
                  <a:cubicBezTo>
                    <a:pt x="2529" y="3098"/>
                    <a:pt x="2992" y="3098"/>
                    <a:pt x="3455" y="3135"/>
                  </a:cubicBezTo>
                  <a:cubicBezTo>
                    <a:pt x="4150" y="3190"/>
                    <a:pt x="4845" y="3181"/>
                    <a:pt x="5539" y="3274"/>
                  </a:cubicBezTo>
                  <a:cubicBezTo>
                    <a:pt x="5949" y="3336"/>
                    <a:pt x="6380" y="3399"/>
                    <a:pt x="6800" y="3399"/>
                  </a:cubicBezTo>
                  <a:cubicBezTo>
                    <a:pt x="6940" y="3399"/>
                    <a:pt x="7079" y="3392"/>
                    <a:pt x="7216" y="3375"/>
                  </a:cubicBezTo>
                  <a:cubicBezTo>
                    <a:pt x="7392" y="3357"/>
                    <a:pt x="7512" y="3348"/>
                    <a:pt x="7596" y="3190"/>
                  </a:cubicBezTo>
                  <a:cubicBezTo>
                    <a:pt x="7633" y="3125"/>
                    <a:pt x="7651" y="3042"/>
                    <a:pt x="7642" y="2968"/>
                  </a:cubicBezTo>
                  <a:cubicBezTo>
                    <a:pt x="7623" y="2847"/>
                    <a:pt x="7577" y="2727"/>
                    <a:pt x="7559" y="2616"/>
                  </a:cubicBezTo>
                  <a:cubicBezTo>
                    <a:pt x="7540" y="2458"/>
                    <a:pt x="7503" y="2301"/>
                    <a:pt x="7466" y="2153"/>
                  </a:cubicBezTo>
                  <a:cubicBezTo>
                    <a:pt x="7373" y="1829"/>
                    <a:pt x="7244" y="1514"/>
                    <a:pt x="7068" y="1227"/>
                  </a:cubicBezTo>
                  <a:cubicBezTo>
                    <a:pt x="6892" y="939"/>
                    <a:pt x="6660" y="689"/>
                    <a:pt x="6401" y="486"/>
                  </a:cubicBezTo>
                  <a:cubicBezTo>
                    <a:pt x="6290" y="411"/>
                    <a:pt x="6179" y="347"/>
                    <a:pt x="6058" y="282"/>
                  </a:cubicBezTo>
                  <a:cubicBezTo>
                    <a:pt x="5956" y="245"/>
                    <a:pt x="5836" y="235"/>
                    <a:pt x="5725" y="208"/>
                  </a:cubicBezTo>
                  <a:cubicBezTo>
                    <a:pt x="5428" y="124"/>
                    <a:pt x="5132" y="69"/>
                    <a:pt x="4817" y="32"/>
                  </a:cubicBezTo>
                  <a:cubicBezTo>
                    <a:pt x="4692" y="11"/>
                    <a:pt x="4562" y="0"/>
                    <a:pt x="44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27"/>
            <p:cNvSpPr/>
            <p:nvPr/>
          </p:nvSpPr>
          <p:spPr>
            <a:xfrm>
              <a:off x="9185871" y="4360000"/>
              <a:ext cx="155257" cy="28266"/>
            </a:xfrm>
            <a:custGeom>
              <a:avLst/>
              <a:gdLst/>
              <a:ahLst/>
              <a:cxnLst/>
              <a:rect l="l" t="t" r="r" b="b"/>
              <a:pathLst>
                <a:path w="3021" h="550" extrusionOk="0">
                  <a:moveTo>
                    <a:pt x="1026" y="0"/>
                  </a:moveTo>
                  <a:cubicBezTo>
                    <a:pt x="684" y="0"/>
                    <a:pt x="340" y="35"/>
                    <a:pt x="1" y="103"/>
                  </a:cubicBezTo>
                  <a:cubicBezTo>
                    <a:pt x="121" y="140"/>
                    <a:pt x="241" y="186"/>
                    <a:pt x="362" y="233"/>
                  </a:cubicBezTo>
                  <a:cubicBezTo>
                    <a:pt x="510" y="288"/>
                    <a:pt x="668" y="344"/>
                    <a:pt x="825" y="390"/>
                  </a:cubicBezTo>
                  <a:cubicBezTo>
                    <a:pt x="1094" y="483"/>
                    <a:pt x="1390" y="538"/>
                    <a:pt x="1677" y="548"/>
                  </a:cubicBezTo>
                  <a:cubicBezTo>
                    <a:pt x="1697" y="549"/>
                    <a:pt x="1717" y="549"/>
                    <a:pt x="1737" y="549"/>
                  </a:cubicBezTo>
                  <a:cubicBezTo>
                    <a:pt x="1901" y="549"/>
                    <a:pt x="2058" y="518"/>
                    <a:pt x="2224" y="501"/>
                  </a:cubicBezTo>
                  <a:lnTo>
                    <a:pt x="2705" y="501"/>
                  </a:lnTo>
                  <a:cubicBezTo>
                    <a:pt x="2773" y="501"/>
                    <a:pt x="2841" y="497"/>
                    <a:pt x="2912" y="497"/>
                  </a:cubicBezTo>
                  <a:cubicBezTo>
                    <a:pt x="2947" y="497"/>
                    <a:pt x="2983" y="498"/>
                    <a:pt x="3020" y="501"/>
                  </a:cubicBezTo>
                  <a:cubicBezTo>
                    <a:pt x="2946" y="418"/>
                    <a:pt x="2881" y="400"/>
                    <a:pt x="2770" y="353"/>
                  </a:cubicBezTo>
                  <a:cubicBezTo>
                    <a:pt x="2594" y="261"/>
                    <a:pt x="2418" y="196"/>
                    <a:pt x="2224" y="149"/>
                  </a:cubicBezTo>
                  <a:cubicBezTo>
                    <a:pt x="1832" y="49"/>
                    <a:pt x="1430" y="0"/>
                    <a:pt x="1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27"/>
            <p:cNvSpPr/>
            <p:nvPr/>
          </p:nvSpPr>
          <p:spPr>
            <a:xfrm>
              <a:off x="7068038" y="3814160"/>
              <a:ext cx="97183" cy="90399"/>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27"/>
            <p:cNvSpPr/>
            <p:nvPr/>
          </p:nvSpPr>
          <p:spPr>
            <a:xfrm>
              <a:off x="7017570" y="3774125"/>
              <a:ext cx="26262" cy="29962"/>
            </a:xfrm>
            <a:custGeom>
              <a:avLst/>
              <a:gdLst/>
              <a:ahLst/>
              <a:cxnLst/>
              <a:rect l="l" t="t" r="r" b="b"/>
              <a:pathLst>
                <a:path w="511" h="583" extrusionOk="0">
                  <a:moveTo>
                    <a:pt x="146" y="1"/>
                  </a:moveTo>
                  <a:cubicBezTo>
                    <a:pt x="132" y="1"/>
                    <a:pt x="117" y="6"/>
                    <a:pt x="93" y="18"/>
                  </a:cubicBezTo>
                  <a:cubicBezTo>
                    <a:pt x="28" y="36"/>
                    <a:pt x="38" y="18"/>
                    <a:pt x="28" y="82"/>
                  </a:cubicBezTo>
                  <a:cubicBezTo>
                    <a:pt x="1" y="240"/>
                    <a:pt x="232" y="416"/>
                    <a:pt x="325" y="490"/>
                  </a:cubicBezTo>
                  <a:lnTo>
                    <a:pt x="353" y="583"/>
                  </a:lnTo>
                  <a:cubicBezTo>
                    <a:pt x="436" y="462"/>
                    <a:pt x="510" y="397"/>
                    <a:pt x="445" y="258"/>
                  </a:cubicBezTo>
                  <a:cubicBezTo>
                    <a:pt x="399" y="157"/>
                    <a:pt x="316" y="73"/>
                    <a:pt x="214" y="27"/>
                  </a:cubicBezTo>
                  <a:cubicBezTo>
                    <a:pt x="181" y="11"/>
                    <a:pt x="165" y="1"/>
                    <a:pt x="14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27"/>
            <p:cNvSpPr/>
            <p:nvPr/>
          </p:nvSpPr>
          <p:spPr>
            <a:xfrm>
              <a:off x="6933800" y="4140040"/>
              <a:ext cx="33354" cy="28728"/>
            </a:xfrm>
            <a:custGeom>
              <a:avLst/>
              <a:gdLst/>
              <a:ahLst/>
              <a:cxnLst/>
              <a:rect l="l" t="t" r="r" b="b"/>
              <a:pathLst>
                <a:path w="649" h="559" extrusionOk="0">
                  <a:moveTo>
                    <a:pt x="247" y="0"/>
                  </a:moveTo>
                  <a:cubicBezTo>
                    <a:pt x="156" y="0"/>
                    <a:pt x="56" y="35"/>
                    <a:pt x="28" y="132"/>
                  </a:cubicBezTo>
                  <a:cubicBezTo>
                    <a:pt x="0" y="206"/>
                    <a:pt x="65" y="298"/>
                    <a:pt x="112" y="345"/>
                  </a:cubicBezTo>
                  <a:cubicBezTo>
                    <a:pt x="139" y="363"/>
                    <a:pt x="167" y="419"/>
                    <a:pt x="195" y="437"/>
                  </a:cubicBezTo>
                  <a:cubicBezTo>
                    <a:pt x="269" y="474"/>
                    <a:pt x="352" y="493"/>
                    <a:pt x="436" y="502"/>
                  </a:cubicBezTo>
                  <a:lnTo>
                    <a:pt x="491" y="558"/>
                  </a:lnTo>
                  <a:cubicBezTo>
                    <a:pt x="493" y="558"/>
                    <a:pt x="494" y="558"/>
                    <a:pt x="496" y="558"/>
                  </a:cubicBezTo>
                  <a:cubicBezTo>
                    <a:pt x="551" y="558"/>
                    <a:pt x="631" y="399"/>
                    <a:pt x="640" y="354"/>
                  </a:cubicBezTo>
                  <a:cubicBezTo>
                    <a:pt x="649" y="308"/>
                    <a:pt x="630" y="252"/>
                    <a:pt x="593" y="215"/>
                  </a:cubicBezTo>
                  <a:cubicBezTo>
                    <a:pt x="538" y="122"/>
                    <a:pt x="445" y="48"/>
                    <a:pt x="334" y="11"/>
                  </a:cubicBezTo>
                  <a:cubicBezTo>
                    <a:pt x="308" y="4"/>
                    <a:pt x="278" y="0"/>
                    <a:pt x="24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27"/>
            <p:cNvSpPr/>
            <p:nvPr/>
          </p:nvSpPr>
          <p:spPr>
            <a:xfrm>
              <a:off x="7088492" y="4035045"/>
              <a:ext cx="81920" cy="61825"/>
            </a:xfrm>
            <a:custGeom>
              <a:avLst/>
              <a:gdLst/>
              <a:ahLst/>
              <a:cxnLst/>
              <a:rect l="l" t="t" r="r" b="b"/>
              <a:pathLst>
                <a:path w="1594" h="1203" extrusionOk="0">
                  <a:moveTo>
                    <a:pt x="895" y="0"/>
                  </a:moveTo>
                  <a:cubicBezTo>
                    <a:pt x="795" y="0"/>
                    <a:pt x="696" y="21"/>
                    <a:pt x="603" y="63"/>
                  </a:cubicBezTo>
                  <a:cubicBezTo>
                    <a:pt x="399" y="146"/>
                    <a:pt x="158" y="304"/>
                    <a:pt x="84" y="507"/>
                  </a:cubicBezTo>
                  <a:cubicBezTo>
                    <a:pt x="1" y="711"/>
                    <a:pt x="130" y="832"/>
                    <a:pt x="279" y="952"/>
                  </a:cubicBezTo>
                  <a:cubicBezTo>
                    <a:pt x="362" y="1017"/>
                    <a:pt x="455" y="1082"/>
                    <a:pt x="547" y="1146"/>
                  </a:cubicBezTo>
                  <a:cubicBezTo>
                    <a:pt x="649" y="1184"/>
                    <a:pt x="760" y="1202"/>
                    <a:pt x="871" y="1202"/>
                  </a:cubicBezTo>
                  <a:cubicBezTo>
                    <a:pt x="1020" y="1119"/>
                    <a:pt x="1168" y="1054"/>
                    <a:pt x="1288" y="971"/>
                  </a:cubicBezTo>
                  <a:cubicBezTo>
                    <a:pt x="1381" y="924"/>
                    <a:pt x="1511" y="878"/>
                    <a:pt x="1529" y="757"/>
                  </a:cubicBezTo>
                  <a:cubicBezTo>
                    <a:pt x="1594" y="498"/>
                    <a:pt x="1409" y="192"/>
                    <a:pt x="1186" y="63"/>
                  </a:cubicBezTo>
                  <a:cubicBezTo>
                    <a:pt x="1094" y="21"/>
                    <a:pt x="994" y="0"/>
                    <a:pt x="89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27"/>
            <p:cNvSpPr/>
            <p:nvPr/>
          </p:nvSpPr>
          <p:spPr>
            <a:xfrm>
              <a:off x="7102933" y="4096870"/>
              <a:ext cx="35152" cy="26827"/>
            </a:xfrm>
            <a:custGeom>
              <a:avLst/>
              <a:gdLst/>
              <a:ahLst/>
              <a:cxnLst/>
              <a:rect l="l" t="t" r="r" b="b"/>
              <a:pathLst>
                <a:path w="684" h="522" extrusionOk="0">
                  <a:moveTo>
                    <a:pt x="127" y="1"/>
                  </a:moveTo>
                  <a:cubicBezTo>
                    <a:pt x="59" y="1"/>
                    <a:pt x="0" y="37"/>
                    <a:pt x="7" y="129"/>
                  </a:cubicBezTo>
                  <a:cubicBezTo>
                    <a:pt x="16" y="258"/>
                    <a:pt x="211" y="342"/>
                    <a:pt x="294" y="388"/>
                  </a:cubicBezTo>
                  <a:cubicBezTo>
                    <a:pt x="358" y="430"/>
                    <a:pt x="469" y="521"/>
                    <a:pt x="552" y="521"/>
                  </a:cubicBezTo>
                  <a:cubicBezTo>
                    <a:pt x="578" y="521"/>
                    <a:pt x="601" y="512"/>
                    <a:pt x="618" y="490"/>
                  </a:cubicBezTo>
                  <a:lnTo>
                    <a:pt x="683" y="462"/>
                  </a:lnTo>
                  <a:cubicBezTo>
                    <a:pt x="553" y="295"/>
                    <a:pt x="405" y="110"/>
                    <a:pt x="211" y="18"/>
                  </a:cubicBezTo>
                  <a:cubicBezTo>
                    <a:pt x="184" y="7"/>
                    <a:pt x="154" y="1"/>
                    <a:pt x="1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27"/>
            <p:cNvSpPr/>
            <p:nvPr/>
          </p:nvSpPr>
          <p:spPr>
            <a:xfrm>
              <a:off x="8009599" y="3895463"/>
              <a:ext cx="102425" cy="88241"/>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27"/>
            <p:cNvSpPr/>
            <p:nvPr/>
          </p:nvSpPr>
          <p:spPr>
            <a:xfrm>
              <a:off x="7981796" y="3914684"/>
              <a:ext cx="29294" cy="37928"/>
            </a:xfrm>
            <a:custGeom>
              <a:avLst/>
              <a:gdLst/>
              <a:ahLst/>
              <a:cxnLst/>
              <a:rect l="l" t="t" r="r" b="b"/>
              <a:pathLst>
                <a:path w="570" h="738" extrusionOk="0">
                  <a:moveTo>
                    <a:pt x="89" y="0"/>
                  </a:moveTo>
                  <a:cubicBezTo>
                    <a:pt x="21" y="0"/>
                    <a:pt x="1" y="88"/>
                    <a:pt x="23" y="163"/>
                  </a:cubicBezTo>
                  <a:cubicBezTo>
                    <a:pt x="23" y="191"/>
                    <a:pt x="51" y="200"/>
                    <a:pt x="60" y="228"/>
                  </a:cubicBezTo>
                  <a:cubicBezTo>
                    <a:pt x="69" y="247"/>
                    <a:pt x="79" y="293"/>
                    <a:pt x="97" y="321"/>
                  </a:cubicBezTo>
                  <a:cubicBezTo>
                    <a:pt x="125" y="395"/>
                    <a:pt x="171" y="460"/>
                    <a:pt x="227" y="524"/>
                  </a:cubicBezTo>
                  <a:cubicBezTo>
                    <a:pt x="301" y="626"/>
                    <a:pt x="431" y="654"/>
                    <a:pt x="514" y="738"/>
                  </a:cubicBezTo>
                  <a:lnTo>
                    <a:pt x="570" y="562"/>
                  </a:lnTo>
                  <a:cubicBezTo>
                    <a:pt x="459" y="367"/>
                    <a:pt x="357" y="126"/>
                    <a:pt x="144" y="15"/>
                  </a:cubicBezTo>
                  <a:cubicBezTo>
                    <a:pt x="123" y="5"/>
                    <a:pt x="105" y="0"/>
                    <a:pt x="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27"/>
            <p:cNvSpPr/>
            <p:nvPr/>
          </p:nvSpPr>
          <p:spPr>
            <a:xfrm>
              <a:off x="8229559" y="3923883"/>
              <a:ext cx="53808" cy="39212"/>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0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27"/>
            <p:cNvSpPr/>
            <p:nvPr/>
          </p:nvSpPr>
          <p:spPr>
            <a:xfrm>
              <a:off x="9152106" y="4123749"/>
              <a:ext cx="54270" cy="38801"/>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92" name="Google Shape;1792;p27"/>
          <p:cNvSpPr/>
          <p:nvPr/>
        </p:nvSpPr>
        <p:spPr>
          <a:xfrm flipH="1">
            <a:off x="-1374311" y="643533"/>
            <a:ext cx="2955993" cy="1331979"/>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3" name="Google Shape;1793;p27"/>
          <p:cNvSpPr/>
          <p:nvPr/>
        </p:nvSpPr>
        <p:spPr>
          <a:xfrm flipH="1">
            <a:off x="663029" y="800051"/>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4" name="Google Shape;1794;p27"/>
          <p:cNvSpPr/>
          <p:nvPr/>
        </p:nvSpPr>
        <p:spPr>
          <a:xfrm flipH="1">
            <a:off x="1499196" y="1221400"/>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5" name="Google Shape;1795;p27"/>
          <p:cNvSpPr/>
          <p:nvPr/>
        </p:nvSpPr>
        <p:spPr>
          <a:xfrm flipH="1">
            <a:off x="1349828" y="976254"/>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75827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Background 1">
    <p:bg>
      <p:bgPr>
        <a:gradFill>
          <a:gsLst>
            <a:gs pos="0">
              <a:schemeClr val="accent2"/>
            </a:gs>
            <a:gs pos="100000">
              <a:schemeClr val="accent1"/>
            </a:gs>
          </a:gsLst>
          <a:lin ang="5400700" scaled="0"/>
        </a:gradFill>
        <a:effectLst/>
      </p:bgPr>
    </p:bg>
    <p:spTree>
      <p:nvGrpSpPr>
        <p:cNvPr id="1" name="Shape 1796"/>
        <p:cNvGrpSpPr/>
        <p:nvPr/>
      </p:nvGrpSpPr>
      <p:grpSpPr>
        <a:xfrm>
          <a:off x="0" y="0"/>
          <a:ext cx="0" cy="0"/>
          <a:chOff x="0" y="0"/>
          <a:chExt cx="0" cy="0"/>
        </a:xfrm>
      </p:grpSpPr>
      <p:sp>
        <p:nvSpPr>
          <p:cNvPr id="1797" name="Google Shape;1797;p28"/>
          <p:cNvSpPr/>
          <p:nvPr/>
        </p:nvSpPr>
        <p:spPr>
          <a:xfrm>
            <a:off x="7397403" y="5250397"/>
            <a:ext cx="3718151" cy="1675409"/>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8" name="Google Shape;1798;p28"/>
          <p:cNvSpPr/>
          <p:nvPr/>
        </p:nvSpPr>
        <p:spPr>
          <a:xfrm flipH="1">
            <a:off x="3133475" y="3579964"/>
            <a:ext cx="2848572" cy="795880"/>
          </a:xfrm>
          <a:custGeom>
            <a:avLst/>
            <a:gdLst/>
            <a:ahLst/>
            <a:cxnLst/>
            <a:rect l="l" t="t" r="r" b="b"/>
            <a:pathLst>
              <a:path w="55262" h="15440" extrusionOk="0">
                <a:moveTo>
                  <a:pt x="39472" y="1"/>
                </a:moveTo>
                <a:cubicBezTo>
                  <a:pt x="38436" y="1"/>
                  <a:pt x="37395" y="155"/>
                  <a:pt x="36430" y="425"/>
                </a:cubicBezTo>
                <a:cubicBezTo>
                  <a:pt x="34810" y="879"/>
                  <a:pt x="32457" y="1750"/>
                  <a:pt x="31503" y="3250"/>
                </a:cubicBezTo>
                <a:cubicBezTo>
                  <a:pt x="31049" y="3963"/>
                  <a:pt x="30827" y="4862"/>
                  <a:pt x="31151" y="5658"/>
                </a:cubicBezTo>
                <a:cubicBezTo>
                  <a:pt x="31336" y="6094"/>
                  <a:pt x="31670" y="6464"/>
                  <a:pt x="31836" y="6909"/>
                </a:cubicBezTo>
                <a:cubicBezTo>
                  <a:pt x="31987" y="7306"/>
                  <a:pt x="31861" y="7363"/>
                  <a:pt x="31650" y="7363"/>
                </a:cubicBezTo>
                <a:cubicBezTo>
                  <a:pt x="31565" y="7363"/>
                  <a:pt x="31466" y="7353"/>
                  <a:pt x="31365" y="7353"/>
                </a:cubicBezTo>
                <a:cubicBezTo>
                  <a:pt x="31226" y="7353"/>
                  <a:pt x="31085" y="7371"/>
                  <a:pt x="30975" y="7455"/>
                </a:cubicBezTo>
                <a:cubicBezTo>
                  <a:pt x="30734" y="7641"/>
                  <a:pt x="30549" y="8511"/>
                  <a:pt x="30623" y="8808"/>
                </a:cubicBezTo>
                <a:cubicBezTo>
                  <a:pt x="29867" y="8133"/>
                  <a:pt x="29094" y="7537"/>
                  <a:pt x="28041" y="7537"/>
                </a:cubicBezTo>
                <a:cubicBezTo>
                  <a:pt x="28010" y="7537"/>
                  <a:pt x="27978" y="7538"/>
                  <a:pt x="27946" y="7539"/>
                </a:cubicBezTo>
                <a:cubicBezTo>
                  <a:pt x="26445" y="7594"/>
                  <a:pt x="25491" y="8817"/>
                  <a:pt x="24750" y="9984"/>
                </a:cubicBezTo>
                <a:cubicBezTo>
                  <a:pt x="24556" y="9919"/>
                  <a:pt x="24463" y="9641"/>
                  <a:pt x="24232" y="9521"/>
                </a:cubicBezTo>
                <a:cubicBezTo>
                  <a:pt x="24064" y="9441"/>
                  <a:pt x="23887" y="9423"/>
                  <a:pt x="23701" y="9423"/>
                </a:cubicBezTo>
                <a:cubicBezTo>
                  <a:pt x="23629" y="9423"/>
                  <a:pt x="23556" y="9426"/>
                  <a:pt x="23481" y="9428"/>
                </a:cubicBezTo>
                <a:cubicBezTo>
                  <a:pt x="22870" y="9456"/>
                  <a:pt x="22555" y="9910"/>
                  <a:pt x="22157" y="10308"/>
                </a:cubicBezTo>
                <a:lnTo>
                  <a:pt x="22157" y="10308"/>
                </a:lnTo>
                <a:cubicBezTo>
                  <a:pt x="22222" y="8984"/>
                  <a:pt x="21694" y="7613"/>
                  <a:pt x="20832" y="6603"/>
                </a:cubicBezTo>
                <a:cubicBezTo>
                  <a:pt x="19793" y="5384"/>
                  <a:pt x="18241" y="4779"/>
                  <a:pt x="16689" y="4779"/>
                </a:cubicBezTo>
                <a:cubicBezTo>
                  <a:pt x="15033" y="4779"/>
                  <a:pt x="13376" y="5467"/>
                  <a:pt x="12339" y="6835"/>
                </a:cubicBezTo>
                <a:cubicBezTo>
                  <a:pt x="11820" y="7520"/>
                  <a:pt x="11412" y="8289"/>
                  <a:pt x="11107" y="9104"/>
                </a:cubicBezTo>
                <a:cubicBezTo>
                  <a:pt x="10995" y="9428"/>
                  <a:pt x="11005" y="9817"/>
                  <a:pt x="10912" y="10123"/>
                </a:cubicBezTo>
                <a:cubicBezTo>
                  <a:pt x="10868" y="10270"/>
                  <a:pt x="10787" y="10318"/>
                  <a:pt x="10684" y="10318"/>
                </a:cubicBezTo>
                <a:cubicBezTo>
                  <a:pt x="10481" y="10318"/>
                  <a:pt x="10194" y="10129"/>
                  <a:pt x="9949" y="10123"/>
                </a:cubicBezTo>
                <a:cubicBezTo>
                  <a:pt x="9911" y="10121"/>
                  <a:pt x="9873" y="10120"/>
                  <a:pt x="9836" y="10120"/>
                </a:cubicBezTo>
                <a:cubicBezTo>
                  <a:pt x="9341" y="10120"/>
                  <a:pt x="8881" y="10294"/>
                  <a:pt x="8596" y="10716"/>
                </a:cubicBezTo>
                <a:cubicBezTo>
                  <a:pt x="8201" y="10534"/>
                  <a:pt x="7823" y="10392"/>
                  <a:pt x="7466" y="10392"/>
                </a:cubicBezTo>
                <a:cubicBezTo>
                  <a:pt x="7078" y="10392"/>
                  <a:pt x="6715" y="10559"/>
                  <a:pt x="6383" y="11021"/>
                </a:cubicBezTo>
                <a:cubicBezTo>
                  <a:pt x="6123" y="11383"/>
                  <a:pt x="5994" y="11818"/>
                  <a:pt x="6031" y="12263"/>
                </a:cubicBezTo>
                <a:cubicBezTo>
                  <a:pt x="6068" y="12763"/>
                  <a:pt x="6466" y="13235"/>
                  <a:pt x="6392" y="13745"/>
                </a:cubicBezTo>
                <a:cubicBezTo>
                  <a:pt x="6381" y="13745"/>
                  <a:pt x="6370" y="13746"/>
                  <a:pt x="6360" y="13746"/>
                </a:cubicBezTo>
                <a:cubicBezTo>
                  <a:pt x="6052" y="13746"/>
                  <a:pt x="5886" y="13381"/>
                  <a:pt x="5566" y="13381"/>
                </a:cubicBezTo>
                <a:cubicBezTo>
                  <a:pt x="5551" y="13381"/>
                  <a:pt x="5536" y="13382"/>
                  <a:pt x="5521" y="13383"/>
                </a:cubicBezTo>
                <a:cubicBezTo>
                  <a:pt x="5104" y="13430"/>
                  <a:pt x="4780" y="13976"/>
                  <a:pt x="4669" y="14319"/>
                </a:cubicBezTo>
                <a:cubicBezTo>
                  <a:pt x="4539" y="14263"/>
                  <a:pt x="4484" y="14152"/>
                  <a:pt x="4521" y="13976"/>
                </a:cubicBezTo>
                <a:cubicBezTo>
                  <a:pt x="4428" y="13633"/>
                  <a:pt x="4215" y="13328"/>
                  <a:pt x="3928" y="13133"/>
                </a:cubicBezTo>
                <a:cubicBezTo>
                  <a:pt x="3515" y="12769"/>
                  <a:pt x="2854" y="12376"/>
                  <a:pt x="2249" y="12376"/>
                </a:cubicBezTo>
                <a:cubicBezTo>
                  <a:pt x="2162" y="12376"/>
                  <a:pt x="2076" y="12384"/>
                  <a:pt x="1992" y="12401"/>
                </a:cubicBezTo>
                <a:cubicBezTo>
                  <a:pt x="1085" y="12596"/>
                  <a:pt x="658" y="13615"/>
                  <a:pt x="362" y="14384"/>
                </a:cubicBezTo>
                <a:cubicBezTo>
                  <a:pt x="1" y="15338"/>
                  <a:pt x="112" y="15440"/>
                  <a:pt x="112" y="15440"/>
                </a:cubicBezTo>
                <a:lnTo>
                  <a:pt x="54428" y="15440"/>
                </a:lnTo>
                <a:cubicBezTo>
                  <a:pt x="54594" y="15440"/>
                  <a:pt x="55095" y="15291"/>
                  <a:pt x="55178" y="15143"/>
                </a:cubicBezTo>
                <a:cubicBezTo>
                  <a:pt x="55261" y="14967"/>
                  <a:pt x="55057" y="14949"/>
                  <a:pt x="55030" y="14847"/>
                </a:cubicBezTo>
                <a:cubicBezTo>
                  <a:pt x="54965" y="14560"/>
                  <a:pt x="54937" y="14263"/>
                  <a:pt x="54881" y="13967"/>
                </a:cubicBezTo>
                <a:cubicBezTo>
                  <a:pt x="54715" y="13226"/>
                  <a:pt x="54279" y="12624"/>
                  <a:pt x="53770" y="12087"/>
                </a:cubicBezTo>
                <a:cubicBezTo>
                  <a:pt x="53058" y="11333"/>
                  <a:pt x="52139" y="11017"/>
                  <a:pt x="51193" y="11017"/>
                </a:cubicBezTo>
                <a:cubicBezTo>
                  <a:pt x="50220" y="11017"/>
                  <a:pt x="49220" y="11352"/>
                  <a:pt x="48388" y="11892"/>
                </a:cubicBezTo>
                <a:cubicBezTo>
                  <a:pt x="47798" y="12276"/>
                  <a:pt x="47085" y="12994"/>
                  <a:pt x="46754" y="13729"/>
                </a:cubicBezTo>
                <a:lnTo>
                  <a:pt x="46754" y="13729"/>
                </a:lnTo>
                <a:cubicBezTo>
                  <a:pt x="46668" y="13371"/>
                  <a:pt x="46456" y="12958"/>
                  <a:pt x="46369" y="12855"/>
                </a:cubicBezTo>
                <a:cubicBezTo>
                  <a:pt x="45823" y="12216"/>
                  <a:pt x="45202" y="12420"/>
                  <a:pt x="44498" y="12216"/>
                </a:cubicBezTo>
                <a:cubicBezTo>
                  <a:pt x="44563" y="11966"/>
                  <a:pt x="44841" y="11799"/>
                  <a:pt x="44869" y="11503"/>
                </a:cubicBezTo>
                <a:cubicBezTo>
                  <a:pt x="44915" y="11142"/>
                  <a:pt x="44683" y="10799"/>
                  <a:pt x="44452" y="10558"/>
                </a:cubicBezTo>
                <a:cubicBezTo>
                  <a:pt x="44218" y="10318"/>
                  <a:pt x="43947" y="10223"/>
                  <a:pt x="43666" y="10223"/>
                </a:cubicBezTo>
                <a:cubicBezTo>
                  <a:pt x="43210" y="10223"/>
                  <a:pt x="42727" y="10473"/>
                  <a:pt x="42336" y="10761"/>
                </a:cubicBezTo>
                <a:lnTo>
                  <a:pt x="42336" y="10761"/>
                </a:lnTo>
                <a:cubicBezTo>
                  <a:pt x="42434" y="10635"/>
                  <a:pt x="42375" y="10478"/>
                  <a:pt x="42433" y="10299"/>
                </a:cubicBezTo>
                <a:cubicBezTo>
                  <a:pt x="42544" y="10067"/>
                  <a:pt x="42683" y="9854"/>
                  <a:pt x="42840" y="9660"/>
                </a:cubicBezTo>
                <a:cubicBezTo>
                  <a:pt x="43118" y="9317"/>
                  <a:pt x="43414" y="8993"/>
                  <a:pt x="43729" y="8687"/>
                </a:cubicBezTo>
                <a:cubicBezTo>
                  <a:pt x="44628" y="7752"/>
                  <a:pt x="45035" y="6316"/>
                  <a:pt x="45054" y="5029"/>
                </a:cubicBezTo>
                <a:cubicBezTo>
                  <a:pt x="45072" y="4204"/>
                  <a:pt x="45082" y="3371"/>
                  <a:pt x="44758" y="2593"/>
                </a:cubicBezTo>
                <a:cubicBezTo>
                  <a:pt x="44294" y="1462"/>
                  <a:pt x="43387" y="796"/>
                  <a:pt x="42257" y="425"/>
                </a:cubicBezTo>
                <a:cubicBezTo>
                  <a:pt x="41377" y="132"/>
                  <a:pt x="40427" y="1"/>
                  <a:pt x="39472" y="1"/>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9" name="Google Shape;1799;p28"/>
          <p:cNvSpPr/>
          <p:nvPr/>
        </p:nvSpPr>
        <p:spPr>
          <a:xfrm>
            <a:off x="-611940" y="5143137"/>
            <a:ext cx="5763791" cy="1733159"/>
          </a:xfrm>
          <a:custGeom>
            <a:avLst/>
            <a:gdLst/>
            <a:ahLst/>
            <a:cxnLst/>
            <a:rect l="l" t="t" r="r" b="b"/>
            <a:pathLst>
              <a:path w="39701" h="11938" extrusionOk="0">
                <a:moveTo>
                  <a:pt x="1393" y="0"/>
                </a:moveTo>
                <a:cubicBezTo>
                  <a:pt x="906" y="0"/>
                  <a:pt x="360" y="387"/>
                  <a:pt x="0" y="551"/>
                </a:cubicBezTo>
                <a:lnTo>
                  <a:pt x="167" y="11869"/>
                </a:lnTo>
                <a:lnTo>
                  <a:pt x="39625" y="11906"/>
                </a:lnTo>
                <a:cubicBezTo>
                  <a:pt x="38949" y="11351"/>
                  <a:pt x="37402" y="10980"/>
                  <a:pt x="36587" y="10702"/>
                </a:cubicBezTo>
                <a:cubicBezTo>
                  <a:pt x="35808" y="10441"/>
                  <a:pt x="34952" y="10293"/>
                  <a:pt x="34103" y="10293"/>
                </a:cubicBezTo>
                <a:cubicBezTo>
                  <a:pt x="33540" y="10293"/>
                  <a:pt x="32979" y="10358"/>
                  <a:pt x="32447" y="10498"/>
                </a:cubicBezTo>
                <a:cubicBezTo>
                  <a:pt x="31947" y="10628"/>
                  <a:pt x="31530" y="10878"/>
                  <a:pt x="31095" y="11073"/>
                </a:cubicBezTo>
                <a:cubicBezTo>
                  <a:pt x="30993" y="10684"/>
                  <a:pt x="31104" y="10360"/>
                  <a:pt x="30678" y="10128"/>
                </a:cubicBezTo>
                <a:cubicBezTo>
                  <a:pt x="30600" y="10076"/>
                  <a:pt x="30513" y="10047"/>
                  <a:pt x="30423" y="10047"/>
                </a:cubicBezTo>
                <a:cubicBezTo>
                  <a:pt x="30385" y="10047"/>
                  <a:pt x="30346" y="10052"/>
                  <a:pt x="30307" y="10063"/>
                </a:cubicBezTo>
                <a:cubicBezTo>
                  <a:pt x="30231" y="10070"/>
                  <a:pt x="30139" y="10197"/>
                  <a:pt x="30023" y="10197"/>
                </a:cubicBezTo>
                <a:cubicBezTo>
                  <a:pt x="29984" y="10197"/>
                  <a:pt x="29944" y="10183"/>
                  <a:pt x="29900" y="10146"/>
                </a:cubicBezTo>
                <a:cubicBezTo>
                  <a:pt x="29807" y="10054"/>
                  <a:pt x="29909" y="9785"/>
                  <a:pt x="29853" y="9665"/>
                </a:cubicBezTo>
                <a:cubicBezTo>
                  <a:pt x="29789" y="9572"/>
                  <a:pt x="29714" y="9480"/>
                  <a:pt x="29622" y="9396"/>
                </a:cubicBezTo>
                <a:cubicBezTo>
                  <a:pt x="29561" y="9362"/>
                  <a:pt x="29493" y="9346"/>
                  <a:pt x="29423" y="9346"/>
                </a:cubicBezTo>
                <a:cubicBezTo>
                  <a:pt x="29077" y="9346"/>
                  <a:pt x="28668" y="9718"/>
                  <a:pt x="28668" y="10026"/>
                </a:cubicBezTo>
                <a:cubicBezTo>
                  <a:pt x="28464" y="9970"/>
                  <a:pt x="28584" y="9544"/>
                  <a:pt x="28575" y="9359"/>
                </a:cubicBezTo>
                <a:cubicBezTo>
                  <a:pt x="28510" y="8350"/>
                  <a:pt x="28242" y="7358"/>
                  <a:pt x="27797" y="6451"/>
                </a:cubicBezTo>
                <a:cubicBezTo>
                  <a:pt x="27112" y="5089"/>
                  <a:pt x="26260" y="4042"/>
                  <a:pt x="25018" y="3172"/>
                </a:cubicBezTo>
                <a:cubicBezTo>
                  <a:pt x="23481" y="2116"/>
                  <a:pt x="21665" y="1532"/>
                  <a:pt x="19804" y="1505"/>
                </a:cubicBezTo>
                <a:cubicBezTo>
                  <a:pt x="19773" y="1504"/>
                  <a:pt x="19743" y="1504"/>
                  <a:pt x="19713" y="1504"/>
                </a:cubicBezTo>
                <a:cubicBezTo>
                  <a:pt x="18547" y="1504"/>
                  <a:pt x="17190" y="1853"/>
                  <a:pt x="16432" y="2801"/>
                </a:cubicBezTo>
                <a:cubicBezTo>
                  <a:pt x="16108" y="3209"/>
                  <a:pt x="16024" y="3755"/>
                  <a:pt x="15932" y="4246"/>
                </a:cubicBezTo>
                <a:cubicBezTo>
                  <a:pt x="15793" y="5006"/>
                  <a:pt x="15747" y="5775"/>
                  <a:pt x="15802" y="6543"/>
                </a:cubicBezTo>
                <a:cubicBezTo>
                  <a:pt x="15885" y="7701"/>
                  <a:pt x="16006" y="8813"/>
                  <a:pt x="16432" y="9896"/>
                </a:cubicBezTo>
                <a:cubicBezTo>
                  <a:pt x="16562" y="10230"/>
                  <a:pt x="16571" y="10665"/>
                  <a:pt x="16867" y="10897"/>
                </a:cubicBezTo>
                <a:cubicBezTo>
                  <a:pt x="16571" y="10674"/>
                  <a:pt x="16395" y="10258"/>
                  <a:pt x="15997" y="10174"/>
                </a:cubicBezTo>
                <a:cubicBezTo>
                  <a:pt x="15973" y="10168"/>
                  <a:pt x="15950" y="10166"/>
                  <a:pt x="15927" y="10166"/>
                </a:cubicBezTo>
                <a:cubicBezTo>
                  <a:pt x="15750" y="10166"/>
                  <a:pt x="15581" y="10319"/>
                  <a:pt x="15440" y="10319"/>
                </a:cubicBezTo>
                <a:cubicBezTo>
                  <a:pt x="15424" y="10319"/>
                  <a:pt x="15409" y="10317"/>
                  <a:pt x="15395" y="10313"/>
                </a:cubicBezTo>
                <a:cubicBezTo>
                  <a:pt x="15246" y="10276"/>
                  <a:pt x="15219" y="10035"/>
                  <a:pt x="15172" y="9896"/>
                </a:cubicBezTo>
                <a:cubicBezTo>
                  <a:pt x="15059" y="9597"/>
                  <a:pt x="14861" y="9213"/>
                  <a:pt x="14504" y="9213"/>
                </a:cubicBezTo>
                <a:cubicBezTo>
                  <a:pt x="14452" y="9213"/>
                  <a:pt x="14397" y="9221"/>
                  <a:pt x="14339" y="9239"/>
                </a:cubicBezTo>
                <a:cubicBezTo>
                  <a:pt x="14181" y="9304"/>
                  <a:pt x="14033" y="9396"/>
                  <a:pt x="13885" y="9498"/>
                </a:cubicBezTo>
                <a:cubicBezTo>
                  <a:pt x="13718" y="9609"/>
                  <a:pt x="13607" y="9841"/>
                  <a:pt x="13449" y="9887"/>
                </a:cubicBezTo>
                <a:cubicBezTo>
                  <a:pt x="13412" y="9720"/>
                  <a:pt x="13403" y="9544"/>
                  <a:pt x="13422" y="9368"/>
                </a:cubicBezTo>
                <a:cubicBezTo>
                  <a:pt x="13440" y="9229"/>
                  <a:pt x="13505" y="9183"/>
                  <a:pt x="13533" y="9081"/>
                </a:cubicBezTo>
                <a:cubicBezTo>
                  <a:pt x="13625" y="8637"/>
                  <a:pt x="13477" y="8229"/>
                  <a:pt x="13403" y="7785"/>
                </a:cubicBezTo>
                <a:cubicBezTo>
                  <a:pt x="13190" y="6497"/>
                  <a:pt x="12532" y="5200"/>
                  <a:pt x="11847" y="4089"/>
                </a:cubicBezTo>
                <a:cubicBezTo>
                  <a:pt x="11430" y="3413"/>
                  <a:pt x="10847" y="2718"/>
                  <a:pt x="10143" y="2329"/>
                </a:cubicBezTo>
                <a:cubicBezTo>
                  <a:pt x="9383" y="1906"/>
                  <a:pt x="8585" y="1610"/>
                  <a:pt x="7756" y="1610"/>
                </a:cubicBezTo>
                <a:cubicBezTo>
                  <a:pt x="7423" y="1610"/>
                  <a:pt x="7086" y="1658"/>
                  <a:pt x="6743" y="1764"/>
                </a:cubicBezTo>
                <a:cubicBezTo>
                  <a:pt x="6391" y="1884"/>
                  <a:pt x="6067" y="2070"/>
                  <a:pt x="5789" y="2301"/>
                </a:cubicBezTo>
                <a:cubicBezTo>
                  <a:pt x="5632" y="2431"/>
                  <a:pt x="5502" y="2755"/>
                  <a:pt x="5298" y="2774"/>
                </a:cubicBezTo>
                <a:cubicBezTo>
                  <a:pt x="5280" y="2560"/>
                  <a:pt x="5113" y="2199"/>
                  <a:pt x="5002" y="1995"/>
                </a:cubicBezTo>
                <a:cubicBezTo>
                  <a:pt x="4891" y="1801"/>
                  <a:pt x="4780" y="1653"/>
                  <a:pt x="4548" y="1606"/>
                </a:cubicBezTo>
                <a:cubicBezTo>
                  <a:pt x="4469" y="1593"/>
                  <a:pt x="4391" y="1586"/>
                  <a:pt x="4313" y="1586"/>
                </a:cubicBezTo>
                <a:cubicBezTo>
                  <a:pt x="4235" y="1586"/>
                  <a:pt x="4159" y="1593"/>
                  <a:pt x="4085" y="1606"/>
                </a:cubicBezTo>
                <a:cubicBezTo>
                  <a:pt x="3992" y="1616"/>
                  <a:pt x="3844" y="1708"/>
                  <a:pt x="3789" y="1708"/>
                </a:cubicBezTo>
                <a:cubicBezTo>
                  <a:pt x="3766" y="1711"/>
                  <a:pt x="3745" y="1713"/>
                  <a:pt x="3725" y="1713"/>
                </a:cubicBezTo>
                <a:cubicBezTo>
                  <a:pt x="3486" y="1713"/>
                  <a:pt x="3443" y="1514"/>
                  <a:pt x="3298" y="1292"/>
                </a:cubicBezTo>
                <a:cubicBezTo>
                  <a:pt x="2973" y="801"/>
                  <a:pt x="2649" y="476"/>
                  <a:pt x="2140" y="254"/>
                </a:cubicBezTo>
                <a:cubicBezTo>
                  <a:pt x="1964" y="161"/>
                  <a:pt x="1779" y="87"/>
                  <a:pt x="1584" y="23"/>
                </a:cubicBezTo>
                <a:cubicBezTo>
                  <a:pt x="1522" y="7"/>
                  <a:pt x="1458" y="0"/>
                  <a:pt x="1393" y="0"/>
                </a:cubicBezTo>
                <a:close/>
                <a:moveTo>
                  <a:pt x="39616" y="11842"/>
                </a:moveTo>
                <a:cubicBezTo>
                  <a:pt x="39607" y="11842"/>
                  <a:pt x="39607" y="11859"/>
                  <a:pt x="39625" y="11906"/>
                </a:cubicBezTo>
                <a:cubicBezTo>
                  <a:pt x="39653" y="11929"/>
                  <a:pt x="39669" y="11938"/>
                  <a:pt x="39676" y="11938"/>
                </a:cubicBezTo>
                <a:cubicBezTo>
                  <a:pt x="39701" y="11938"/>
                  <a:pt x="39635" y="11842"/>
                  <a:pt x="39616" y="11842"/>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00" name="Google Shape;1800;p28"/>
          <p:cNvGrpSpPr/>
          <p:nvPr/>
        </p:nvGrpSpPr>
        <p:grpSpPr>
          <a:xfrm>
            <a:off x="-2905732" y="4977533"/>
            <a:ext cx="3786736" cy="1058000"/>
            <a:chOff x="6709575" y="3608950"/>
            <a:chExt cx="2840052" cy="793500"/>
          </a:xfrm>
        </p:grpSpPr>
        <p:sp>
          <p:nvSpPr>
            <p:cNvPr id="1801" name="Google Shape;1801;p28"/>
            <p:cNvSpPr/>
            <p:nvPr/>
          </p:nvSpPr>
          <p:spPr>
            <a:xfrm>
              <a:off x="6709575" y="3608950"/>
              <a:ext cx="2840052" cy="793500"/>
            </a:xfrm>
            <a:custGeom>
              <a:avLst/>
              <a:gdLst/>
              <a:ahLst/>
              <a:cxnLst/>
              <a:rect l="l" t="t" r="r" b="b"/>
              <a:pathLst>
                <a:path w="55262" h="15440" extrusionOk="0">
                  <a:moveTo>
                    <a:pt x="39472" y="1"/>
                  </a:moveTo>
                  <a:cubicBezTo>
                    <a:pt x="38436" y="1"/>
                    <a:pt x="37395" y="155"/>
                    <a:pt x="36430" y="425"/>
                  </a:cubicBezTo>
                  <a:cubicBezTo>
                    <a:pt x="34810" y="879"/>
                    <a:pt x="32457" y="1750"/>
                    <a:pt x="31503" y="3250"/>
                  </a:cubicBezTo>
                  <a:cubicBezTo>
                    <a:pt x="31049" y="3963"/>
                    <a:pt x="30827" y="4862"/>
                    <a:pt x="31151" y="5658"/>
                  </a:cubicBezTo>
                  <a:cubicBezTo>
                    <a:pt x="31336" y="6094"/>
                    <a:pt x="31670" y="6464"/>
                    <a:pt x="31836" y="6909"/>
                  </a:cubicBezTo>
                  <a:cubicBezTo>
                    <a:pt x="31987" y="7306"/>
                    <a:pt x="31861" y="7363"/>
                    <a:pt x="31650" y="7363"/>
                  </a:cubicBezTo>
                  <a:cubicBezTo>
                    <a:pt x="31565" y="7363"/>
                    <a:pt x="31466" y="7353"/>
                    <a:pt x="31365" y="7353"/>
                  </a:cubicBezTo>
                  <a:cubicBezTo>
                    <a:pt x="31226" y="7353"/>
                    <a:pt x="31085" y="7371"/>
                    <a:pt x="30975" y="7455"/>
                  </a:cubicBezTo>
                  <a:cubicBezTo>
                    <a:pt x="30734" y="7641"/>
                    <a:pt x="30549" y="8511"/>
                    <a:pt x="30623" y="8808"/>
                  </a:cubicBezTo>
                  <a:cubicBezTo>
                    <a:pt x="29867" y="8133"/>
                    <a:pt x="29094" y="7537"/>
                    <a:pt x="28041" y="7537"/>
                  </a:cubicBezTo>
                  <a:cubicBezTo>
                    <a:pt x="28010" y="7537"/>
                    <a:pt x="27978" y="7538"/>
                    <a:pt x="27946" y="7539"/>
                  </a:cubicBezTo>
                  <a:cubicBezTo>
                    <a:pt x="26445" y="7594"/>
                    <a:pt x="25491" y="8817"/>
                    <a:pt x="24750" y="9984"/>
                  </a:cubicBezTo>
                  <a:cubicBezTo>
                    <a:pt x="24556" y="9919"/>
                    <a:pt x="24463" y="9641"/>
                    <a:pt x="24232" y="9521"/>
                  </a:cubicBezTo>
                  <a:cubicBezTo>
                    <a:pt x="24064" y="9441"/>
                    <a:pt x="23887" y="9423"/>
                    <a:pt x="23701" y="9423"/>
                  </a:cubicBezTo>
                  <a:cubicBezTo>
                    <a:pt x="23629" y="9423"/>
                    <a:pt x="23556" y="9426"/>
                    <a:pt x="23481" y="9428"/>
                  </a:cubicBezTo>
                  <a:cubicBezTo>
                    <a:pt x="22870" y="9456"/>
                    <a:pt x="22555" y="9910"/>
                    <a:pt x="22157" y="10308"/>
                  </a:cubicBezTo>
                  <a:lnTo>
                    <a:pt x="22157" y="10308"/>
                  </a:lnTo>
                  <a:cubicBezTo>
                    <a:pt x="22222" y="8984"/>
                    <a:pt x="21694" y="7613"/>
                    <a:pt x="20832" y="6603"/>
                  </a:cubicBezTo>
                  <a:cubicBezTo>
                    <a:pt x="19793" y="5384"/>
                    <a:pt x="18241" y="4779"/>
                    <a:pt x="16689" y="4779"/>
                  </a:cubicBezTo>
                  <a:cubicBezTo>
                    <a:pt x="15033" y="4779"/>
                    <a:pt x="13376" y="5467"/>
                    <a:pt x="12339" y="6835"/>
                  </a:cubicBezTo>
                  <a:cubicBezTo>
                    <a:pt x="11820" y="7520"/>
                    <a:pt x="11412" y="8289"/>
                    <a:pt x="11107" y="9104"/>
                  </a:cubicBezTo>
                  <a:cubicBezTo>
                    <a:pt x="10995" y="9428"/>
                    <a:pt x="11005" y="9817"/>
                    <a:pt x="10912" y="10123"/>
                  </a:cubicBezTo>
                  <a:cubicBezTo>
                    <a:pt x="10868" y="10270"/>
                    <a:pt x="10787" y="10318"/>
                    <a:pt x="10684" y="10318"/>
                  </a:cubicBezTo>
                  <a:cubicBezTo>
                    <a:pt x="10481" y="10318"/>
                    <a:pt x="10194" y="10129"/>
                    <a:pt x="9949" y="10123"/>
                  </a:cubicBezTo>
                  <a:cubicBezTo>
                    <a:pt x="9911" y="10121"/>
                    <a:pt x="9873" y="10120"/>
                    <a:pt x="9836" y="10120"/>
                  </a:cubicBezTo>
                  <a:cubicBezTo>
                    <a:pt x="9341" y="10120"/>
                    <a:pt x="8881" y="10294"/>
                    <a:pt x="8596" y="10716"/>
                  </a:cubicBezTo>
                  <a:cubicBezTo>
                    <a:pt x="8201" y="10534"/>
                    <a:pt x="7823" y="10392"/>
                    <a:pt x="7466" y="10392"/>
                  </a:cubicBezTo>
                  <a:cubicBezTo>
                    <a:pt x="7078" y="10392"/>
                    <a:pt x="6715" y="10559"/>
                    <a:pt x="6383" y="11021"/>
                  </a:cubicBezTo>
                  <a:cubicBezTo>
                    <a:pt x="6123" y="11383"/>
                    <a:pt x="5994" y="11818"/>
                    <a:pt x="6031" y="12263"/>
                  </a:cubicBezTo>
                  <a:cubicBezTo>
                    <a:pt x="6068" y="12763"/>
                    <a:pt x="6466" y="13235"/>
                    <a:pt x="6392" y="13745"/>
                  </a:cubicBezTo>
                  <a:cubicBezTo>
                    <a:pt x="6381" y="13745"/>
                    <a:pt x="6370" y="13746"/>
                    <a:pt x="6360" y="13746"/>
                  </a:cubicBezTo>
                  <a:cubicBezTo>
                    <a:pt x="6052" y="13746"/>
                    <a:pt x="5886" y="13381"/>
                    <a:pt x="5566" y="13381"/>
                  </a:cubicBezTo>
                  <a:cubicBezTo>
                    <a:pt x="5551" y="13381"/>
                    <a:pt x="5536" y="13382"/>
                    <a:pt x="5521" y="13383"/>
                  </a:cubicBezTo>
                  <a:cubicBezTo>
                    <a:pt x="5104" y="13430"/>
                    <a:pt x="4780" y="13976"/>
                    <a:pt x="4669" y="14319"/>
                  </a:cubicBezTo>
                  <a:cubicBezTo>
                    <a:pt x="4539" y="14263"/>
                    <a:pt x="4484" y="14152"/>
                    <a:pt x="4521" y="13976"/>
                  </a:cubicBezTo>
                  <a:cubicBezTo>
                    <a:pt x="4428" y="13633"/>
                    <a:pt x="4215" y="13328"/>
                    <a:pt x="3928" y="13133"/>
                  </a:cubicBezTo>
                  <a:cubicBezTo>
                    <a:pt x="3515" y="12769"/>
                    <a:pt x="2854" y="12376"/>
                    <a:pt x="2249" y="12376"/>
                  </a:cubicBezTo>
                  <a:cubicBezTo>
                    <a:pt x="2162" y="12376"/>
                    <a:pt x="2076" y="12384"/>
                    <a:pt x="1992" y="12401"/>
                  </a:cubicBezTo>
                  <a:cubicBezTo>
                    <a:pt x="1085" y="12596"/>
                    <a:pt x="658" y="13615"/>
                    <a:pt x="362" y="14384"/>
                  </a:cubicBezTo>
                  <a:cubicBezTo>
                    <a:pt x="1" y="15338"/>
                    <a:pt x="112" y="15440"/>
                    <a:pt x="112" y="15440"/>
                  </a:cubicBezTo>
                  <a:lnTo>
                    <a:pt x="54428" y="15440"/>
                  </a:lnTo>
                  <a:cubicBezTo>
                    <a:pt x="54594" y="15440"/>
                    <a:pt x="55095" y="15291"/>
                    <a:pt x="55178" y="15143"/>
                  </a:cubicBezTo>
                  <a:cubicBezTo>
                    <a:pt x="55261" y="14967"/>
                    <a:pt x="55057" y="14949"/>
                    <a:pt x="55030" y="14847"/>
                  </a:cubicBezTo>
                  <a:cubicBezTo>
                    <a:pt x="54965" y="14560"/>
                    <a:pt x="54937" y="14263"/>
                    <a:pt x="54881" y="13967"/>
                  </a:cubicBezTo>
                  <a:cubicBezTo>
                    <a:pt x="54715" y="13226"/>
                    <a:pt x="54279" y="12624"/>
                    <a:pt x="53770" y="12087"/>
                  </a:cubicBezTo>
                  <a:cubicBezTo>
                    <a:pt x="53058" y="11333"/>
                    <a:pt x="52139" y="11017"/>
                    <a:pt x="51193" y="11017"/>
                  </a:cubicBezTo>
                  <a:cubicBezTo>
                    <a:pt x="50220" y="11017"/>
                    <a:pt x="49220" y="11352"/>
                    <a:pt x="48388" y="11892"/>
                  </a:cubicBezTo>
                  <a:cubicBezTo>
                    <a:pt x="47798" y="12276"/>
                    <a:pt x="47085" y="12994"/>
                    <a:pt x="46754" y="13729"/>
                  </a:cubicBezTo>
                  <a:lnTo>
                    <a:pt x="46754" y="13729"/>
                  </a:lnTo>
                  <a:cubicBezTo>
                    <a:pt x="46668" y="13371"/>
                    <a:pt x="46456" y="12958"/>
                    <a:pt x="46369" y="12855"/>
                  </a:cubicBezTo>
                  <a:cubicBezTo>
                    <a:pt x="45823" y="12216"/>
                    <a:pt x="45202" y="12420"/>
                    <a:pt x="44498" y="12216"/>
                  </a:cubicBezTo>
                  <a:cubicBezTo>
                    <a:pt x="44563" y="11966"/>
                    <a:pt x="44841" y="11799"/>
                    <a:pt x="44869" y="11503"/>
                  </a:cubicBezTo>
                  <a:cubicBezTo>
                    <a:pt x="44915" y="11142"/>
                    <a:pt x="44683" y="10799"/>
                    <a:pt x="44452" y="10558"/>
                  </a:cubicBezTo>
                  <a:cubicBezTo>
                    <a:pt x="44218" y="10318"/>
                    <a:pt x="43947" y="10223"/>
                    <a:pt x="43666" y="10223"/>
                  </a:cubicBezTo>
                  <a:cubicBezTo>
                    <a:pt x="43210" y="10223"/>
                    <a:pt x="42727" y="10473"/>
                    <a:pt x="42336" y="10761"/>
                  </a:cubicBezTo>
                  <a:lnTo>
                    <a:pt x="42336" y="10761"/>
                  </a:lnTo>
                  <a:cubicBezTo>
                    <a:pt x="42434" y="10635"/>
                    <a:pt x="42375" y="10478"/>
                    <a:pt x="42433" y="10299"/>
                  </a:cubicBezTo>
                  <a:cubicBezTo>
                    <a:pt x="42544" y="10067"/>
                    <a:pt x="42683" y="9854"/>
                    <a:pt x="42840" y="9660"/>
                  </a:cubicBezTo>
                  <a:cubicBezTo>
                    <a:pt x="43118" y="9317"/>
                    <a:pt x="43414" y="8993"/>
                    <a:pt x="43729" y="8687"/>
                  </a:cubicBezTo>
                  <a:cubicBezTo>
                    <a:pt x="44628" y="7752"/>
                    <a:pt x="45035" y="6316"/>
                    <a:pt x="45054" y="5029"/>
                  </a:cubicBezTo>
                  <a:cubicBezTo>
                    <a:pt x="45072" y="4204"/>
                    <a:pt x="45082" y="3371"/>
                    <a:pt x="44758" y="2593"/>
                  </a:cubicBezTo>
                  <a:cubicBezTo>
                    <a:pt x="44294" y="1462"/>
                    <a:pt x="43387" y="796"/>
                    <a:pt x="42257" y="425"/>
                  </a:cubicBezTo>
                  <a:cubicBezTo>
                    <a:pt x="41377" y="132"/>
                    <a:pt x="40427" y="1"/>
                    <a:pt x="394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28"/>
            <p:cNvSpPr/>
            <p:nvPr/>
          </p:nvSpPr>
          <p:spPr>
            <a:xfrm>
              <a:off x="6715280" y="4285738"/>
              <a:ext cx="2827667" cy="116712"/>
            </a:xfrm>
            <a:custGeom>
              <a:avLst/>
              <a:gdLst/>
              <a:ahLst/>
              <a:cxnLst/>
              <a:rect l="l" t="t" r="r" b="b"/>
              <a:pathLst>
                <a:path w="55021" h="2271" extrusionOk="0">
                  <a:moveTo>
                    <a:pt x="34501" y="1"/>
                  </a:moveTo>
                  <a:cubicBezTo>
                    <a:pt x="34477" y="1"/>
                    <a:pt x="34454" y="1"/>
                    <a:pt x="34430" y="1"/>
                  </a:cubicBezTo>
                  <a:cubicBezTo>
                    <a:pt x="33615" y="1"/>
                    <a:pt x="32809" y="1"/>
                    <a:pt x="31994" y="140"/>
                  </a:cubicBezTo>
                  <a:cubicBezTo>
                    <a:pt x="30873" y="353"/>
                    <a:pt x="29799" y="742"/>
                    <a:pt x="28743" y="1168"/>
                  </a:cubicBezTo>
                  <a:cubicBezTo>
                    <a:pt x="28502" y="1270"/>
                    <a:pt x="28076" y="1335"/>
                    <a:pt x="27918" y="1567"/>
                  </a:cubicBezTo>
                  <a:cubicBezTo>
                    <a:pt x="27863" y="1641"/>
                    <a:pt x="27835" y="1743"/>
                    <a:pt x="27742" y="1798"/>
                  </a:cubicBezTo>
                  <a:cubicBezTo>
                    <a:pt x="27646" y="1859"/>
                    <a:pt x="27526" y="1873"/>
                    <a:pt x="27403" y="1873"/>
                  </a:cubicBezTo>
                  <a:cubicBezTo>
                    <a:pt x="27300" y="1873"/>
                    <a:pt x="27196" y="1863"/>
                    <a:pt x="27103" y="1863"/>
                  </a:cubicBezTo>
                  <a:cubicBezTo>
                    <a:pt x="26893" y="1863"/>
                    <a:pt x="26679" y="1871"/>
                    <a:pt x="26467" y="1871"/>
                  </a:cubicBezTo>
                  <a:cubicBezTo>
                    <a:pt x="26360" y="1871"/>
                    <a:pt x="26254" y="1869"/>
                    <a:pt x="26149" y="1863"/>
                  </a:cubicBezTo>
                  <a:cubicBezTo>
                    <a:pt x="25881" y="1854"/>
                    <a:pt x="25612" y="1807"/>
                    <a:pt x="25343" y="1807"/>
                  </a:cubicBezTo>
                  <a:cubicBezTo>
                    <a:pt x="24788" y="1807"/>
                    <a:pt x="24260" y="1789"/>
                    <a:pt x="23722" y="1752"/>
                  </a:cubicBezTo>
                  <a:cubicBezTo>
                    <a:pt x="23269" y="1724"/>
                    <a:pt x="22713" y="1706"/>
                    <a:pt x="22287" y="1548"/>
                  </a:cubicBezTo>
                  <a:cubicBezTo>
                    <a:pt x="22203" y="1502"/>
                    <a:pt x="22120" y="1446"/>
                    <a:pt x="22046" y="1381"/>
                  </a:cubicBezTo>
                  <a:cubicBezTo>
                    <a:pt x="21962" y="1335"/>
                    <a:pt x="21879" y="1307"/>
                    <a:pt x="21787" y="1270"/>
                  </a:cubicBezTo>
                  <a:cubicBezTo>
                    <a:pt x="21546" y="1159"/>
                    <a:pt x="21240" y="1104"/>
                    <a:pt x="21073" y="890"/>
                  </a:cubicBezTo>
                  <a:cubicBezTo>
                    <a:pt x="20953" y="742"/>
                    <a:pt x="20916" y="631"/>
                    <a:pt x="20749" y="529"/>
                  </a:cubicBezTo>
                  <a:cubicBezTo>
                    <a:pt x="20295" y="261"/>
                    <a:pt x="19767" y="159"/>
                    <a:pt x="19249" y="94"/>
                  </a:cubicBezTo>
                  <a:cubicBezTo>
                    <a:pt x="19010" y="59"/>
                    <a:pt x="18771" y="47"/>
                    <a:pt x="18530" y="47"/>
                  </a:cubicBezTo>
                  <a:cubicBezTo>
                    <a:pt x="17938" y="47"/>
                    <a:pt x="17340" y="122"/>
                    <a:pt x="16748" y="122"/>
                  </a:cubicBezTo>
                  <a:cubicBezTo>
                    <a:pt x="16127" y="122"/>
                    <a:pt x="15516" y="177"/>
                    <a:pt x="14895" y="177"/>
                  </a:cubicBezTo>
                  <a:lnTo>
                    <a:pt x="13311" y="177"/>
                  </a:lnTo>
                  <a:cubicBezTo>
                    <a:pt x="13269" y="176"/>
                    <a:pt x="13227" y="176"/>
                    <a:pt x="13185" y="176"/>
                  </a:cubicBezTo>
                  <a:cubicBezTo>
                    <a:pt x="12895" y="176"/>
                    <a:pt x="12612" y="203"/>
                    <a:pt x="12329" y="251"/>
                  </a:cubicBezTo>
                  <a:cubicBezTo>
                    <a:pt x="12107" y="298"/>
                    <a:pt x="11894" y="381"/>
                    <a:pt x="11672" y="409"/>
                  </a:cubicBezTo>
                  <a:cubicBezTo>
                    <a:pt x="11292" y="464"/>
                    <a:pt x="10912" y="501"/>
                    <a:pt x="10523" y="566"/>
                  </a:cubicBezTo>
                  <a:cubicBezTo>
                    <a:pt x="10143" y="622"/>
                    <a:pt x="9754" y="752"/>
                    <a:pt x="9356" y="844"/>
                  </a:cubicBezTo>
                  <a:cubicBezTo>
                    <a:pt x="8967" y="937"/>
                    <a:pt x="8606" y="1029"/>
                    <a:pt x="8235" y="1113"/>
                  </a:cubicBezTo>
                  <a:cubicBezTo>
                    <a:pt x="7911" y="1187"/>
                    <a:pt x="7606" y="1298"/>
                    <a:pt x="7281" y="1335"/>
                  </a:cubicBezTo>
                  <a:cubicBezTo>
                    <a:pt x="6957" y="1381"/>
                    <a:pt x="6614" y="1428"/>
                    <a:pt x="6281" y="1493"/>
                  </a:cubicBezTo>
                  <a:cubicBezTo>
                    <a:pt x="5151" y="1687"/>
                    <a:pt x="4012" y="1622"/>
                    <a:pt x="2872" y="1706"/>
                  </a:cubicBezTo>
                  <a:cubicBezTo>
                    <a:pt x="2307" y="1761"/>
                    <a:pt x="1742" y="1863"/>
                    <a:pt x="1187" y="2021"/>
                  </a:cubicBezTo>
                  <a:cubicBezTo>
                    <a:pt x="779" y="2132"/>
                    <a:pt x="409" y="2196"/>
                    <a:pt x="1" y="2271"/>
                  </a:cubicBezTo>
                  <a:lnTo>
                    <a:pt x="55021" y="2234"/>
                  </a:lnTo>
                  <a:lnTo>
                    <a:pt x="55011" y="2178"/>
                  </a:lnTo>
                  <a:cubicBezTo>
                    <a:pt x="54959" y="2163"/>
                    <a:pt x="54899" y="2159"/>
                    <a:pt x="54835" y="2159"/>
                  </a:cubicBezTo>
                  <a:cubicBezTo>
                    <a:pt x="54739" y="2159"/>
                    <a:pt x="54637" y="2169"/>
                    <a:pt x="54548" y="2169"/>
                  </a:cubicBezTo>
                  <a:cubicBezTo>
                    <a:pt x="54512" y="2170"/>
                    <a:pt x="54475" y="2171"/>
                    <a:pt x="54438" y="2171"/>
                  </a:cubicBezTo>
                  <a:cubicBezTo>
                    <a:pt x="54259" y="2171"/>
                    <a:pt x="54076" y="2153"/>
                    <a:pt x="53900" y="2122"/>
                  </a:cubicBezTo>
                  <a:cubicBezTo>
                    <a:pt x="53752" y="2095"/>
                    <a:pt x="53596" y="2087"/>
                    <a:pt x="53439" y="2087"/>
                  </a:cubicBezTo>
                  <a:cubicBezTo>
                    <a:pt x="53163" y="2087"/>
                    <a:pt x="52881" y="2113"/>
                    <a:pt x="52622" y="2113"/>
                  </a:cubicBezTo>
                  <a:lnTo>
                    <a:pt x="50454" y="2113"/>
                  </a:lnTo>
                  <a:cubicBezTo>
                    <a:pt x="50093" y="2113"/>
                    <a:pt x="49750" y="2095"/>
                    <a:pt x="49389" y="2067"/>
                  </a:cubicBezTo>
                  <a:cubicBezTo>
                    <a:pt x="49009" y="2039"/>
                    <a:pt x="48620" y="2048"/>
                    <a:pt x="48240" y="1983"/>
                  </a:cubicBezTo>
                  <a:cubicBezTo>
                    <a:pt x="47675" y="1882"/>
                    <a:pt x="47110" y="1770"/>
                    <a:pt x="46536" y="1696"/>
                  </a:cubicBezTo>
                  <a:cubicBezTo>
                    <a:pt x="46230" y="1659"/>
                    <a:pt x="45915" y="1604"/>
                    <a:pt x="45610" y="1585"/>
                  </a:cubicBezTo>
                  <a:cubicBezTo>
                    <a:pt x="45304" y="1557"/>
                    <a:pt x="44998" y="1585"/>
                    <a:pt x="44693" y="1548"/>
                  </a:cubicBezTo>
                  <a:cubicBezTo>
                    <a:pt x="44433" y="1530"/>
                    <a:pt x="44174" y="1520"/>
                    <a:pt x="43915" y="1520"/>
                  </a:cubicBezTo>
                  <a:cubicBezTo>
                    <a:pt x="43646" y="1520"/>
                    <a:pt x="43378" y="1576"/>
                    <a:pt x="43109" y="1585"/>
                  </a:cubicBezTo>
                  <a:cubicBezTo>
                    <a:pt x="42945" y="1588"/>
                    <a:pt x="42778" y="1593"/>
                    <a:pt x="42611" y="1593"/>
                  </a:cubicBezTo>
                  <a:cubicBezTo>
                    <a:pt x="42298" y="1593"/>
                    <a:pt x="41984" y="1577"/>
                    <a:pt x="41682" y="1511"/>
                  </a:cubicBezTo>
                  <a:cubicBezTo>
                    <a:pt x="41340" y="1437"/>
                    <a:pt x="41062" y="1205"/>
                    <a:pt x="40738" y="1066"/>
                  </a:cubicBezTo>
                  <a:cubicBezTo>
                    <a:pt x="40163" y="816"/>
                    <a:pt x="39598" y="576"/>
                    <a:pt x="38978" y="464"/>
                  </a:cubicBezTo>
                  <a:cubicBezTo>
                    <a:pt x="38246" y="335"/>
                    <a:pt x="37514" y="270"/>
                    <a:pt x="36773" y="205"/>
                  </a:cubicBezTo>
                  <a:cubicBezTo>
                    <a:pt x="36010" y="142"/>
                    <a:pt x="35264" y="1"/>
                    <a:pt x="3450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28"/>
            <p:cNvSpPr/>
            <p:nvPr/>
          </p:nvSpPr>
          <p:spPr>
            <a:xfrm>
              <a:off x="8001531" y="4237223"/>
              <a:ext cx="433239" cy="74622"/>
            </a:xfrm>
            <a:custGeom>
              <a:avLst/>
              <a:gdLst/>
              <a:ahLst/>
              <a:cxnLst/>
              <a:rect l="l" t="t" r="r" b="b"/>
              <a:pathLst>
                <a:path w="8430" h="1452" extrusionOk="0">
                  <a:moveTo>
                    <a:pt x="5734" y="0"/>
                  </a:moveTo>
                  <a:cubicBezTo>
                    <a:pt x="5638" y="0"/>
                    <a:pt x="5543" y="10"/>
                    <a:pt x="5447" y="28"/>
                  </a:cubicBezTo>
                  <a:cubicBezTo>
                    <a:pt x="5317" y="38"/>
                    <a:pt x="5187" y="38"/>
                    <a:pt x="5058" y="38"/>
                  </a:cubicBezTo>
                  <a:cubicBezTo>
                    <a:pt x="4706" y="56"/>
                    <a:pt x="4354" y="112"/>
                    <a:pt x="4002" y="158"/>
                  </a:cubicBezTo>
                  <a:cubicBezTo>
                    <a:pt x="3131" y="251"/>
                    <a:pt x="2242" y="269"/>
                    <a:pt x="1381" y="436"/>
                  </a:cubicBezTo>
                  <a:cubicBezTo>
                    <a:pt x="1001" y="501"/>
                    <a:pt x="630" y="593"/>
                    <a:pt x="278" y="723"/>
                  </a:cubicBezTo>
                  <a:cubicBezTo>
                    <a:pt x="223" y="742"/>
                    <a:pt x="0" y="843"/>
                    <a:pt x="0" y="917"/>
                  </a:cubicBezTo>
                  <a:cubicBezTo>
                    <a:pt x="0" y="1001"/>
                    <a:pt x="269" y="1075"/>
                    <a:pt x="325" y="1093"/>
                  </a:cubicBezTo>
                  <a:cubicBezTo>
                    <a:pt x="389" y="1098"/>
                    <a:pt x="452" y="1100"/>
                    <a:pt x="514" y="1100"/>
                  </a:cubicBezTo>
                  <a:cubicBezTo>
                    <a:pt x="577" y="1100"/>
                    <a:pt x="640" y="1098"/>
                    <a:pt x="704" y="1093"/>
                  </a:cubicBezTo>
                  <a:cubicBezTo>
                    <a:pt x="862" y="1093"/>
                    <a:pt x="1010" y="1140"/>
                    <a:pt x="1167" y="1140"/>
                  </a:cubicBezTo>
                  <a:cubicBezTo>
                    <a:pt x="1668" y="1158"/>
                    <a:pt x="2159" y="1232"/>
                    <a:pt x="2640" y="1353"/>
                  </a:cubicBezTo>
                  <a:cubicBezTo>
                    <a:pt x="2798" y="1399"/>
                    <a:pt x="2955" y="1427"/>
                    <a:pt x="3122" y="1445"/>
                  </a:cubicBezTo>
                  <a:cubicBezTo>
                    <a:pt x="3171" y="1450"/>
                    <a:pt x="3219" y="1452"/>
                    <a:pt x="3266" y="1452"/>
                  </a:cubicBezTo>
                  <a:cubicBezTo>
                    <a:pt x="3533" y="1452"/>
                    <a:pt x="3781" y="1392"/>
                    <a:pt x="4048" y="1353"/>
                  </a:cubicBezTo>
                  <a:cubicBezTo>
                    <a:pt x="3844" y="1316"/>
                    <a:pt x="3918" y="1288"/>
                    <a:pt x="4011" y="1279"/>
                  </a:cubicBezTo>
                  <a:cubicBezTo>
                    <a:pt x="4122" y="1260"/>
                    <a:pt x="4243" y="1242"/>
                    <a:pt x="4354" y="1223"/>
                  </a:cubicBezTo>
                  <a:cubicBezTo>
                    <a:pt x="4632" y="1177"/>
                    <a:pt x="4910" y="1121"/>
                    <a:pt x="5187" y="1084"/>
                  </a:cubicBezTo>
                  <a:cubicBezTo>
                    <a:pt x="5928" y="992"/>
                    <a:pt x="6651" y="862"/>
                    <a:pt x="7383" y="760"/>
                  </a:cubicBezTo>
                  <a:cubicBezTo>
                    <a:pt x="7670" y="714"/>
                    <a:pt x="7948" y="649"/>
                    <a:pt x="8216" y="556"/>
                  </a:cubicBezTo>
                  <a:cubicBezTo>
                    <a:pt x="8263" y="538"/>
                    <a:pt x="8420" y="501"/>
                    <a:pt x="8429" y="454"/>
                  </a:cubicBezTo>
                  <a:cubicBezTo>
                    <a:pt x="8309" y="427"/>
                    <a:pt x="8198" y="362"/>
                    <a:pt x="8077" y="334"/>
                  </a:cubicBezTo>
                  <a:cubicBezTo>
                    <a:pt x="7874" y="297"/>
                    <a:pt x="7670" y="288"/>
                    <a:pt x="7475" y="251"/>
                  </a:cubicBezTo>
                  <a:cubicBezTo>
                    <a:pt x="7207" y="204"/>
                    <a:pt x="6947" y="121"/>
                    <a:pt x="6688" y="93"/>
                  </a:cubicBezTo>
                  <a:cubicBezTo>
                    <a:pt x="6419" y="56"/>
                    <a:pt x="6160" y="38"/>
                    <a:pt x="5891" y="10"/>
                  </a:cubicBezTo>
                  <a:cubicBezTo>
                    <a:pt x="5839" y="3"/>
                    <a:pt x="5786" y="0"/>
                    <a:pt x="573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28"/>
            <p:cNvSpPr/>
            <p:nvPr/>
          </p:nvSpPr>
          <p:spPr>
            <a:xfrm>
              <a:off x="8832188" y="4321455"/>
              <a:ext cx="94305" cy="19581"/>
            </a:xfrm>
            <a:custGeom>
              <a:avLst/>
              <a:gdLst/>
              <a:ahLst/>
              <a:cxnLst/>
              <a:rect l="l" t="t" r="r" b="b"/>
              <a:pathLst>
                <a:path w="1835" h="381" extrusionOk="0">
                  <a:moveTo>
                    <a:pt x="694" y="1"/>
                  </a:moveTo>
                  <a:cubicBezTo>
                    <a:pt x="465" y="1"/>
                    <a:pt x="240" y="29"/>
                    <a:pt x="1" y="29"/>
                  </a:cubicBezTo>
                  <a:cubicBezTo>
                    <a:pt x="556" y="223"/>
                    <a:pt x="760" y="307"/>
                    <a:pt x="918" y="344"/>
                  </a:cubicBezTo>
                  <a:cubicBezTo>
                    <a:pt x="1047" y="371"/>
                    <a:pt x="1177" y="381"/>
                    <a:pt x="1307" y="381"/>
                  </a:cubicBezTo>
                  <a:cubicBezTo>
                    <a:pt x="1418" y="381"/>
                    <a:pt x="1816" y="371"/>
                    <a:pt x="1835" y="214"/>
                  </a:cubicBezTo>
                  <a:cubicBezTo>
                    <a:pt x="1603" y="168"/>
                    <a:pt x="1362" y="103"/>
                    <a:pt x="1131" y="47"/>
                  </a:cubicBezTo>
                  <a:cubicBezTo>
                    <a:pt x="981" y="12"/>
                    <a:pt x="837" y="1"/>
                    <a:pt x="694"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28"/>
            <p:cNvSpPr/>
            <p:nvPr/>
          </p:nvSpPr>
          <p:spPr>
            <a:xfrm>
              <a:off x="8281928" y="3977331"/>
              <a:ext cx="264774" cy="135676"/>
            </a:xfrm>
            <a:custGeom>
              <a:avLst/>
              <a:gdLst/>
              <a:ahLst/>
              <a:cxnLst/>
              <a:rect l="l" t="t" r="r" b="b"/>
              <a:pathLst>
                <a:path w="5152" h="2640" extrusionOk="0">
                  <a:moveTo>
                    <a:pt x="1621" y="0"/>
                  </a:moveTo>
                  <a:cubicBezTo>
                    <a:pt x="1362" y="19"/>
                    <a:pt x="1093" y="65"/>
                    <a:pt x="843" y="148"/>
                  </a:cubicBezTo>
                  <a:cubicBezTo>
                    <a:pt x="621" y="222"/>
                    <a:pt x="417" y="352"/>
                    <a:pt x="250" y="519"/>
                  </a:cubicBezTo>
                  <a:cubicBezTo>
                    <a:pt x="65" y="732"/>
                    <a:pt x="0" y="1019"/>
                    <a:pt x="74" y="1288"/>
                  </a:cubicBezTo>
                  <a:cubicBezTo>
                    <a:pt x="176" y="1528"/>
                    <a:pt x="371" y="1714"/>
                    <a:pt x="611" y="1816"/>
                  </a:cubicBezTo>
                  <a:cubicBezTo>
                    <a:pt x="963" y="2010"/>
                    <a:pt x="1343" y="2158"/>
                    <a:pt x="1732" y="2269"/>
                  </a:cubicBezTo>
                  <a:cubicBezTo>
                    <a:pt x="1927" y="2325"/>
                    <a:pt x="2130" y="2381"/>
                    <a:pt x="2325" y="2408"/>
                  </a:cubicBezTo>
                  <a:cubicBezTo>
                    <a:pt x="2612" y="2445"/>
                    <a:pt x="2909" y="2455"/>
                    <a:pt x="3186" y="2464"/>
                  </a:cubicBezTo>
                  <a:cubicBezTo>
                    <a:pt x="3214" y="2465"/>
                    <a:pt x="3242" y="2465"/>
                    <a:pt x="3269" y="2465"/>
                  </a:cubicBezTo>
                  <a:cubicBezTo>
                    <a:pt x="3507" y="2465"/>
                    <a:pt x="3755" y="2444"/>
                    <a:pt x="4000" y="2444"/>
                  </a:cubicBezTo>
                  <a:cubicBezTo>
                    <a:pt x="4142" y="2444"/>
                    <a:pt x="4282" y="2451"/>
                    <a:pt x="4418" y="2473"/>
                  </a:cubicBezTo>
                  <a:cubicBezTo>
                    <a:pt x="4622" y="2501"/>
                    <a:pt x="4807" y="2584"/>
                    <a:pt x="5002" y="2631"/>
                  </a:cubicBezTo>
                  <a:cubicBezTo>
                    <a:pt x="5027" y="2637"/>
                    <a:pt x="5048" y="2640"/>
                    <a:pt x="5065" y="2640"/>
                  </a:cubicBezTo>
                  <a:cubicBezTo>
                    <a:pt x="5151" y="2640"/>
                    <a:pt x="5132" y="2563"/>
                    <a:pt x="5132" y="2455"/>
                  </a:cubicBezTo>
                  <a:cubicBezTo>
                    <a:pt x="5132" y="1742"/>
                    <a:pt x="4613" y="1158"/>
                    <a:pt x="3992" y="843"/>
                  </a:cubicBezTo>
                  <a:cubicBezTo>
                    <a:pt x="3770" y="741"/>
                    <a:pt x="3529" y="593"/>
                    <a:pt x="3279" y="574"/>
                  </a:cubicBezTo>
                  <a:cubicBezTo>
                    <a:pt x="3001" y="547"/>
                    <a:pt x="2723" y="491"/>
                    <a:pt x="2455" y="398"/>
                  </a:cubicBezTo>
                  <a:cubicBezTo>
                    <a:pt x="2214" y="204"/>
                    <a:pt x="1954" y="0"/>
                    <a:pt x="16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28"/>
            <p:cNvSpPr/>
            <p:nvPr/>
          </p:nvSpPr>
          <p:spPr>
            <a:xfrm>
              <a:off x="8297140" y="3610697"/>
              <a:ext cx="730287" cy="491055"/>
            </a:xfrm>
            <a:custGeom>
              <a:avLst/>
              <a:gdLst/>
              <a:ahLst/>
              <a:cxnLst/>
              <a:rect l="l" t="t" r="r" b="b"/>
              <a:pathLst>
                <a:path w="14210" h="9555" extrusionOk="0">
                  <a:moveTo>
                    <a:pt x="8856" y="0"/>
                  </a:moveTo>
                  <a:cubicBezTo>
                    <a:pt x="8543" y="0"/>
                    <a:pt x="8230" y="17"/>
                    <a:pt x="7920" y="48"/>
                  </a:cubicBezTo>
                  <a:cubicBezTo>
                    <a:pt x="7448" y="95"/>
                    <a:pt x="6975" y="132"/>
                    <a:pt x="6503" y="197"/>
                  </a:cubicBezTo>
                  <a:cubicBezTo>
                    <a:pt x="6271" y="224"/>
                    <a:pt x="6040" y="243"/>
                    <a:pt x="5799" y="280"/>
                  </a:cubicBezTo>
                  <a:cubicBezTo>
                    <a:pt x="5391" y="345"/>
                    <a:pt x="4984" y="447"/>
                    <a:pt x="4585" y="586"/>
                  </a:cubicBezTo>
                  <a:cubicBezTo>
                    <a:pt x="4196" y="734"/>
                    <a:pt x="3826" y="901"/>
                    <a:pt x="3474" y="1114"/>
                  </a:cubicBezTo>
                  <a:cubicBezTo>
                    <a:pt x="3326" y="1206"/>
                    <a:pt x="3196" y="1327"/>
                    <a:pt x="3048" y="1428"/>
                  </a:cubicBezTo>
                  <a:cubicBezTo>
                    <a:pt x="2863" y="1558"/>
                    <a:pt x="2659" y="1679"/>
                    <a:pt x="2455" y="1799"/>
                  </a:cubicBezTo>
                  <a:cubicBezTo>
                    <a:pt x="2159" y="1966"/>
                    <a:pt x="1872" y="2160"/>
                    <a:pt x="1612" y="2383"/>
                  </a:cubicBezTo>
                  <a:cubicBezTo>
                    <a:pt x="1501" y="2494"/>
                    <a:pt x="1381" y="2596"/>
                    <a:pt x="1260" y="2688"/>
                  </a:cubicBezTo>
                  <a:cubicBezTo>
                    <a:pt x="982" y="2864"/>
                    <a:pt x="834" y="3142"/>
                    <a:pt x="751" y="3188"/>
                  </a:cubicBezTo>
                  <a:cubicBezTo>
                    <a:pt x="399" y="3485"/>
                    <a:pt x="158" y="3892"/>
                    <a:pt x="84" y="4346"/>
                  </a:cubicBezTo>
                  <a:cubicBezTo>
                    <a:pt x="0" y="4800"/>
                    <a:pt x="130" y="5263"/>
                    <a:pt x="427" y="5615"/>
                  </a:cubicBezTo>
                  <a:cubicBezTo>
                    <a:pt x="538" y="5736"/>
                    <a:pt x="667" y="5847"/>
                    <a:pt x="797" y="5939"/>
                  </a:cubicBezTo>
                  <a:cubicBezTo>
                    <a:pt x="955" y="6069"/>
                    <a:pt x="1047" y="6245"/>
                    <a:pt x="1195" y="6393"/>
                  </a:cubicBezTo>
                  <a:cubicBezTo>
                    <a:pt x="1334" y="6541"/>
                    <a:pt x="1482" y="6690"/>
                    <a:pt x="1640" y="6829"/>
                  </a:cubicBezTo>
                  <a:cubicBezTo>
                    <a:pt x="1918" y="7051"/>
                    <a:pt x="2233" y="7153"/>
                    <a:pt x="2557" y="7301"/>
                  </a:cubicBezTo>
                  <a:cubicBezTo>
                    <a:pt x="2835" y="7412"/>
                    <a:pt x="3131" y="7495"/>
                    <a:pt x="3428" y="7551"/>
                  </a:cubicBezTo>
                  <a:cubicBezTo>
                    <a:pt x="3770" y="7634"/>
                    <a:pt x="4113" y="7708"/>
                    <a:pt x="4446" y="7792"/>
                  </a:cubicBezTo>
                  <a:cubicBezTo>
                    <a:pt x="5317" y="8005"/>
                    <a:pt x="6160" y="8338"/>
                    <a:pt x="6938" y="8764"/>
                  </a:cubicBezTo>
                  <a:cubicBezTo>
                    <a:pt x="7346" y="9014"/>
                    <a:pt x="7762" y="9209"/>
                    <a:pt x="8207" y="9366"/>
                  </a:cubicBezTo>
                  <a:cubicBezTo>
                    <a:pt x="8550" y="9478"/>
                    <a:pt x="8911" y="9542"/>
                    <a:pt x="9282" y="9552"/>
                  </a:cubicBezTo>
                  <a:cubicBezTo>
                    <a:pt x="9326" y="9554"/>
                    <a:pt x="9370" y="9554"/>
                    <a:pt x="9414" y="9554"/>
                  </a:cubicBezTo>
                  <a:cubicBezTo>
                    <a:pt x="9814" y="9554"/>
                    <a:pt x="10212" y="9479"/>
                    <a:pt x="10588" y="9320"/>
                  </a:cubicBezTo>
                  <a:cubicBezTo>
                    <a:pt x="11051" y="9116"/>
                    <a:pt x="11477" y="8857"/>
                    <a:pt x="11875" y="8561"/>
                  </a:cubicBezTo>
                  <a:cubicBezTo>
                    <a:pt x="12199" y="8320"/>
                    <a:pt x="12570" y="8144"/>
                    <a:pt x="12866" y="7875"/>
                  </a:cubicBezTo>
                  <a:cubicBezTo>
                    <a:pt x="13005" y="7746"/>
                    <a:pt x="13042" y="7560"/>
                    <a:pt x="13098" y="7384"/>
                  </a:cubicBezTo>
                  <a:cubicBezTo>
                    <a:pt x="13144" y="7236"/>
                    <a:pt x="13163" y="7069"/>
                    <a:pt x="13209" y="6921"/>
                  </a:cubicBezTo>
                  <a:cubicBezTo>
                    <a:pt x="13311" y="6662"/>
                    <a:pt x="13422" y="6402"/>
                    <a:pt x="13561" y="6162"/>
                  </a:cubicBezTo>
                  <a:cubicBezTo>
                    <a:pt x="13653" y="5967"/>
                    <a:pt x="13746" y="5754"/>
                    <a:pt x="13839" y="5560"/>
                  </a:cubicBezTo>
                  <a:cubicBezTo>
                    <a:pt x="13876" y="5458"/>
                    <a:pt x="13894" y="5347"/>
                    <a:pt x="13941" y="5245"/>
                  </a:cubicBezTo>
                  <a:cubicBezTo>
                    <a:pt x="13996" y="5143"/>
                    <a:pt x="14033" y="5032"/>
                    <a:pt x="14061" y="4920"/>
                  </a:cubicBezTo>
                  <a:cubicBezTo>
                    <a:pt x="14117" y="4735"/>
                    <a:pt x="14154" y="4550"/>
                    <a:pt x="14181" y="4355"/>
                  </a:cubicBezTo>
                  <a:cubicBezTo>
                    <a:pt x="14209" y="4050"/>
                    <a:pt x="14061" y="3726"/>
                    <a:pt x="13968" y="3448"/>
                  </a:cubicBezTo>
                  <a:cubicBezTo>
                    <a:pt x="13885" y="3170"/>
                    <a:pt x="13774" y="2901"/>
                    <a:pt x="13626" y="2660"/>
                  </a:cubicBezTo>
                  <a:cubicBezTo>
                    <a:pt x="13459" y="2410"/>
                    <a:pt x="13274" y="2188"/>
                    <a:pt x="13098" y="1947"/>
                  </a:cubicBezTo>
                  <a:cubicBezTo>
                    <a:pt x="12894" y="1716"/>
                    <a:pt x="12681" y="1503"/>
                    <a:pt x="12449" y="1299"/>
                  </a:cubicBezTo>
                  <a:cubicBezTo>
                    <a:pt x="12273" y="1141"/>
                    <a:pt x="12097" y="965"/>
                    <a:pt x="11921" y="808"/>
                  </a:cubicBezTo>
                  <a:cubicBezTo>
                    <a:pt x="11736" y="650"/>
                    <a:pt x="11569" y="456"/>
                    <a:pt x="11338" y="363"/>
                  </a:cubicBezTo>
                  <a:cubicBezTo>
                    <a:pt x="11208" y="336"/>
                    <a:pt x="11078" y="298"/>
                    <a:pt x="10949" y="280"/>
                  </a:cubicBezTo>
                  <a:cubicBezTo>
                    <a:pt x="10810" y="252"/>
                    <a:pt x="10680" y="224"/>
                    <a:pt x="10541" y="197"/>
                  </a:cubicBezTo>
                  <a:cubicBezTo>
                    <a:pt x="10226" y="122"/>
                    <a:pt x="9893" y="58"/>
                    <a:pt x="9569" y="30"/>
                  </a:cubicBezTo>
                  <a:cubicBezTo>
                    <a:pt x="9332" y="10"/>
                    <a:pt x="9095" y="0"/>
                    <a:pt x="88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28"/>
            <p:cNvSpPr/>
            <p:nvPr/>
          </p:nvSpPr>
          <p:spPr>
            <a:xfrm>
              <a:off x="8762191" y="4103962"/>
              <a:ext cx="120978" cy="40857"/>
            </a:xfrm>
            <a:custGeom>
              <a:avLst/>
              <a:gdLst/>
              <a:ahLst/>
              <a:cxnLst/>
              <a:rect l="l" t="t" r="r" b="b"/>
              <a:pathLst>
                <a:path w="2354" h="795" extrusionOk="0">
                  <a:moveTo>
                    <a:pt x="983" y="0"/>
                  </a:moveTo>
                  <a:cubicBezTo>
                    <a:pt x="807" y="0"/>
                    <a:pt x="622" y="9"/>
                    <a:pt x="446" y="37"/>
                  </a:cubicBezTo>
                  <a:cubicBezTo>
                    <a:pt x="233" y="74"/>
                    <a:pt x="158" y="176"/>
                    <a:pt x="1" y="352"/>
                  </a:cubicBezTo>
                  <a:cubicBezTo>
                    <a:pt x="20" y="537"/>
                    <a:pt x="547" y="750"/>
                    <a:pt x="1020" y="787"/>
                  </a:cubicBezTo>
                  <a:cubicBezTo>
                    <a:pt x="1079" y="792"/>
                    <a:pt x="1140" y="795"/>
                    <a:pt x="1200" y="795"/>
                  </a:cubicBezTo>
                  <a:cubicBezTo>
                    <a:pt x="1366" y="795"/>
                    <a:pt x="1533" y="777"/>
                    <a:pt x="1696" y="750"/>
                  </a:cubicBezTo>
                  <a:cubicBezTo>
                    <a:pt x="1863" y="722"/>
                    <a:pt x="2029" y="676"/>
                    <a:pt x="2196" y="611"/>
                  </a:cubicBezTo>
                  <a:cubicBezTo>
                    <a:pt x="2280" y="565"/>
                    <a:pt x="2354" y="500"/>
                    <a:pt x="2326" y="389"/>
                  </a:cubicBezTo>
                  <a:cubicBezTo>
                    <a:pt x="2307" y="324"/>
                    <a:pt x="2280" y="269"/>
                    <a:pt x="2224" y="232"/>
                  </a:cubicBezTo>
                  <a:cubicBezTo>
                    <a:pt x="2200" y="216"/>
                    <a:pt x="2165" y="212"/>
                    <a:pt x="2128" y="212"/>
                  </a:cubicBezTo>
                  <a:cubicBezTo>
                    <a:pt x="2093" y="212"/>
                    <a:pt x="2055" y="215"/>
                    <a:pt x="2021" y="215"/>
                  </a:cubicBezTo>
                  <a:cubicBezTo>
                    <a:pt x="2008" y="215"/>
                    <a:pt x="1995" y="215"/>
                    <a:pt x="1983" y="213"/>
                  </a:cubicBezTo>
                  <a:cubicBezTo>
                    <a:pt x="1863" y="176"/>
                    <a:pt x="1724" y="148"/>
                    <a:pt x="1594" y="102"/>
                  </a:cubicBezTo>
                  <a:cubicBezTo>
                    <a:pt x="1400" y="28"/>
                    <a:pt x="1196" y="0"/>
                    <a:pt x="9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28"/>
            <p:cNvSpPr/>
            <p:nvPr/>
          </p:nvSpPr>
          <p:spPr>
            <a:xfrm>
              <a:off x="8739167" y="4131200"/>
              <a:ext cx="271609" cy="126169"/>
            </a:xfrm>
            <a:custGeom>
              <a:avLst/>
              <a:gdLst/>
              <a:ahLst/>
              <a:cxnLst/>
              <a:rect l="l" t="t" r="r" b="b"/>
              <a:pathLst>
                <a:path w="5285" h="2455" extrusionOk="0">
                  <a:moveTo>
                    <a:pt x="4257" y="0"/>
                  </a:moveTo>
                  <a:cubicBezTo>
                    <a:pt x="4162" y="0"/>
                    <a:pt x="4067" y="19"/>
                    <a:pt x="3978" y="54"/>
                  </a:cubicBezTo>
                  <a:cubicBezTo>
                    <a:pt x="3580" y="128"/>
                    <a:pt x="3181" y="267"/>
                    <a:pt x="2820" y="461"/>
                  </a:cubicBezTo>
                  <a:cubicBezTo>
                    <a:pt x="2163" y="785"/>
                    <a:pt x="1468" y="1026"/>
                    <a:pt x="755" y="1184"/>
                  </a:cubicBezTo>
                  <a:cubicBezTo>
                    <a:pt x="711" y="1147"/>
                    <a:pt x="654" y="1131"/>
                    <a:pt x="593" y="1131"/>
                  </a:cubicBezTo>
                  <a:cubicBezTo>
                    <a:pt x="340" y="1131"/>
                    <a:pt x="0" y="1405"/>
                    <a:pt x="97" y="1702"/>
                  </a:cubicBezTo>
                  <a:cubicBezTo>
                    <a:pt x="162" y="1906"/>
                    <a:pt x="430" y="2054"/>
                    <a:pt x="597" y="2147"/>
                  </a:cubicBezTo>
                  <a:cubicBezTo>
                    <a:pt x="920" y="2317"/>
                    <a:pt x="1289" y="2409"/>
                    <a:pt x="1655" y="2409"/>
                  </a:cubicBezTo>
                  <a:cubicBezTo>
                    <a:pt x="1688" y="2409"/>
                    <a:pt x="1722" y="2408"/>
                    <a:pt x="1755" y="2406"/>
                  </a:cubicBezTo>
                  <a:cubicBezTo>
                    <a:pt x="2533" y="2406"/>
                    <a:pt x="3302" y="2443"/>
                    <a:pt x="4080" y="2453"/>
                  </a:cubicBezTo>
                  <a:cubicBezTo>
                    <a:pt x="4105" y="2454"/>
                    <a:pt x="4129" y="2455"/>
                    <a:pt x="4153" y="2455"/>
                  </a:cubicBezTo>
                  <a:cubicBezTo>
                    <a:pt x="4265" y="2455"/>
                    <a:pt x="4373" y="2438"/>
                    <a:pt x="4487" y="2415"/>
                  </a:cubicBezTo>
                  <a:cubicBezTo>
                    <a:pt x="4571" y="2388"/>
                    <a:pt x="4645" y="2341"/>
                    <a:pt x="4728" y="2323"/>
                  </a:cubicBezTo>
                  <a:cubicBezTo>
                    <a:pt x="4839" y="2304"/>
                    <a:pt x="4951" y="2258"/>
                    <a:pt x="5052" y="2193"/>
                  </a:cubicBezTo>
                  <a:cubicBezTo>
                    <a:pt x="5145" y="2128"/>
                    <a:pt x="5210" y="2017"/>
                    <a:pt x="5228" y="1906"/>
                  </a:cubicBezTo>
                  <a:cubicBezTo>
                    <a:pt x="5256" y="1786"/>
                    <a:pt x="5266" y="1656"/>
                    <a:pt x="5275" y="1536"/>
                  </a:cubicBezTo>
                  <a:cubicBezTo>
                    <a:pt x="5266" y="1258"/>
                    <a:pt x="5284" y="1008"/>
                    <a:pt x="5210" y="739"/>
                  </a:cubicBezTo>
                  <a:cubicBezTo>
                    <a:pt x="5136" y="498"/>
                    <a:pt x="4988" y="257"/>
                    <a:pt x="4756" y="165"/>
                  </a:cubicBezTo>
                  <a:cubicBezTo>
                    <a:pt x="4626" y="100"/>
                    <a:pt x="4497" y="54"/>
                    <a:pt x="4358" y="7"/>
                  </a:cubicBezTo>
                  <a:cubicBezTo>
                    <a:pt x="4324" y="2"/>
                    <a:pt x="4291" y="0"/>
                    <a:pt x="4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28"/>
            <p:cNvSpPr/>
            <p:nvPr/>
          </p:nvSpPr>
          <p:spPr>
            <a:xfrm>
              <a:off x="8935486" y="4258551"/>
              <a:ext cx="179051" cy="73132"/>
            </a:xfrm>
            <a:custGeom>
              <a:avLst/>
              <a:gdLst/>
              <a:ahLst/>
              <a:cxnLst/>
              <a:rect l="l" t="t" r="r" b="b"/>
              <a:pathLst>
                <a:path w="3484" h="1423" extrusionOk="0">
                  <a:moveTo>
                    <a:pt x="2376" y="0"/>
                  </a:moveTo>
                  <a:cubicBezTo>
                    <a:pt x="2300" y="0"/>
                    <a:pt x="2224" y="7"/>
                    <a:pt x="2149" y="21"/>
                  </a:cubicBezTo>
                  <a:cubicBezTo>
                    <a:pt x="2001" y="49"/>
                    <a:pt x="1862" y="49"/>
                    <a:pt x="1714" y="76"/>
                  </a:cubicBezTo>
                  <a:cubicBezTo>
                    <a:pt x="1427" y="123"/>
                    <a:pt x="1149" y="197"/>
                    <a:pt x="871" y="243"/>
                  </a:cubicBezTo>
                  <a:cubicBezTo>
                    <a:pt x="556" y="308"/>
                    <a:pt x="269" y="419"/>
                    <a:pt x="1" y="586"/>
                  </a:cubicBezTo>
                  <a:cubicBezTo>
                    <a:pt x="167" y="929"/>
                    <a:pt x="269" y="1021"/>
                    <a:pt x="491" y="1068"/>
                  </a:cubicBezTo>
                  <a:cubicBezTo>
                    <a:pt x="584" y="1105"/>
                    <a:pt x="686" y="1132"/>
                    <a:pt x="788" y="1151"/>
                  </a:cubicBezTo>
                  <a:cubicBezTo>
                    <a:pt x="831" y="1157"/>
                    <a:pt x="874" y="1159"/>
                    <a:pt x="918" y="1159"/>
                  </a:cubicBezTo>
                  <a:cubicBezTo>
                    <a:pt x="1004" y="1159"/>
                    <a:pt x="1090" y="1151"/>
                    <a:pt x="1177" y="1151"/>
                  </a:cubicBezTo>
                  <a:cubicBezTo>
                    <a:pt x="1714" y="1169"/>
                    <a:pt x="2251" y="1225"/>
                    <a:pt x="2779" y="1318"/>
                  </a:cubicBezTo>
                  <a:cubicBezTo>
                    <a:pt x="2946" y="1364"/>
                    <a:pt x="3122" y="1401"/>
                    <a:pt x="3289" y="1419"/>
                  </a:cubicBezTo>
                  <a:cubicBezTo>
                    <a:pt x="3324" y="1419"/>
                    <a:pt x="3353" y="1422"/>
                    <a:pt x="3378" y="1422"/>
                  </a:cubicBezTo>
                  <a:cubicBezTo>
                    <a:pt x="3430" y="1422"/>
                    <a:pt x="3458" y="1409"/>
                    <a:pt x="3465" y="1327"/>
                  </a:cubicBezTo>
                  <a:cubicBezTo>
                    <a:pt x="3483" y="1151"/>
                    <a:pt x="3372" y="975"/>
                    <a:pt x="3335" y="799"/>
                  </a:cubicBezTo>
                  <a:cubicBezTo>
                    <a:pt x="3307" y="614"/>
                    <a:pt x="3224" y="438"/>
                    <a:pt x="3104" y="289"/>
                  </a:cubicBezTo>
                  <a:cubicBezTo>
                    <a:pt x="2965" y="160"/>
                    <a:pt x="2789" y="58"/>
                    <a:pt x="2603" y="21"/>
                  </a:cubicBezTo>
                  <a:cubicBezTo>
                    <a:pt x="2529" y="7"/>
                    <a:pt x="2453" y="0"/>
                    <a:pt x="2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28"/>
            <p:cNvSpPr/>
            <p:nvPr/>
          </p:nvSpPr>
          <p:spPr>
            <a:xfrm>
              <a:off x="7951063" y="3997940"/>
              <a:ext cx="479903" cy="291344"/>
            </a:xfrm>
            <a:custGeom>
              <a:avLst/>
              <a:gdLst/>
              <a:ahLst/>
              <a:cxnLst/>
              <a:rect l="l" t="t" r="r" b="b"/>
              <a:pathLst>
                <a:path w="9338" h="5669" extrusionOk="0">
                  <a:moveTo>
                    <a:pt x="3576" y="0"/>
                  </a:moveTo>
                  <a:cubicBezTo>
                    <a:pt x="3499" y="0"/>
                    <a:pt x="3421" y="5"/>
                    <a:pt x="3344" y="16"/>
                  </a:cubicBezTo>
                  <a:cubicBezTo>
                    <a:pt x="3205" y="44"/>
                    <a:pt x="3066" y="90"/>
                    <a:pt x="2928" y="136"/>
                  </a:cubicBezTo>
                  <a:cubicBezTo>
                    <a:pt x="2779" y="183"/>
                    <a:pt x="2631" y="220"/>
                    <a:pt x="2483" y="275"/>
                  </a:cubicBezTo>
                  <a:cubicBezTo>
                    <a:pt x="2279" y="368"/>
                    <a:pt x="2085" y="488"/>
                    <a:pt x="1909" y="627"/>
                  </a:cubicBezTo>
                  <a:cubicBezTo>
                    <a:pt x="1714" y="757"/>
                    <a:pt x="1538" y="914"/>
                    <a:pt x="1381" y="1090"/>
                  </a:cubicBezTo>
                  <a:cubicBezTo>
                    <a:pt x="1288" y="1192"/>
                    <a:pt x="1214" y="1303"/>
                    <a:pt x="1149" y="1424"/>
                  </a:cubicBezTo>
                  <a:cubicBezTo>
                    <a:pt x="1066" y="1517"/>
                    <a:pt x="1001" y="1618"/>
                    <a:pt x="936" y="1730"/>
                  </a:cubicBezTo>
                  <a:cubicBezTo>
                    <a:pt x="881" y="1822"/>
                    <a:pt x="834" y="1915"/>
                    <a:pt x="769" y="2007"/>
                  </a:cubicBezTo>
                  <a:cubicBezTo>
                    <a:pt x="714" y="2128"/>
                    <a:pt x="658" y="2248"/>
                    <a:pt x="621" y="2369"/>
                  </a:cubicBezTo>
                  <a:cubicBezTo>
                    <a:pt x="510" y="2619"/>
                    <a:pt x="417" y="2878"/>
                    <a:pt x="316" y="3119"/>
                  </a:cubicBezTo>
                  <a:cubicBezTo>
                    <a:pt x="140" y="3462"/>
                    <a:pt x="38" y="3832"/>
                    <a:pt x="10" y="4203"/>
                  </a:cubicBezTo>
                  <a:cubicBezTo>
                    <a:pt x="1" y="4443"/>
                    <a:pt x="10" y="4684"/>
                    <a:pt x="47" y="4916"/>
                  </a:cubicBezTo>
                  <a:cubicBezTo>
                    <a:pt x="84" y="5073"/>
                    <a:pt x="38" y="5277"/>
                    <a:pt x="158" y="5398"/>
                  </a:cubicBezTo>
                  <a:cubicBezTo>
                    <a:pt x="204" y="5453"/>
                    <a:pt x="260" y="5499"/>
                    <a:pt x="325" y="5536"/>
                  </a:cubicBezTo>
                  <a:cubicBezTo>
                    <a:pt x="390" y="5546"/>
                    <a:pt x="454" y="5573"/>
                    <a:pt x="510" y="5611"/>
                  </a:cubicBezTo>
                  <a:cubicBezTo>
                    <a:pt x="566" y="5652"/>
                    <a:pt x="618" y="5669"/>
                    <a:pt x="669" y="5669"/>
                  </a:cubicBezTo>
                  <a:cubicBezTo>
                    <a:pt x="744" y="5669"/>
                    <a:pt x="816" y="5632"/>
                    <a:pt x="899" y="5583"/>
                  </a:cubicBezTo>
                  <a:cubicBezTo>
                    <a:pt x="1001" y="5536"/>
                    <a:pt x="1103" y="5499"/>
                    <a:pt x="1205" y="5472"/>
                  </a:cubicBezTo>
                  <a:cubicBezTo>
                    <a:pt x="1344" y="5435"/>
                    <a:pt x="1455" y="5370"/>
                    <a:pt x="1594" y="5333"/>
                  </a:cubicBezTo>
                  <a:cubicBezTo>
                    <a:pt x="1872" y="5240"/>
                    <a:pt x="2159" y="5166"/>
                    <a:pt x="2446" y="5110"/>
                  </a:cubicBezTo>
                  <a:cubicBezTo>
                    <a:pt x="2724" y="5064"/>
                    <a:pt x="2992" y="5027"/>
                    <a:pt x="3270" y="5008"/>
                  </a:cubicBezTo>
                  <a:cubicBezTo>
                    <a:pt x="3696" y="4981"/>
                    <a:pt x="4113" y="4897"/>
                    <a:pt x="4530" y="4832"/>
                  </a:cubicBezTo>
                  <a:cubicBezTo>
                    <a:pt x="5262" y="4712"/>
                    <a:pt x="5993" y="4638"/>
                    <a:pt x="6734" y="4610"/>
                  </a:cubicBezTo>
                  <a:cubicBezTo>
                    <a:pt x="7012" y="4619"/>
                    <a:pt x="7299" y="4647"/>
                    <a:pt x="7577" y="4694"/>
                  </a:cubicBezTo>
                  <a:cubicBezTo>
                    <a:pt x="7874" y="4721"/>
                    <a:pt x="8170" y="4786"/>
                    <a:pt x="8448" y="4879"/>
                  </a:cubicBezTo>
                  <a:cubicBezTo>
                    <a:pt x="8643" y="4953"/>
                    <a:pt x="8856" y="4971"/>
                    <a:pt x="9050" y="5046"/>
                  </a:cubicBezTo>
                  <a:cubicBezTo>
                    <a:pt x="9152" y="5064"/>
                    <a:pt x="9282" y="5157"/>
                    <a:pt x="9337" y="5175"/>
                  </a:cubicBezTo>
                  <a:cubicBezTo>
                    <a:pt x="9282" y="4962"/>
                    <a:pt x="9235" y="4619"/>
                    <a:pt x="9106" y="4434"/>
                  </a:cubicBezTo>
                  <a:cubicBezTo>
                    <a:pt x="9022" y="4314"/>
                    <a:pt x="8939" y="4203"/>
                    <a:pt x="8846" y="4082"/>
                  </a:cubicBezTo>
                  <a:cubicBezTo>
                    <a:pt x="8670" y="3869"/>
                    <a:pt x="8485" y="3656"/>
                    <a:pt x="8291" y="3471"/>
                  </a:cubicBezTo>
                  <a:cubicBezTo>
                    <a:pt x="8142" y="3332"/>
                    <a:pt x="8022" y="3175"/>
                    <a:pt x="7883" y="3036"/>
                  </a:cubicBezTo>
                  <a:cubicBezTo>
                    <a:pt x="7707" y="2850"/>
                    <a:pt x="7605" y="2619"/>
                    <a:pt x="7420" y="2452"/>
                  </a:cubicBezTo>
                  <a:cubicBezTo>
                    <a:pt x="7225" y="2258"/>
                    <a:pt x="7040" y="2054"/>
                    <a:pt x="6864" y="1841"/>
                  </a:cubicBezTo>
                  <a:cubicBezTo>
                    <a:pt x="6688" y="1618"/>
                    <a:pt x="6577" y="1359"/>
                    <a:pt x="6401" y="1146"/>
                  </a:cubicBezTo>
                  <a:cubicBezTo>
                    <a:pt x="6077" y="748"/>
                    <a:pt x="5503" y="544"/>
                    <a:pt x="5049" y="368"/>
                  </a:cubicBezTo>
                  <a:cubicBezTo>
                    <a:pt x="4752" y="266"/>
                    <a:pt x="4456" y="173"/>
                    <a:pt x="4159" y="99"/>
                  </a:cubicBezTo>
                  <a:cubicBezTo>
                    <a:pt x="3968" y="33"/>
                    <a:pt x="3771" y="0"/>
                    <a:pt x="3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28"/>
            <p:cNvSpPr/>
            <p:nvPr/>
          </p:nvSpPr>
          <p:spPr>
            <a:xfrm>
              <a:off x="8480406" y="4185163"/>
              <a:ext cx="297100" cy="130897"/>
            </a:xfrm>
            <a:custGeom>
              <a:avLst/>
              <a:gdLst/>
              <a:ahLst/>
              <a:cxnLst/>
              <a:rect l="l" t="t" r="r" b="b"/>
              <a:pathLst>
                <a:path w="5781" h="2547" extrusionOk="0">
                  <a:moveTo>
                    <a:pt x="1986" y="0"/>
                  </a:moveTo>
                  <a:cubicBezTo>
                    <a:pt x="1519" y="0"/>
                    <a:pt x="1003" y="236"/>
                    <a:pt x="640" y="504"/>
                  </a:cubicBezTo>
                  <a:cubicBezTo>
                    <a:pt x="473" y="615"/>
                    <a:pt x="334" y="754"/>
                    <a:pt x="204" y="921"/>
                  </a:cubicBezTo>
                  <a:cubicBezTo>
                    <a:pt x="65" y="1097"/>
                    <a:pt x="56" y="1264"/>
                    <a:pt x="1" y="1495"/>
                  </a:cubicBezTo>
                  <a:cubicBezTo>
                    <a:pt x="297" y="1606"/>
                    <a:pt x="603" y="1699"/>
                    <a:pt x="927" y="1745"/>
                  </a:cubicBezTo>
                  <a:cubicBezTo>
                    <a:pt x="1214" y="1801"/>
                    <a:pt x="1510" y="1792"/>
                    <a:pt x="1797" y="1829"/>
                  </a:cubicBezTo>
                  <a:cubicBezTo>
                    <a:pt x="2177" y="1875"/>
                    <a:pt x="2557" y="1893"/>
                    <a:pt x="2937" y="1958"/>
                  </a:cubicBezTo>
                  <a:cubicBezTo>
                    <a:pt x="3354" y="2023"/>
                    <a:pt x="3780" y="2032"/>
                    <a:pt x="4187" y="2125"/>
                  </a:cubicBezTo>
                  <a:cubicBezTo>
                    <a:pt x="4493" y="2190"/>
                    <a:pt x="4799" y="2273"/>
                    <a:pt x="5095" y="2366"/>
                  </a:cubicBezTo>
                  <a:cubicBezTo>
                    <a:pt x="5234" y="2421"/>
                    <a:pt x="5382" y="2468"/>
                    <a:pt x="5530" y="2496"/>
                  </a:cubicBezTo>
                  <a:cubicBezTo>
                    <a:pt x="5592" y="2516"/>
                    <a:pt x="5648" y="2546"/>
                    <a:pt x="5710" y="2546"/>
                  </a:cubicBezTo>
                  <a:cubicBezTo>
                    <a:pt x="5733" y="2546"/>
                    <a:pt x="5756" y="2542"/>
                    <a:pt x="5780" y="2533"/>
                  </a:cubicBezTo>
                  <a:cubicBezTo>
                    <a:pt x="5679" y="2301"/>
                    <a:pt x="5577" y="2042"/>
                    <a:pt x="5484" y="1792"/>
                  </a:cubicBezTo>
                  <a:cubicBezTo>
                    <a:pt x="5299" y="1301"/>
                    <a:pt x="4826" y="1041"/>
                    <a:pt x="4363" y="847"/>
                  </a:cubicBezTo>
                  <a:cubicBezTo>
                    <a:pt x="3974" y="689"/>
                    <a:pt x="3594" y="513"/>
                    <a:pt x="3205" y="365"/>
                  </a:cubicBezTo>
                  <a:cubicBezTo>
                    <a:pt x="3039" y="300"/>
                    <a:pt x="2872" y="226"/>
                    <a:pt x="2705" y="171"/>
                  </a:cubicBezTo>
                  <a:cubicBezTo>
                    <a:pt x="2501" y="97"/>
                    <a:pt x="2298" y="41"/>
                    <a:pt x="2085" y="4"/>
                  </a:cubicBezTo>
                  <a:cubicBezTo>
                    <a:pt x="2052" y="1"/>
                    <a:pt x="2019" y="0"/>
                    <a:pt x="19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28"/>
            <p:cNvSpPr/>
            <p:nvPr/>
          </p:nvSpPr>
          <p:spPr>
            <a:xfrm>
              <a:off x="7279877" y="3832867"/>
              <a:ext cx="682184" cy="336878"/>
            </a:xfrm>
            <a:custGeom>
              <a:avLst/>
              <a:gdLst/>
              <a:ahLst/>
              <a:cxnLst/>
              <a:rect l="l" t="t" r="r" b="b"/>
              <a:pathLst>
                <a:path w="13274" h="6555" extrusionOk="0">
                  <a:moveTo>
                    <a:pt x="5338" y="1"/>
                  </a:moveTo>
                  <a:cubicBezTo>
                    <a:pt x="5103" y="1"/>
                    <a:pt x="4867" y="19"/>
                    <a:pt x="4641" y="51"/>
                  </a:cubicBezTo>
                  <a:cubicBezTo>
                    <a:pt x="4030" y="181"/>
                    <a:pt x="3344" y="440"/>
                    <a:pt x="2872" y="848"/>
                  </a:cubicBezTo>
                  <a:cubicBezTo>
                    <a:pt x="2548" y="1125"/>
                    <a:pt x="2214" y="1394"/>
                    <a:pt x="1899" y="1681"/>
                  </a:cubicBezTo>
                  <a:cubicBezTo>
                    <a:pt x="1705" y="1848"/>
                    <a:pt x="1529" y="2042"/>
                    <a:pt x="1380" y="2246"/>
                  </a:cubicBezTo>
                  <a:cubicBezTo>
                    <a:pt x="1232" y="2478"/>
                    <a:pt x="1103" y="2709"/>
                    <a:pt x="982" y="2959"/>
                  </a:cubicBezTo>
                  <a:cubicBezTo>
                    <a:pt x="760" y="3330"/>
                    <a:pt x="565" y="3728"/>
                    <a:pt x="417" y="4136"/>
                  </a:cubicBezTo>
                  <a:cubicBezTo>
                    <a:pt x="297" y="4497"/>
                    <a:pt x="167" y="4858"/>
                    <a:pt x="74" y="5219"/>
                  </a:cubicBezTo>
                  <a:cubicBezTo>
                    <a:pt x="37" y="5386"/>
                    <a:pt x="19" y="5553"/>
                    <a:pt x="19" y="5720"/>
                  </a:cubicBezTo>
                  <a:cubicBezTo>
                    <a:pt x="0" y="5812"/>
                    <a:pt x="19" y="5914"/>
                    <a:pt x="65" y="6007"/>
                  </a:cubicBezTo>
                  <a:cubicBezTo>
                    <a:pt x="167" y="6146"/>
                    <a:pt x="362" y="6099"/>
                    <a:pt x="528" y="6136"/>
                  </a:cubicBezTo>
                  <a:cubicBezTo>
                    <a:pt x="741" y="6192"/>
                    <a:pt x="954" y="6229"/>
                    <a:pt x="1167" y="6285"/>
                  </a:cubicBezTo>
                  <a:cubicBezTo>
                    <a:pt x="1408" y="6359"/>
                    <a:pt x="1658" y="6424"/>
                    <a:pt x="1908" y="6470"/>
                  </a:cubicBezTo>
                  <a:cubicBezTo>
                    <a:pt x="2186" y="6498"/>
                    <a:pt x="2464" y="6544"/>
                    <a:pt x="2733" y="6553"/>
                  </a:cubicBezTo>
                  <a:cubicBezTo>
                    <a:pt x="2764" y="6554"/>
                    <a:pt x="2796" y="6554"/>
                    <a:pt x="2827" y="6554"/>
                  </a:cubicBezTo>
                  <a:cubicBezTo>
                    <a:pt x="3166" y="6554"/>
                    <a:pt x="3505" y="6510"/>
                    <a:pt x="3835" y="6442"/>
                  </a:cubicBezTo>
                  <a:cubicBezTo>
                    <a:pt x="4808" y="6229"/>
                    <a:pt x="5780" y="5988"/>
                    <a:pt x="6753" y="5766"/>
                  </a:cubicBezTo>
                  <a:cubicBezTo>
                    <a:pt x="7346" y="5636"/>
                    <a:pt x="7938" y="5507"/>
                    <a:pt x="8531" y="5405"/>
                  </a:cubicBezTo>
                  <a:cubicBezTo>
                    <a:pt x="8852" y="5354"/>
                    <a:pt x="9165" y="5273"/>
                    <a:pt x="9485" y="5273"/>
                  </a:cubicBezTo>
                  <a:cubicBezTo>
                    <a:pt x="9516" y="5273"/>
                    <a:pt x="9547" y="5273"/>
                    <a:pt x="9578" y="5275"/>
                  </a:cubicBezTo>
                  <a:cubicBezTo>
                    <a:pt x="9893" y="5284"/>
                    <a:pt x="10208" y="5358"/>
                    <a:pt x="10504" y="5479"/>
                  </a:cubicBezTo>
                  <a:cubicBezTo>
                    <a:pt x="10569" y="5507"/>
                    <a:pt x="10615" y="5553"/>
                    <a:pt x="10643" y="5618"/>
                  </a:cubicBezTo>
                  <a:cubicBezTo>
                    <a:pt x="10671" y="5664"/>
                    <a:pt x="10736" y="5738"/>
                    <a:pt x="10726" y="5803"/>
                  </a:cubicBezTo>
                  <a:lnTo>
                    <a:pt x="11083" y="5558"/>
                  </a:lnTo>
                  <a:lnTo>
                    <a:pt x="11083" y="5558"/>
                  </a:lnTo>
                  <a:cubicBezTo>
                    <a:pt x="11021" y="5721"/>
                    <a:pt x="10905" y="5871"/>
                    <a:pt x="10838" y="6025"/>
                  </a:cubicBezTo>
                  <a:cubicBezTo>
                    <a:pt x="10801" y="6090"/>
                    <a:pt x="10773" y="6164"/>
                    <a:pt x="10763" y="6248"/>
                  </a:cubicBezTo>
                  <a:cubicBezTo>
                    <a:pt x="10801" y="6405"/>
                    <a:pt x="11051" y="6414"/>
                    <a:pt x="11162" y="6424"/>
                  </a:cubicBezTo>
                  <a:cubicBezTo>
                    <a:pt x="11328" y="6424"/>
                    <a:pt x="11477" y="6461"/>
                    <a:pt x="11653" y="6461"/>
                  </a:cubicBezTo>
                  <a:lnTo>
                    <a:pt x="12088" y="6461"/>
                  </a:lnTo>
                  <a:cubicBezTo>
                    <a:pt x="12236" y="6461"/>
                    <a:pt x="12384" y="6442"/>
                    <a:pt x="12523" y="6405"/>
                  </a:cubicBezTo>
                  <a:cubicBezTo>
                    <a:pt x="12783" y="6368"/>
                    <a:pt x="13033" y="6294"/>
                    <a:pt x="13274" y="6201"/>
                  </a:cubicBezTo>
                  <a:cubicBezTo>
                    <a:pt x="13255" y="5905"/>
                    <a:pt x="13237" y="5507"/>
                    <a:pt x="13005" y="5275"/>
                  </a:cubicBezTo>
                  <a:cubicBezTo>
                    <a:pt x="12940" y="5210"/>
                    <a:pt x="12866" y="5164"/>
                    <a:pt x="12792" y="5127"/>
                  </a:cubicBezTo>
                  <a:cubicBezTo>
                    <a:pt x="12718" y="5108"/>
                    <a:pt x="12644" y="5099"/>
                    <a:pt x="12570" y="5090"/>
                  </a:cubicBezTo>
                  <a:cubicBezTo>
                    <a:pt x="12488" y="5073"/>
                    <a:pt x="12407" y="5065"/>
                    <a:pt x="12326" y="5065"/>
                  </a:cubicBezTo>
                  <a:cubicBezTo>
                    <a:pt x="12186" y="5065"/>
                    <a:pt x="12047" y="5089"/>
                    <a:pt x="11912" y="5136"/>
                  </a:cubicBezTo>
                  <a:cubicBezTo>
                    <a:pt x="11736" y="5182"/>
                    <a:pt x="11560" y="5247"/>
                    <a:pt x="11393" y="5331"/>
                  </a:cubicBezTo>
                  <a:cubicBezTo>
                    <a:pt x="11319" y="5368"/>
                    <a:pt x="11254" y="5423"/>
                    <a:pt x="11199" y="5479"/>
                  </a:cubicBezTo>
                  <a:lnTo>
                    <a:pt x="11083" y="5558"/>
                  </a:lnTo>
                  <a:lnTo>
                    <a:pt x="11083" y="5558"/>
                  </a:lnTo>
                  <a:cubicBezTo>
                    <a:pt x="11106" y="5497"/>
                    <a:pt x="11122" y="5434"/>
                    <a:pt x="11125" y="5368"/>
                  </a:cubicBezTo>
                  <a:cubicBezTo>
                    <a:pt x="11134" y="5173"/>
                    <a:pt x="11115" y="4969"/>
                    <a:pt x="11106" y="4766"/>
                  </a:cubicBezTo>
                  <a:cubicBezTo>
                    <a:pt x="11097" y="4293"/>
                    <a:pt x="11004" y="3821"/>
                    <a:pt x="10838" y="3376"/>
                  </a:cubicBezTo>
                  <a:cubicBezTo>
                    <a:pt x="10680" y="3033"/>
                    <a:pt x="10495" y="2700"/>
                    <a:pt x="10273" y="2394"/>
                  </a:cubicBezTo>
                  <a:cubicBezTo>
                    <a:pt x="10180" y="2246"/>
                    <a:pt x="10060" y="2107"/>
                    <a:pt x="9930" y="1978"/>
                  </a:cubicBezTo>
                  <a:cubicBezTo>
                    <a:pt x="9735" y="1792"/>
                    <a:pt x="9578" y="1598"/>
                    <a:pt x="9374" y="1422"/>
                  </a:cubicBezTo>
                  <a:cubicBezTo>
                    <a:pt x="9031" y="1116"/>
                    <a:pt x="8633" y="875"/>
                    <a:pt x="8216" y="709"/>
                  </a:cubicBezTo>
                  <a:cubicBezTo>
                    <a:pt x="7975" y="607"/>
                    <a:pt x="7725" y="505"/>
                    <a:pt x="7485" y="412"/>
                  </a:cubicBezTo>
                  <a:cubicBezTo>
                    <a:pt x="7327" y="347"/>
                    <a:pt x="7170" y="320"/>
                    <a:pt x="7012" y="264"/>
                  </a:cubicBezTo>
                  <a:cubicBezTo>
                    <a:pt x="6818" y="199"/>
                    <a:pt x="6632" y="144"/>
                    <a:pt x="6438" y="97"/>
                  </a:cubicBezTo>
                  <a:cubicBezTo>
                    <a:pt x="6188" y="51"/>
                    <a:pt x="5928" y="23"/>
                    <a:pt x="5669" y="14"/>
                  </a:cubicBezTo>
                  <a:cubicBezTo>
                    <a:pt x="5559" y="5"/>
                    <a:pt x="5448" y="1"/>
                    <a:pt x="5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28"/>
            <p:cNvSpPr/>
            <p:nvPr/>
          </p:nvSpPr>
          <p:spPr>
            <a:xfrm>
              <a:off x="7590237" y="4180589"/>
              <a:ext cx="353478" cy="155873"/>
            </a:xfrm>
            <a:custGeom>
              <a:avLst/>
              <a:gdLst/>
              <a:ahLst/>
              <a:cxnLst/>
              <a:rect l="l" t="t" r="r" b="b"/>
              <a:pathLst>
                <a:path w="6878" h="3033" extrusionOk="0">
                  <a:moveTo>
                    <a:pt x="3113" y="0"/>
                  </a:moveTo>
                  <a:cubicBezTo>
                    <a:pt x="2965" y="0"/>
                    <a:pt x="2807" y="37"/>
                    <a:pt x="2659" y="47"/>
                  </a:cubicBezTo>
                  <a:cubicBezTo>
                    <a:pt x="2464" y="65"/>
                    <a:pt x="2261" y="93"/>
                    <a:pt x="2066" y="130"/>
                  </a:cubicBezTo>
                  <a:cubicBezTo>
                    <a:pt x="1899" y="158"/>
                    <a:pt x="1751" y="223"/>
                    <a:pt x="1584" y="250"/>
                  </a:cubicBezTo>
                  <a:cubicBezTo>
                    <a:pt x="1279" y="315"/>
                    <a:pt x="982" y="408"/>
                    <a:pt x="686" y="528"/>
                  </a:cubicBezTo>
                  <a:cubicBezTo>
                    <a:pt x="723" y="639"/>
                    <a:pt x="1" y="1103"/>
                    <a:pt x="315" y="1445"/>
                  </a:cubicBezTo>
                  <a:cubicBezTo>
                    <a:pt x="436" y="1593"/>
                    <a:pt x="603" y="1695"/>
                    <a:pt x="797" y="1732"/>
                  </a:cubicBezTo>
                  <a:cubicBezTo>
                    <a:pt x="1279" y="1825"/>
                    <a:pt x="1779" y="1834"/>
                    <a:pt x="2270" y="1899"/>
                  </a:cubicBezTo>
                  <a:cubicBezTo>
                    <a:pt x="2677" y="1936"/>
                    <a:pt x="3085" y="2029"/>
                    <a:pt x="3465" y="2177"/>
                  </a:cubicBezTo>
                  <a:cubicBezTo>
                    <a:pt x="3807" y="2334"/>
                    <a:pt x="4132" y="2510"/>
                    <a:pt x="4456" y="2705"/>
                  </a:cubicBezTo>
                  <a:cubicBezTo>
                    <a:pt x="4613" y="2816"/>
                    <a:pt x="4789" y="2890"/>
                    <a:pt x="4975" y="2927"/>
                  </a:cubicBezTo>
                  <a:cubicBezTo>
                    <a:pt x="5160" y="2964"/>
                    <a:pt x="5354" y="2983"/>
                    <a:pt x="5540" y="3011"/>
                  </a:cubicBezTo>
                  <a:cubicBezTo>
                    <a:pt x="5743" y="3024"/>
                    <a:pt x="5946" y="3033"/>
                    <a:pt x="6150" y="3033"/>
                  </a:cubicBezTo>
                  <a:cubicBezTo>
                    <a:pt x="6224" y="3033"/>
                    <a:pt x="6299" y="3032"/>
                    <a:pt x="6373" y="3029"/>
                  </a:cubicBezTo>
                  <a:cubicBezTo>
                    <a:pt x="6416" y="3029"/>
                    <a:pt x="6462" y="3031"/>
                    <a:pt x="6508" y="3031"/>
                  </a:cubicBezTo>
                  <a:cubicBezTo>
                    <a:pt x="6693" y="3031"/>
                    <a:pt x="6877" y="3007"/>
                    <a:pt x="6818" y="2770"/>
                  </a:cubicBezTo>
                  <a:cubicBezTo>
                    <a:pt x="6762" y="2455"/>
                    <a:pt x="6660" y="2158"/>
                    <a:pt x="6521" y="1871"/>
                  </a:cubicBezTo>
                  <a:cubicBezTo>
                    <a:pt x="6447" y="1686"/>
                    <a:pt x="6336" y="1519"/>
                    <a:pt x="6216" y="1362"/>
                  </a:cubicBezTo>
                  <a:cubicBezTo>
                    <a:pt x="6086" y="1214"/>
                    <a:pt x="5938" y="1084"/>
                    <a:pt x="5780" y="973"/>
                  </a:cubicBezTo>
                  <a:cubicBezTo>
                    <a:pt x="5438" y="741"/>
                    <a:pt x="5141" y="380"/>
                    <a:pt x="4715" y="278"/>
                  </a:cubicBezTo>
                  <a:cubicBezTo>
                    <a:pt x="4363" y="186"/>
                    <a:pt x="3993" y="111"/>
                    <a:pt x="3631" y="65"/>
                  </a:cubicBezTo>
                  <a:cubicBezTo>
                    <a:pt x="3455" y="28"/>
                    <a:pt x="3289" y="10"/>
                    <a:pt x="31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28"/>
            <p:cNvSpPr/>
            <p:nvPr/>
          </p:nvSpPr>
          <p:spPr>
            <a:xfrm>
              <a:off x="7506004" y="4182901"/>
              <a:ext cx="119488" cy="54270"/>
            </a:xfrm>
            <a:custGeom>
              <a:avLst/>
              <a:gdLst/>
              <a:ahLst/>
              <a:cxnLst/>
              <a:rect l="l" t="t" r="r" b="b"/>
              <a:pathLst>
                <a:path w="2325" h="1056" extrusionOk="0">
                  <a:moveTo>
                    <a:pt x="1514" y="1"/>
                  </a:moveTo>
                  <a:cubicBezTo>
                    <a:pt x="1301" y="1"/>
                    <a:pt x="1089" y="29"/>
                    <a:pt x="880" y="85"/>
                  </a:cubicBezTo>
                  <a:cubicBezTo>
                    <a:pt x="695" y="131"/>
                    <a:pt x="528" y="205"/>
                    <a:pt x="371" y="307"/>
                  </a:cubicBezTo>
                  <a:cubicBezTo>
                    <a:pt x="222" y="409"/>
                    <a:pt x="93" y="548"/>
                    <a:pt x="0" y="706"/>
                  </a:cubicBezTo>
                  <a:cubicBezTo>
                    <a:pt x="167" y="983"/>
                    <a:pt x="324" y="1039"/>
                    <a:pt x="491" y="1048"/>
                  </a:cubicBezTo>
                  <a:cubicBezTo>
                    <a:pt x="547" y="1053"/>
                    <a:pt x="604" y="1055"/>
                    <a:pt x="662" y="1055"/>
                  </a:cubicBezTo>
                  <a:cubicBezTo>
                    <a:pt x="720" y="1055"/>
                    <a:pt x="778" y="1053"/>
                    <a:pt x="834" y="1048"/>
                  </a:cubicBezTo>
                  <a:cubicBezTo>
                    <a:pt x="1056" y="1030"/>
                    <a:pt x="1260" y="974"/>
                    <a:pt x="1464" y="882"/>
                  </a:cubicBezTo>
                  <a:cubicBezTo>
                    <a:pt x="1621" y="826"/>
                    <a:pt x="1658" y="733"/>
                    <a:pt x="1778" y="622"/>
                  </a:cubicBezTo>
                  <a:cubicBezTo>
                    <a:pt x="1871" y="539"/>
                    <a:pt x="1982" y="455"/>
                    <a:pt x="2093" y="391"/>
                  </a:cubicBezTo>
                  <a:cubicBezTo>
                    <a:pt x="2121" y="363"/>
                    <a:pt x="2325" y="252"/>
                    <a:pt x="2325" y="187"/>
                  </a:cubicBezTo>
                  <a:cubicBezTo>
                    <a:pt x="2325" y="103"/>
                    <a:pt x="2093" y="66"/>
                    <a:pt x="2038" y="57"/>
                  </a:cubicBezTo>
                  <a:cubicBezTo>
                    <a:pt x="1863" y="20"/>
                    <a:pt x="1688" y="1"/>
                    <a:pt x="15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28"/>
            <p:cNvSpPr/>
            <p:nvPr/>
          </p:nvSpPr>
          <p:spPr>
            <a:xfrm>
              <a:off x="7129452" y="4123954"/>
              <a:ext cx="155719" cy="110802"/>
            </a:xfrm>
            <a:custGeom>
              <a:avLst/>
              <a:gdLst/>
              <a:ahLst/>
              <a:cxnLst/>
              <a:rect l="l" t="t" r="r" b="b"/>
              <a:pathLst>
                <a:path w="3030" h="2156" extrusionOk="0">
                  <a:moveTo>
                    <a:pt x="1714" y="0"/>
                  </a:moveTo>
                  <a:cubicBezTo>
                    <a:pt x="1399" y="0"/>
                    <a:pt x="1084" y="83"/>
                    <a:pt x="816" y="241"/>
                  </a:cubicBezTo>
                  <a:cubicBezTo>
                    <a:pt x="630" y="389"/>
                    <a:pt x="454" y="537"/>
                    <a:pt x="288" y="704"/>
                  </a:cubicBezTo>
                  <a:cubicBezTo>
                    <a:pt x="65" y="926"/>
                    <a:pt x="56" y="1102"/>
                    <a:pt x="0" y="1408"/>
                  </a:cubicBezTo>
                  <a:cubicBezTo>
                    <a:pt x="19" y="1686"/>
                    <a:pt x="186" y="1936"/>
                    <a:pt x="436" y="2056"/>
                  </a:cubicBezTo>
                  <a:cubicBezTo>
                    <a:pt x="568" y="2122"/>
                    <a:pt x="715" y="2156"/>
                    <a:pt x="865" y="2156"/>
                  </a:cubicBezTo>
                  <a:cubicBezTo>
                    <a:pt x="925" y="2156"/>
                    <a:pt x="986" y="2150"/>
                    <a:pt x="1047" y="2140"/>
                  </a:cubicBezTo>
                  <a:cubicBezTo>
                    <a:pt x="1260" y="2084"/>
                    <a:pt x="1473" y="1991"/>
                    <a:pt x="1677" y="1880"/>
                  </a:cubicBezTo>
                  <a:cubicBezTo>
                    <a:pt x="1862" y="1778"/>
                    <a:pt x="2047" y="1677"/>
                    <a:pt x="2242" y="1556"/>
                  </a:cubicBezTo>
                  <a:cubicBezTo>
                    <a:pt x="2427" y="1445"/>
                    <a:pt x="2640" y="1343"/>
                    <a:pt x="2825" y="1232"/>
                  </a:cubicBezTo>
                  <a:cubicBezTo>
                    <a:pt x="2890" y="1195"/>
                    <a:pt x="2937" y="1149"/>
                    <a:pt x="2983" y="1084"/>
                  </a:cubicBezTo>
                  <a:cubicBezTo>
                    <a:pt x="3029" y="963"/>
                    <a:pt x="2955" y="806"/>
                    <a:pt x="2890" y="704"/>
                  </a:cubicBezTo>
                  <a:cubicBezTo>
                    <a:pt x="2622" y="315"/>
                    <a:pt x="2223" y="9"/>
                    <a:pt x="17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28"/>
            <p:cNvSpPr/>
            <p:nvPr/>
          </p:nvSpPr>
          <p:spPr>
            <a:xfrm>
              <a:off x="7021373" y="4164400"/>
              <a:ext cx="117175" cy="146623"/>
            </a:xfrm>
            <a:custGeom>
              <a:avLst/>
              <a:gdLst/>
              <a:ahLst/>
              <a:cxnLst/>
              <a:rect l="l" t="t" r="r" b="b"/>
              <a:pathLst>
                <a:path w="2280" h="2853" extrusionOk="0">
                  <a:moveTo>
                    <a:pt x="927" y="0"/>
                  </a:moveTo>
                  <a:cubicBezTo>
                    <a:pt x="649" y="37"/>
                    <a:pt x="390" y="204"/>
                    <a:pt x="242" y="445"/>
                  </a:cubicBezTo>
                  <a:cubicBezTo>
                    <a:pt x="93" y="714"/>
                    <a:pt x="10" y="1019"/>
                    <a:pt x="1" y="1325"/>
                  </a:cubicBezTo>
                  <a:cubicBezTo>
                    <a:pt x="1" y="1640"/>
                    <a:pt x="112" y="1899"/>
                    <a:pt x="205" y="2196"/>
                  </a:cubicBezTo>
                  <a:cubicBezTo>
                    <a:pt x="288" y="2436"/>
                    <a:pt x="455" y="2724"/>
                    <a:pt x="695" y="2816"/>
                  </a:cubicBezTo>
                  <a:cubicBezTo>
                    <a:pt x="759" y="2842"/>
                    <a:pt x="826" y="2853"/>
                    <a:pt x="894" y="2853"/>
                  </a:cubicBezTo>
                  <a:cubicBezTo>
                    <a:pt x="1171" y="2853"/>
                    <a:pt x="1467" y="2667"/>
                    <a:pt x="1668" y="2510"/>
                  </a:cubicBezTo>
                  <a:cubicBezTo>
                    <a:pt x="1779" y="2427"/>
                    <a:pt x="1909" y="2353"/>
                    <a:pt x="2002" y="2260"/>
                  </a:cubicBezTo>
                  <a:cubicBezTo>
                    <a:pt x="2168" y="2094"/>
                    <a:pt x="2261" y="1871"/>
                    <a:pt x="2279" y="1631"/>
                  </a:cubicBezTo>
                  <a:cubicBezTo>
                    <a:pt x="2187" y="1186"/>
                    <a:pt x="1992" y="769"/>
                    <a:pt x="1733" y="408"/>
                  </a:cubicBezTo>
                  <a:cubicBezTo>
                    <a:pt x="1640" y="278"/>
                    <a:pt x="1520" y="167"/>
                    <a:pt x="1372" y="102"/>
                  </a:cubicBezTo>
                  <a:cubicBezTo>
                    <a:pt x="1233" y="47"/>
                    <a:pt x="1085" y="10"/>
                    <a:pt x="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28"/>
            <p:cNvSpPr/>
            <p:nvPr/>
          </p:nvSpPr>
          <p:spPr>
            <a:xfrm>
              <a:off x="7120869" y="4214302"/>
              <a:ext cx="333743" cy="124370"/>
            </a:xfrm>
            <a:custGeom>
              <a:avLst/>
              <a:gdLst/>
              <a:ahLst/>
              <a:cxnLst/>
              <a:rect l="l" t="t" r="r" b="b"/>
              <a:pathLst>
                <a:path w="6494" h="2420" extrusionOk="0">
                  <a:moveTo>
                    <a:pt x="3751" y="0"/>
                  </a:moveTo>
                  <a:cubicBezTo>
                    <a:pt x="3727" y="0"/>
                    <a:pt x="3702" y="1"/>
                    <a:pt x="3678" y="2"/>
                  </a:cubicBezTo>
                  <a:cubicBezTo>
                    <a:pt x="3363" y="11"/>
                    <a:pt x="3048" y="57"/>
                    <a:pt x="2752" y="141"/>
                  </a:cubicBezTo>
                  <a:cubicBezTo>
                    <a:pt x="2585" y="187"/>
                    <a:pt x="2437" y="261"/>
                    <a:pt x="2279" y="308"/>
                  </a:cubicBezTo>
                  <a:cubicBezTo>
                    <a:pt x="2094" y="354"/>
                    <a:pt x="1918" y="428"/>
                    <a:pt x="1761" y="530"/>
                  </a:cubicBezTo>
                  <a:cubicBezTo>
                    <a:pt x="1464" y="752"/>
                    <a:pt x="1131" y="956"/>
                    <a:pt x="871" y="1234"/>
                  </a:cubicBezTo>
                  <a:cubicBezTo>
                    <a:pt x="686" y="1447"/>
                    <a:pt x="473" y="1651"/>
                    <a:pt x="306" y="1864"/>
                  </a:cubicBezTo>
                  <a:cubicBezTo>
                    <a:pt x="177" y="2040"/>
                    <a:pt x="75" y="2225"/>
                    <a:pt x="1" y="2419"/>
                  </a:cubicBezTo>
                  <a:cubicBezTo>
                    <a:pt x="751" y="2318"/>
                    <a:pt x="1260" y="2243"/>
                    <a:pt x="1761" y="2160"/>
                  </a:cubicBezTo>
                  <a:cubicBezTo>
                    <a:pt x="1899" y="2142"/>
                    <a:pt x="2048" y="2104"/>
                    <a:pt x="2187" y="2058"/>
                  </a:cubicBezTo>
                  <a:cubicBezTo>
                    <a:pt x="2400" y="1993"/>
                    <a:pt x="2613" y="1984"/>
                    <a:pt x="2826" y="1938"/>
                  </a:cubicBezTo>
                  <a:cubicBezTo>
                    <a:pt x="3178" y="1836"/>
                    <a:pt x="3539" y="1762"/>
                    <a:pt x="3909" y="1706"/>
                  </a:cubicBezTo>
                  <a:cubicBezTo>
                    <a:pt x="4141" y="1669"/>
                    <a:pt x="4373" y="1632"/>
                    <a:pt x="4613" y="1623"/>
                  </a:cubicBezTo>
                  <a:cubicBezTo>
                    <a:pt x="4630" y="1622"/>
                    <a:pt x="4647" y="1622"/>
                    <a:pt x="4663" y="1622"/>
                  </a:cubicBezTo>
                  <a:cubicBezTo>
                    <a:pt x="4832" y="1622"/>
                    <a:pt x="5001" y="1661"/>
                    <a:pt x="5169" y="1669"/>
                  </a:cubicBezTo>
                  <a:cubicBezTo>
                    <a:pt x="5191" y="1671"/>
                    <a:pt x="5213" y="1672"/>
                    <a:pt x="5235" y="1672"/>
                  </a:cubicBezTo>
                  <a:cubicBezTo>
                    <a:pt x="5334" y="1672"/>
                    <a:pt x="5432" y="1656"/>
                    <a:pt x="5530" y="1641"/>
                  </a:cubicBezTo>
                  <a:cubicBezTo>
                    <a:pt x="5734" y="1604"/>
                    <a:pt x="5938" y="1586"/>
                    <a:pt x="6142" y="1539"/>
                  </a:cubicBezTo>
                  <a:cubicBezTo>
                    <a:pt x="6234" y="1521"/>
                    <a:pt x="6318" y="1493"/>
                    <a:pt x="6410" y="1456"/>
                  </a:cubicBezTo>
                  <a:cubicBezTo>
                    <a:pt x="6494" y="1410"/>
                    <a:pt x="6484" y="1428"/>
                    <a:pt x="6466" y="1354"/>
                  </a:cubicBezTo>
                  <a:cubicBezTo>
                    <a:pt x="6429" y="1234"/>
                    <a:pt x="6308" y="1178"/>
                    <a:pt x="6197" y="1113"/>
                  </a:cubicBezTo>
                  <a:cubicBezTo>
                    <a:pt x="6086" y="1049"/>
                    <a:pt x="5975" y="984"/>
                    <a:pt x="5855" y="910"/>
                  </a:cubicBezTo>
                  <a:cubicBezTo>
                    <a:pt x="5799" y="873"/>
                    <a:pt x="5762" y="836"/>
                    <a:pt x="5706" y="789"/>
                  </a:cubicBezTo>
                  <a:cubicBezTo>
                    <a:pt x="5614" y="724"/>
                    <a:pt x="5493" y="678"/>
                    <a:pt x="5401" y="604"/>
                  </a:cubicBezTo>
                  <a:cubicBezTo>
                    <a:pt x="5197" y="474"/>
                    <a:pt x="4975" y="372"/>
                    <a:pt x="4743" y="308"/>
                  </a:cubicBezTo>
                  <a:cubicBezTo>
                    <a:pt x="4567" y="252"/>
                    <a:pt x="4428" y="150"/>
                    <a:pt x="4261" y="85"/>
                  </a:cubicBezTo>
                  <a:cubicBezTo>
                    <a:pt x="4099" y="29"/>
                    <a:pt x="3923" y="0"/>
                    <a:pt x="3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28"/>
            <p:cNvSpPr/>
            <p:nvPr/>
          </p:nvSpPr>
          <p:spPr>
            <a:xfrm>
              <a:off x="6747657" y="4246268"/>
              <a:ext cx="311850" cy="124061"/>
            </a:xfrm>
            <a:custGeom>
              <a:avLst/>
              <a:gdLst/>
              <a:ahLst/>
              <a:cxnLst/>
              <a:rect l="l" t="t" r="r" b="b"/>
              <a:pathLst>
                <a:path w="6068" h="2414" extrusionOk="0">
                  <a:moveTo>
                    <a:pt x="1298" y="0"/>
                  </a:moveTo>
                  <a:cubicBezTo>
                    <a:pt x="770" y="130"/>
                    <a:pt x="353" y="519"/>
                    <a:pt x="186" y="1029"/>
                  </a:cubicBezTo>
                  <a:cubicBezTo>
                    <a:pt x="149" y="1140"/>
                    <a:pt x="130" y="1251"/>
                    <a:pt x="93" y="1353"/>
                  </a:cubicBezTo>
                  <a:cubicBezTo>
                    <a:pt x="56" y="1436"/>
                    <a:pt x="29" y="1529"/>
                    <a:pt x="19" y="1621"/>
                  </a:cubicBezTo>
                  <a:cubicBezTo>
                    <a:pt x="10" y="1733"/>
                    <a:pt x="1" y="1872"/>
                    <a:pt x="84" y="1946"/>
                  </a:cubicBezTo>
                  <a:cubicBezTo>
                    <a:pt x="205" y="2029"/>
                    <a:pt x="344" y="2085"/>
                    <a:pt x="492" y="2094"/>
                  </a:cubicBezTo>
                  <a:cubicBezTo>
                    <a:pt x="626" y="2112"/>
                    <a:pt x="758" y="2112"/>
                    <a:pt x="890" y="2112"/>
                  </a:cubicBezTo>
                  <a:cubicBezTo>
                    <a:pt x="1022" y="2112"/>
                    <a:pt x="1154" y="2112"/>
                    <a:pt x="1288" y="2131"/>
                  </a:cubicBezTo>
                  <a:cubicBezTo>
                    <a:pt x="1336" y="2138"/>
                    <a:pt x="1384" y="2139"/>
                    <a:pt x="1432" y="2139"/>
                  </a:cubicBezTo>
                  <a:cubicBezTo>
                    <a:pt x="1484" y="2139"/>
                    <a:pt x="1537" y="2137"/>
                    <a:pt x="1589" y="2137"/>
                  </a:cubicBezTo>
                  <a:cubicBezTo>
                    <a:pt x="1619" y="2137"/>
                    <a:pt x="1648" y="2138"/>
                    <a:pt x="1677" y="2140"/>
                  </a:cubicBezTo>
                  <a:cubicBezTo>
                    <a:pt x="1779" y="2149"/>
                    <a:pt x="1872" y="2186"/>
                    <a:pt x="1983" y="2186"/>
                  </a:cubicBezTo>
                  <a:cubicBezTo>
                    <a:pt x="2080" y="2196"/>
                    <a:pt x="2178" y="2200"/>
                    <a:pt x="2276" y="2200"/>
                  </a:cubicBezTo>
                  <a:cubicBezTo>
                    <a:pt x="2374" y="2200"/>
                    <a:pt x="2474" y="2196"/>
                    <a:pt x="2576" y="2186"/>
                  </a:cubicBezTo>
                  <a:cubicBezTo>
                    <a:pt x="2659" y="2186"/>
                    <a:pt x="2743" y="2140"/>
                    <a:pt x="2826" y="2140"/>
                  </a:cubicBezTo>
                  <a:cubicBezTo>
                    <a:pt x="2900" y="2140"/>
                    <a:pt x="2965" y="2140"/>
                    <a:pt x="3039" y="2131"/>
                  </a:cubicBezTo>
                  <a:cubicBezTo>
                    <a:pt x="3132" y="2122"/>
                    <a:pt x="3224" y="2094"/>
                    <a:pt x="3308" y="2057"/>
                  </a:cubicBezTo>
                  <a:lnTo>
                    <a:pt x="3720" y="2032"/>
                  </a:lnTo>
                  <a:lnTo>
                    <a:pt x="3720" y="2032"/>
                  </a:lnTo>
                  <a:cubicBezTo>
                    <a:pt x="3721" y="2049"/>
                    <a:pt x="3723" y="2067"/>
                    <a:pt x="3724" y="2085"/>
                  </a:cubicBezTo>
                  <a:cubicBezTo>
                    <a:pt x="3724" y="2168"/>
                    <a:pt x="3706" y="2279"/>
                    <a:pt x="3752" y="2353"/>
                  </a:cubicBezTo>
                  <a:cubicBezTo>
                    <a:pt x="3787" y="2398"/>
                    <a:pt x="3838" y="2413"/>
                    <a:pt x="3895" y="2413"/>
                  </a:cubicBezTo>
                  <a:cubicBezTo>
                    <a:pt x="3991" y="2413"/>
                    <a:pt x="4103" y="2371"/>
                    <a:pt x="4178" y="2353"/>
                  </a:cubicBezTo>
                  <a:cubicBezTo>
                    <a:pt x="4456" y="2279"/>
                    <a:pt x="4725" y="2177"/>
                    <a:pt x="4993" y="2094"/>
                  </a:cubicBezTo>
                  <a:cubicBezTo>
                    <a:pt x="5179" y="2057"/>
                    <a:pt x="5364" y="2029"/>
                    <a:pt x="5549" y="2020"/>
                  </a:cubicBezTo>
                  <a:cubicBezTo>
                    <a:pt x="5637" y="1995"/>
                    <a:pt x="5730" y="1984"/>
                    <a:pt x="5823" y="1984"/>
                  </a:cubicBezTo>
                  <a:cubicBezTo>
                    <a:pt x="5906" y="1984"/>
                    <a:pt x="5989" y="1993"/>
                    <a:pt x="6068" y="2010"/>
                  </a:cubicBezTo>
                  <a:cubicBezTo>
                    <a:pt x="5892" y="1909"/>
                    <a:pt x="5818" y="1890"/>
                    <a:pt x="5744" y="1733"/>
                  </a:cubicBezTo>
                  <a:cubicBezTo>
                    <a:pt x="5697" y="1631"/>
                    <a:pt x="5632" y="1529"/>
                    <a:pt x="5558" y="1445"/>
                  </a:cubicBezTo>
                  <a:cubicBezTo>
                    <a:pt x="5392" y="1269"/>
                    <a:pt x="5169" y="1075"/>
                    <a:pt x="4919" y="1038"/>
                  </a:cubicBezTo>
                  <a:cubicBezTo>
                    <a:pt x="4881" y="1032"/>
                    <a:pt x="4842" y="1029"/>
                    <a:pt x="4805" y="1029"/>
                  </a:cubicBezTo>
                  <a:cubicBezTo>
                    <a:pt x="4385" y="1029"/>
                    <a:pt x="4043" y="1393"/>
                    <a:pt x="3882" y="1742"/>
                  </a:cubicBezTo>
                  <a:cubicBezTo>
                    <a:pt x="3836" y="1834"/>
                    <a:pt x="3798" y="1927"/>
                    <a:pt x="3761" y="2029"/>
                  </a:cubicBezTo>
                  <a:lnTo>
                    <a:pt x="3720" y="2032"/>
                  </a:lnTo>
                  <a:lnTo>
                    <a:pt x="3720" y="2032"/>
                  </a:lnTo>
                  <a:cubicBezTo>
                    <a:pt x="3715" y="1959"/>
                    <a:pt x="3717" y="1891"/>
                    <a:pt x="3724" y="1816"/>
                  </a:cubicBezTo>
                  <a:cubicBezTo>
                    <a:pt x="3761" y="1547"/>
                    <a:pt x="3752" y="1279"/>
                    <a:pt x="3706" y="1010"/>
                  </a:cubicBezTo>
                  <a:cubicBezTo>
                    <a:pt x="3687" y="871"/>
                    <a:pt x="3641" y="741"/>
                    <a:pt x="3567" y="621"/>
                  </a:cubicBezTo>
                  <a:cubicBezTo>
                    <a:pt x="3484" y="547"/>
                    <a:pt x="3382" y="491"/>
                    <a:pt x="3271" y="454"/>
                  </a:cubicBezTo>
                  <a:cubicBezTo>
                    <a:pt x="2956" y="325"/>
                    <a:pt x="2650" y="306"/>
                    <a:pt x="2326" y="232"/>
                  </a:cubicBezTo>
                  <a:cubicBezTo>
                    <a:pt x="2113" y="186"/>
                    <a:pt x="1900" y="102"/>
                    <a:pt x="1687" y="56"/>
                  </a:cubicBezTo>
                  <a:cubicBezTo>
                    <a:pt x="1557" y="19"/>
                    <a:pt x="1427" y="0"/>
                    <a:pt x="1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28"/>
            <p:cNvSpPr/>
            <p:nvPr/>
          </p:nvSpPr>
          <p:spPr>
            <a:xfrm>
              <a:off x="8410409" y="4155047"/>
              <a:ext cx="78117" cy="74982"/>
            </a:xfrm>
            <a:custGeom>
              <a:avLst/>
              <a:gdLst/>
              <a:ahLst/>
              <a:cxnLst/>
              <a:rect l="l" t="t" r="r" b="b"/>
              <a:pathLst>
                <a:path w="1520" h="1459" extrusionOk="0">
                  <a:moveTo>
                    <a:pt x="737" y="1"/>
                  </a:moveTo>
                  <a:cubicBezTo>
                    <a:pt x="513" y="1"/>
                    <a:pt x="277" y="97"/>
                    <a:pt x="131" y="238"/>
                  </a:cubicBezTo>
                  <a:lnTo>
                    <a:pt x="1" y="497"/>
                  </a:lnTo>
                  <a:cubicBezTo>
                    <a:pt x="260" y="525"/>
                    <a:pt x="409" y="507"/>
                    <a:pt x="612" y="645"/>
                  </a:cubicBezTo>
                  <a:cubicBezTo>
                    <a:pt x="733" y="720"/>
                    <a:pt x="853" y="821"/>
                    <a:pt x="936" y="951"/>
                  </a:cubicBezTo>
                  <a:cubicBezTo>
                    <a:pt x="1001" y="1044"/>
                    <a:pt x="1048" y="1146"/>
                    <a:pt x="1103" y="1238"/>
                  </a:cubicBezTo>
                  <a:cubicBezTo>
                    <a:pt x="1122" y="1303"/>
                    <a:pt x="1150" y="1359"/>
                    <a:pt x="1187" y="1424"/>
                  </a:cubicBezTo>
                  <a:cubicBezTo>
                    <a:pt x="1205" y="1449"/>
                    <a:pt x="1221" y="1459"/>
                    <a:pt x="1235" y="1459"/>
                  </a:cubicBezTo>
                  <a:cubicBezTo>
                    <a:pt x="1263" y="1459"/>
                    <a:pt x="1286" y="1420"/>
                    <a:pt x="1316" y="1377"/>
                  </a:cubicBezTo>
                  <a:cubicBezTo>
                    <a:pt x="1372" y="1303"/>
                    <a:pt x="1409" y="1220"/>
                    <a:pt x="1437" y="1136"/>
                  </a:cubicBezTo>
                  <a:cubicBezTo>
                    <a:pt x="1520" y="821"/>
                    <a:pt x="1372" y="442"/>
                    <a:pt x="1187" y="201"/>
                  </a:cubicBezTo>
                  <a:cubicBezTo>
                    <a:pt x="1077" y="59"/>
                    <a:pt x="911" y="1"/>
                    <a:pt x="7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28"/>
            <p:cNvSpPr/>
            <p:nvPr/>
          </p:nvSpPr>
          <p:spPr>
            <a:xfrm>
              <a:off x="8705556" y="4155766"/>
              <a:ext cx="54784" cy="20557"/>
            </a:xfrm>
            <a:custGeom>
              <a:avLst/>
              <a:gdLst/>
              <a:ahLst/>
              <a:cxnLst/>
              <a:rect l="l" t="t" r="r" b="b"/>
              <a:pathLst>
                <a:path w="1066" h="400" extrusionOk="0">
                  <a:moveTo>
                    <a:pt x="723" y="1"/>
                  </a:moveTo>
                  <a:cubicBezTo>
                    <a:pt x="683" y="1"/>
                    <a:pt x="646" y="5"/>
                    <a:pt x="621" y="11"/>
                  </a:cubicBezTo>
                  <a:cubicBezTo>
                    <a:pt x="519" y="29"/>
                    <a:pt x="418" y="48"/>
                    <a:pt x="325" y="76"/>
                  </a:cubicBezTo>
                  <a:cubicBezTo>
                    <a:pt x="149" y="113"/>
                    <a:pt x="112" y="233"/>
                    <a:pt x="1" y="400"/>
                  </a:cubicBezTo>
                  <a:lnTo>
                    <a:pt x="140" y="354"/>
                  </a:lnTo>
                  <a:cubicBezTo>
                    <a:pt x="158" y="354"/>
                    <a:pt x="1066" y="317"/>
                    <a:pt x="927" y="66"/>
                  </a:cubicBezTo>
                  <a:cubicBezTo>
                    <a:pt x="896" y="17"/>
                    <a:pt x="803" y="1"/>
                    <a:pt x="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28"/>
            <p:cNvSpPr/>
            <p:nvPr/>
          </p:nvSpPr>
          <p:spPr>
            <a:xfrm>
              <a:off x="8793643" y="4267545"/>
              <a:ext cx="55247" cy="23538"/>
            </a:xfrm>
            <a:custGeom>
              <a:avLst/>
              <a:gdLst/>
              <a:ahLst/>
              <a:cxnLst/>
              <a:rect l="l" t="t" r="r" b="b"/>
              <a:pathLst>
                <a:path w="1075" h="458" extrusionOk="0">
                  <a:moveTo>
                    <a:pt x="686" y="1"/>
                  </a:moveTo>
                  <a:cubicBezTo>
                    <a:pt x="621" y="1"/>
                    <a:pt x="556" y="8"/>
                    <a:pt x="491" y="22"/>
                  </a:cubicBezTo>
                  <a:cubicBezTo>
                    <a:pt x="417" y="31"/>
                    <a:pt x="343" y="50"/>
                    <a:pt x="269" y="87"/>
                  </a:cubicBezTo>
                  <a:cubicBezTo>
                    <a:pt x="241" y="87"/>
                    <a:pt x="223" y="96"/>
                    <a:pt x="195" y="96"/>
                  </a:cubicBezTo>
                  <a:cubicBezTo>
                    <a:pt x="130" y="216"/>
                    <a:pt x="65" y="346"/>
                    <a:pt x="0" y="457"/>
                  </a:cubicBezTo>
                  <a:lnTo>
                    <a:pt x="436" y="365"/>
                  </a:lnTo>
                  <a:cubicBezTo>
                    <a:pt x="612" y="318"/>
                    <a:pt x="797" y="318"/>
                    <a:pt x="954" y="244"/>
                  </a:cubicBezTo>
                  <a:cubicBezTo>
                    <a:pt x="982" y="226"/>
                    <a:pt x="1028" y="216"/>
                    <a:pt x="1047" y="179"/>
                  </a:cubicBezTo>
                  <a:cubicBezTo>
                    <a:pt x="1075" y="96"/>
                    <a:pt x="954" y="50"/>
                    <a:pt x="880" y="22"/>
                  </a:cubicBezTo>
                  <a:cubicBezTo>
                    <a:pt x="815" y="8"/>
                    <a:pt x="751" y="1"/>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28"/>
            <p:cNvSpPr/>
            <p:nvPr/>
          </p:nvSpPr>
          <p:spPr>
            <a:xfrm>
              <a:off x="7864416" y="4180537"/>
              <a:ext cx="57200" cy="21020"/>
            </a:xfrm>
            <a:custGeom>
              <a:avLst/>
              <a:gdLst/>
              <a:ahLst/>
              <a:cxnLst/>
              <a:rect l="l" t="t" r="r" b="b"/>
              <a:pathLst>
                <a:path w="1113" h="409" extrusionOk="0">
                  <a:moveTo>
                    <a:pt x="558" y="1"/>
                  </a:moveTo>
                  <a:cubicBezTo>
                    <a:pt x="481" y="1"/>
                    <a:pt x="403" y="11"/>
                    <a:pt x="325" y="29"/>
                  </a:cubicBezTo>
                  <a:cubicBezTo>
                    <a:pt x="177" y="66"/>
                    <a:pt x="140" y="131"/>
                    <a:pt x="1" y="261"/>
                  </a:cubicBezTo>
                  <a:lnTo>
                    <a:pt x="140" y="353"/>
                  </a:lnTo>
                  <a:cubicBezTo>
                    <a:pt x="269" y="390"/>
                    <a:pt x="401" y="409"/>
                    <a:pt x="535" y="409"/>
                  </a:cubicBezTo>
                  <a:cubicBezTo>
                    <a:pt x="668" y="409"/>
                    <a:pt x="802" y="390"/>
                    <a:pt x="936" y="353"/>
                  </a:cubicBezTo>
                  <a:cubicBezTo>
                    <a:pt x="1001" y="335"/>
                    <a:pt x="1112" y="288"/>
                    <a:pt x="1047" y="187"/>
                  </a:cubicBezTo>
                  <a:cubicBezTo>
                    <a:pt x="992" y="85"/>
                    <a:pt x="797" y="29"/>
                    <a:pt x="686" y="11"/>
                  </a:cubicBezTo>
                  <a:cubicBezTo>
                    <a:pt x="644" y="4"/>
                    <a:pt x="601" y="1"/>
                    <a:pt x="5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28"/>
            <p:cNvSpPr/>
            <p:nvPr/>
          </p:nvSpPr>
          <p:spPr>
            <a:xfrm>
              <a:off x="7294165" y="4171287"/>
              <a:ext cx="96669" cy="29448"/>
            </a:xfrm>
            <a:custGeom>
              <a:avLst/>
              <a:gdLst/>
              <a:ahLst/>
              <a:cxnLst/>
              <a:rect l="l" t="t" r="r" b="b"/>
              <a:pathLst>
                <a:path w="1881" h="573" extrusionOk="0">
                  <a:moveTo>
                    <a:pt x="1061" y="0"/>
                  </a:moveTo>
                  <a:cubicBezTo>
                    <a:pt x="908" y="0"/>
                    <a:pt x="751" y="35"/>
                    <a:pt x="612" y="79"/>
                  </a:cubicBezTo>
                  <a:cubicBezTo>
                    <a:pt x="380" y="144"/>
                    <a:pt x="167" y="265"/>
                    <a:pt x="0" y="441"/>
                  </a:cubicBezTo>
                  <a:cubicBezTo>
                    <a:pt x="61" y="432"/>
                    <a:pt x="123" y="428"/>
                    <a:pt x="185" y="428"/>
                  </a:cubicBezTo>
                  <a:cubicBezTo>
                    <a:pt x="330" y="428"/>
                    <a:pt x="475" y="451"/>
                    <a:pt x="612" y="496"/>
                  </a:cubicBezTo>
                  <a:cubicBezTo>
                    <a:pt x="775" y="551"/>
                    <a:pt x="952" y="573"/>
                    <a:pt x="1131" y="573"/>
                  </a:cubicBezTo>
                  <a:cubicBezTo>
                    <a:pt x="1165" y="573"/>
                    <a:pt x="1198" y="572"/>
                    <a:pt x="1232" y="570"/>
                  </a:cubicBezTo>
                  <a:cubicBezTo>
                    <a:pt x="1454" y="543"/>
                    <a:pt x="1668" y="468"/>
                    <a:pt x="1881" y="441"/>
                  </a:cubicBezTo>
                  <a:cubicBezTo>
                    <a:pt x="1816" y="228"/>
                    <a:pt x="1538" y="116"/>
                    <a:pt x="1353" y="52"/>
                  </a:cubicBezTo>
                  <a:cubicBezTo>
                    <a:pt x="1261" y="15"/>
                    <a:pt x="1162" y="0"/>
                    <a:pt x="10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28"/>
            <p:cNvSpPr/>
            <p:nvPr/>
          </p:nvSpPr>
          <p:spPr>
            <a:xfrm>
              <a:off x="7627136" y="4110489"/>
              <a:ext cx="181159" cy="72515"/>
            </a:xfrm>
            <a:custGeom>
              <a:avLst/>
              <a:gdLst/>
              <a:ahLst/>
              <a:cxnLst/>
              <a:rect l="l" t="t" r="r" b="b"/>
              <a:pathLst>
                <a:path w="3525" h="1411" extrusionOk="0">
                  <a:moveTo>
                    <a:pt x="2402" y="0"/>
                  </a:moveTo>
                  <a:cubicBezTo>
                    <a:pt x="2214" y="0"/>
                    <a:pt x="2031" y="17"/>
                    <a:pt x="1848" y="40"/>
                  </a:cubicBezTo>
                  <a:cubicBezTo>
                    <a:pt x="1496" y="123"/>
                    <a:pt x="1154" y="244"/>
                    <a:pt x="839" y="429"/>
                  </a:cubicBezTo>
                  <a:cubicBezTo>
                    <a:pt x="663" y="503"/>
                    <a:pt x="505" y="605"/>
                    <a:pt x="348" y="716"/>
                  </a:cubicBezTo>
                  <a:cubicBezTo>
                    <a:pt x="237" y="836"/>
                    <a:pt x="144" y="966"/>
                    <a:pt x="61" y="1105"/>
                  </a:cubicBezTo>
                  <a:cubicBezTo>
                    <a:pt x="1" y="1345"/>
                    <a:pt x="316" y="1411"/>
                    <a:pt x="689" y="1411"/>
                  </a:cubicBezTo>
                  <a:cubicBezTo>
                    <a:pt x="1121" y="1411"/>
                    <a:pt x="1629" y="1323"/>
                    <a:pt x="1719" y="1318"/>
                  </a:cubicBezTo>
                  <a:cubicBezTo>
                    <a:pt x="2247" y="1290"/>
                    <a:pt x="2775" y="1235"/>
                    <a:pt x="3293" y="1151"/>
                  </a:cubicBezTo>
                  <a:cubicBezTo>
                    <a:pt x="3432" y="1133"/>
                    <a:pt x="3525" y="1105"/>
                    <a:pt x="3525" y="938"/>
                  </a:cubicBezTo>
                  <a:cubicBezTo>
                    <a:pt x="3506" y="818"/>
                    <a:pt x="3460" y="697"/>
                    <a:pt x="3395" y="595"/>
                  </a:cubicBezTo>
                  <a:cubicBezTo>
                    <a:pt x="3349" y="494"/>
                    <a:pt x="3284" y="401"/>
                    <a:pt x="3219" y="308"/>
                  </a:cubicBezTo>
                  <a:cubicBezTo>
                    <a:pt x="3164" y="206"/>
                    <a:pt x="3071" y="123"/>
                    <a:pt x="2960" y="95"/>
                  </a:cubicBezTo>
                  <a:cubicBezTo>
                    <a:pt x="2821" y="30"/>
                    <a:pt x="2673" y="3"/>
                    <a:pt x="2524" y="3"/>
                  </a:cubicBezTo>
                  <a:cubicBezTo>
                    <a:pt x="2483" y="1"/>
                    <a:pt x="2443" y="0"/>
                    <a:pt x="2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28"/>
            <p:cNvSpPr/>
            <p:nvPr/>
          </p:nvSpPr>
          <p:spPr>
            <a:xfrm>
              <a:off x="7481233" y="4261480"/>
              <a:ext cx="123805" cy="20557"/>
            </a:xfrm>
            <a:custGeom>
              <a:avLst/>
              <a:gdLst/>
              <a:ahLst/>
              <a:cxnLst/>
              <a:rect l="l" t="t" r="r" b="b"/>
              <a:pathLst>
                <a:path w="2409" h="400" extrusionOk="0">
                  <a:moveTo>
                    <a:pt x="1709" y="1"/>
                  </a:moveTo>
                  <a:cubicBezTo>
                    <a:pt x="1599" y="1"/>
                    <a:pt x="1489" y="11"/>
                    <a:pt x="1381" y="29"/>
                  </a:cubicBezTo>
                  <a:cubicBezTo>
                    <a:pt x="1168" y="38"/>
                    <a:pt x="954" y="75"/>
                    <a:pt x="751" y="112"/>
                  </a:cubicBezTo>
                  <a:cubicBezTo>
                    <a:pt x="630" y="149"/>
                    <a:pt x="501" y="149"/>
                    <a:pt x="380" y="186"/>
                  </a:cubicBezTo>
                  <a:cubicBezTo>
                    <a:pt x="251" y="242"/>
                    <a:pt x="121" y="316"/>
                    <a:pt x="0" y="399"/>
                  </a:cubicBezTo>
                  <a:cubicBezTo>
                    <a:pt x="225" y="356"/>
                    <a:pt x="425" y="343"/>
                    <a:pt x="612" y="343"/>
                  </a:cubicBezTo>
                  <a:cubicBezTo>
                    <a:pt x="857" y="343"/>
                    <a:pt x="1079" y="365"/>
                    <a:pt x="1301" y="365"/>
                  </a:cubicBezTo>
                  <a:cubicBezTo>
                    <a:pt x="1343" y="365"/>
                    <a:pt x="1385" y="364"/>
                    <a:pt x="1427" y="362"/>
                  </a:cubicBezTo>
                  <a:cubicBezTo>
                    <a:pt x="1668" y="353"/>
                    <a:pt x="1909" y="325"/>
                    <a:pt x="2149" y="279"/>
                  </a:cubicBezTo>
                  <a:cubicBezTo>
                    <a:pt x="2279" y="251"/>
                    <a:pt x="2409" y="140"/>
                    <a:pt x="2214" y="75"/>
                  </a:cubicBezTo>
                  <a:cubicBezTo>
                    <a:pt x="2051" y="24"/>
                    <a:pt x="1880" y="1"/>
                    <a:pt x="1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28"/>
            <p:cNvSpPr/>
            <p:nvPr/>
          </p:nvSpPr>
          <p:spPr>
            <a:xfrm>
              <a:off x="8572758" y="4110130"/>
              <a:ext cx="93329" cy="34330"/>
            </a:xfrm>
            <a:custGeom>
              <a:avLst/>
              <a:gdLst/>
              <a:ahLst/>
              <a:cxnLst/>
              <a:rect l="l" t="t" r="r" b="b"/>
              <a:pathLst>
                <a:path w="1816" h="668" extrusionOk="0">
                  <a:moveTo>
                    <a:pt x="1084" y="0"/>
                  </a:moveTo>
                  <a:cubicBezTo>
                    <a:pt x="843" y="19"/>
                    <a:pt x="603" y="93"/>
                    <a:pt x="399" y="232"/>
                  </a:cubicBezTo>
                  <a:cubicBezTo>
                    <a:pt x="204" y="352"/>
                    <a:pt x="139" y="464"/>
                    <a:pt x="0" y="667"/>
                  </a:cubicBezTo>
                  <a:cubicBezTo>
                    <a:pt x="603" y="547"/>
                    <a:pt x="816" y="501"/>
                    <a:pt x="1010" y="482"/>
                  </a:cubicBezTo>
                  <a:cubicBezTo>
                    <a:pt x="1205" y="454"/>
                    <a:pt x="1399" y="454"/>
                    <a:pt x="1575" y="352"/>
                  </a:cubicBezTo>
                  <a:cubicBezTo>
                    <a:pt x="1640" y="315"/>
                    <a:pt x="1816" y="213"/>
                    <a:pt x="1742" y="102"/>
                  </a:cubicBezTo>
                  <a:cubicBezTo>
                    <a:pt x="1705" y="37"/>
                    <a:pt x="1594" y="56"/>
                    <a:pt x="1538" y="37"/>
                  </a:cubicBezTo>
                  <a:cubicBezTo>
                    <a:pt x="1390" y="10"/>
                    <a:pt x="1242" y="0"/>
                    <a:pt x="1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28"/>
            <p:cNvSpPr/>
            <p:nvPr/>
          </p:nvSpPr>
          <p:spPr>
            <a:xfrm>
              <a:off x="9118289" y="4185163"/>
              <a:ext cx="393255" cy="174683"/>
            </a:xfrm>
            <a:custGeom>
              <a:avLst/>
              <a:gdLst/>
              <a:ahLst/>
              <a:cxnLst/>
              <a:rect l="l" t="t" r="r" b="b"/>
              <a:pathLst>
                <a:path w="7652" h="3399" extrusionOk="0">
                  <a:moveTo>
                    <a:pt x="4430" y="0"/>
                  </a:moveTo>
                  <a:cubicBezTo>
                    <a:pt x="4386" y="0"/>
                    <a:pt x="4342" y="2"/>
                    <a:pt x="4298" y="4"/>
                  </a:cubicBezTo>
                  <a:cubicBezTo>
                    <a:pt x="4057" y="32"/>
                    <a:pt x="3835" y="32"/>
                    <a:pt x="3594" y="41"/>
                  </a:cubicBezTo>
                  <a:cubicBezTo>
                    <a:pt x="2724" y="69"/>
                    <a:pt x="1816" y="300"/>
                    <a:pt x="1103" y="819"/>
                  </a:cubicBezTo>
                  <a:cubicBezTo>
                    <a:pt x="964" y="921"/>
                    <a:pt x="834" y="1060"/>
                    <a:pt x="751" y="1217"/>
                  </a:cubicBezTo>
                  <a:cubicBezTo>
                    <a:pt x="612" y="1393"/>
                    <a:pt x="491" y="1579"/>
                    <a:pt x="380" y="1773"/>
                  </a:cubicBezTo>
                  <a:cubicBezTo>
                    <a:pt x="278" y="1949"/>
                    <a:pt x="195" y="2144"/>
                    <a:pt x="130" y="2338"/>
                  </a:cubicBezTo>
                  <a:cubicBezTo>
                    <a:pt x="65" y="2542"/>
                    <a:pt x="19" y="2764"/>
                    <a:pt x="0" y="2986"/>
                  </a:cubicBezTo>
                  <a:cubicBezTo>
                    <a:pt x="115" y="2919"/>
                    <a:pt x="208" y="2902"/>
                    <a:pt x="289" y="2902"/>
                  </a:cubicBezTo>
                  <a:cubicBezTo>
                    <a:pt x="364" y="2902"/>
                    <a:pt x="429" y="2917"/>
                    <a:pt x="491" y="2922"/>
                  </a:cubicBezTo>
                  <a:cubicBezTo>
                    <a:pt x="667" y="2940"/>
                    <a:pt x="834" y="2931"/>
                    <a:pt x="1001" y="2949"/>
                  </a:cubicBezTo>
                  <a:cubicBezTo>
                    <a:pt x="1353" y="2996"/>
                    <a:pt x="1714" y="3005"/>
                    <a:pt x="2066" y="3051"/>
                  </a:cubicBezTo>
                  <a:cubicBezTo>
                    <a:pt x="2529" y="3098"/>
                    <a:pt x="2992" y="3098"/>
                    <a:pt x="3455" y="3135"/>
                  </a:cubicBezTo>
                  <a:cubicBezTo>
                    <a:pt x="4150" y="3190"/>
                    <a:pt x="4845" y="3181"/>
                    <a:pt x="5539" y="3274"/>
                  </a:cubicBezTo>
                  <a:cubicBezTo>
                    <a:pt x="5949" y="3336"/>
                    <a:pt x="6380" y="3399"/>
                    <a:pt x="6800" y="3399"/>
                  </a:cubicBezTo>
                  <a:cubicBezTo>
                    <a:pt x="6940" y="3399"/>
                    <a:pt x="7079" y="3392"/>
                    <a:pt x="7216" y="3375"/>
                  </a:cubicBezTo>
                  <a:cubicBezTo>
                    <a:pt x="7392" y="3357"/>
                    <a:pt x="7512" y="3348"/>
                    <a:pt x="7596" y="3190"/>
                  </a:cubicBezTo>
                  <a:cubicBezTo>
                    <a:pt x="7633" y="3125"/>
                    <a:pt x="7651" y="3042"/>
                    <a:pt x="7642" y="2968"/>
                  </a:cubicBezTo>
                  <a:cubicBezTo>
                    <a:pt x="7623" y="2847"/>
                    <a:pt x="7577" y="2727"/>
                    <a:pt x="7559" y="2616"/>
                  </a:cubicBezTo>
                  <a:cubicBezTo>
                    <a:pt x="7540" y="2458"/>
                    <a:pt x="7503" y="2301"/>
                    <a:pt x="7466" y="2153"/>
                  </a:cubicBezTo>
                  <a:cubicBezTo>
                    <a:pt x="7373" y="1829"/>
                    <a:pt x="7244" y="1514"/>
                    <a:pt x="7068" y="1227"/>
                  </a:cubicBezTo>
                  <a:cubicBezTo>
                    <a:pt x="6892" y="939"/>
                    <a:pt x="6660" y="689"/>
                    <a:pt x="6401" y="486"/>
                  </a:cubicBezTo>
                  <a:cubicBezTo>
                    <a:pt x="6290" y="411"/>
                    <a:pt x="6179" y="347"/>
                    <a:pt x="6058" y="282"/>
                  </a:cubicBezTo>
                  <a:cubicBezTo>
                    <a:pt x="5956" y="245"/>
                    <a:pt x="5836" y="235"/>
                    <a:pt x="5725" y="208"/>
                  </a:cubicBezTo>
                  <a:cubicBezTo>
                    <a:pt x="5428" y="124"/>
                    <a:pt x="5132" y="69"/>
                    <a:pt x="4817" y="32"/>
                  </a:cubicBezTo>
                  <a:cubicBezTo>
                    <a:pt x="4692" y="11"/>
                    <a:pt x="4562" y="0"/>
                    <a:pt x="44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28"/>
            <p:cNvSpPr/>
            <p:nvPr/>
          </p:nvSpPr>
          <p:spPr>
            <a:xfrm>
              <a:off x="9185871" y="4360000"/>
              <a:ext cx="155257" cy="28266"/>
            </a:xfrm>
            <a:custGeom>
              <a:avLst/>
              <a:gdLst/>
              <a:ahLst/>
              <a:cxnLst/>
              <a:rect l="l" t="t" r="r" b="b"/>
              <a:pathLst>
                <a:path w="3021" h="550" extrusionOk="0">
                  <a:moveTo>
                    <a:pt x="1026" y="0"/>
                  </a:moveTo>
                  <a:cubicBezTo>
                    <a:pt x="684" y="0"/>
                    <a:pt x="340" y="35"/>
                    <a:pt x="1" y="103"/>
                  </a:cubicBezTo>
                  <a:cubicBezTo>
                    <a:pt x="121" y="140"/>
                    <a:pt x="241" y="186"/>
                    <a:pt x="362" y="233"/>
                  </a:cubicBezTo>
                  <a:cubicBezTo>
                    <a:pt x="510" y="288"/>
                    <a:pt x="668" y="344"/>
                    <a:pt x="825" y="390"/>
                  </a:cubicBezTo>
                  <a:cubicBezTo>
                    <a:pt x="1094" y="483"/>
                    <a:pt x="1390" y="538"/>
                    <a:pt x="1677" y="548"/>
                  </a:cubicBezTo>
                  <a:cubicBezTo>
                    <a:pt x="1697" y="549"/>
                    <a:pt x="1717" y="549"/>
                    <a:pt x="1737" y="549"/>
                  </a:cubicBezTo>
                  <a:cubicBezTo>
                    <a:pt x="1901" y="549"/>
                    <a:pt x="2058" y="518"/>
                    <a:pt x="2224" y="501"/>
                  </a:cubicBezTo>
                  <a:lnTo>
                    <a:pt x="2705" y="501"/>
                  </a:lnTo>
                  <a:cubicBezTo>
                    <a:pt x="2773" y="501"/>
                    <a:pt x="2841" y="497"/>
                    <a:pt x="2912" y="497"/>
                  </a:cubicBezTo>
                  <a:cubicBezTo>
                    <a:pt x="2947" y="497"/>
                    <a:pt x="2983" y="498"/>
                    <a:pt x="3020" y="501"/>
                  </a:cubicBezTo>
                  <a:cubicBezTo>
                    <a:pt x="2946" y="418"/>
                    <a:pt x="2881" y="400"/>
                    <a:pt x="2770" y="353"/>
                  </a:cubicBezTo>
                  <a:cubicBezTo>
                    <a:pt x="2594" y="261"/>
                    <a:pt x="2418" y="196"/>
                    <a:pt x="2224" y="149"/>
                  </a:cubicBezTo>
                  <a:cubicBezTo>
                    <a:pt x="1832" y="49"/>
                    <a:pt x="1430" y="0"/>
                    <a:pt x="1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28"/>
            <p:cNvSpPr/>
            <p:nvPr/>
          </p:nvSpPr>
          <p:spPr>
            <a:xfrm>
              <a:off x="7068038" y="3814160"/>
              <a:ext cx="97183" cy="90399"/>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28"/>
            <p:cNvSpPr/>
            <p:nvPr/>
          </p:nvSpPr>
          <p:spPr>
            <a:xfrm>
              <a:off x="7017570" y="3774125"/>
              <a:ext cx="26262" cy="29962"/>
            </a:xfrm>
            <a:custGeom>
              <a:avLst/>
              <a:gdLst/>
              <a:ahLst/>
              <a:cxnLst/>
              <a:rect l="l" t="t" r="r" b="b"/>
              <a:pathLst>
                <a:path w="511" h="583" extrusionOk="0">
                  <a:moveTo>
                    <a:pt x="146" y="1"/>
                  </a:moveTo>
                  <a:cubicBezTo>
                    <a:pt x="132" y="1"/>
                    <a:pt x="117" y="6"/>
                    <a:pt x="93" y="18"/>
                  </a:cubicBezTo>
                  <a:cubicBezTo>
                    <a:pt x="28" y="36"/>
                    <a:pt x="38" y="18"/>
                    <a:pt x="28" y="82"/>
                  </a:cubicBezTo>
                  <a:cubicBezTo>
                    <a:pt x="1" y="240"/>
                    <a:pt x="232" y="416"/>
                    <a:pt x="325" y="490"/>
                  </a:cubicBezTo>
                  <a:lnTo>
                    <a:pt x="353" y="583"/>
                  </a:lnTo>
                  <a:cubicBezTo>
                    <a:pt x="436" y="462"/>
                    <a:pt x="510" y="397"/>
                    <a:pt x="445" y="258"/>
                  </a:cubicBezTo>
                  <a:cubicBezTo>
                    <a:pt x="399" y="157"/>
                    <a:pt x="316" y="73"/>
                    <a:pt x="214" y="27"/>
                  </a:cubicBezTo>
                  <a:cubicBezTo>
                    <a:pt x="181" y="11"/>
                    <a:pt x="165" y="1"/>
                    <a:pt x="14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28"/>
            <p:cNvSpPr/>
            <p:nvPr/>
          </p:nvSpPr>
          <p:spPr>
            <a:xfrm>
              <a:off x="6933800" y="4140040"/>
              <a:ext cx="33354" cy="28728"/>
            </a:xfrm>
            <a:custGeom>
              <a:avLst/>
              <a:gdLst/>
              <a:ahLst/>
              <a:cxnLst/>
              <a:rect l="l" t="t" r="r" b="b"/>
              <a:pathLst>
                <a:path w="649" h="559" extrusionOk="0">
                  <a:moveTo>
                    <a:pt x="247" y="0"/>
                  </a:moveTo>
                  <a:cubicBezTo>
                    <a:pt x="156" y="0"/>
                    <a:pt x="56" y="35"/>
                    <a:pt x="28" y="132"/>
                  </a:cubicBezTo>
                  <a:cubicBezTo>
                    <a:pt x="0" y="206"/>
                    <a:pt x="65" y="298"/>
                    <a:pt x="112" y="345"/>
                  </a:cubicBezTo>
                  <a:cubicBezTo>
                    <a:pt x="139" y="363"/>
                    <a:pt x="167" y="419"/>
                    <a:pt x="195" y="437"/>
                  </a:cubicBezTo>
                  <a:cubicBezTo>
                    <a:pt x="269" y="474"/>
                    <a:pt x="352" y="493"/>
                    <a:pt x="436" y="502"/>
                  </a:cubicBezTo>
                  <a:lnTo>
                    <a:pt x="491" y="558"/>
                  </a:lnTo>
                  <a:cubicBezTo>
                    <a:pt x="493" y="558"/>
                    <a:pt x="494" y="558"/>
                    <a:pt x="496" y="558"/>
                  </a:cubicBezTo>
                  <a:cubicBezTo>
                    <a:pt x="551" y="558"/>
                    <a:pt x="631" y="399"/>
                    <a:pt x="640" y="354"/>
                  </a:cubicBezTo>
                  <a:cubicBezTo>
                    <a:pt x="649" y="308"/>
                    <a:pt x="630" y="252"/>
                    <a:pt x="593" y="215"/>
                  </a:cubicBezTo>
                  <a:cubicBezTo>
                    <a:pt x="538" y="122"/>
                    <a:pt x="445" y="48"/>
                    <a:pt x="334" y="11"/>
                  </a:cubicBezTo>
                  <a:cubicBezTo>
                    <a:pt x="308" y="4"/>
                    <a:pt x="278" y="0"/>
                    <a:pt x="24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28"/>
            <p:cNvSpPr/>
            <p:nvPr/>
          </p:nvSpPr>
          <p:spPr>
            <a:xfrm>
              <a:off x="7088492" y="4035045"/>
              <a:ext cx="81920" cy="61825"/>
            </a:xfrm>
            <a:custGeom>
              <a:avLst/>
              <a:gdLst/>
              <a:ahLst/>
              <a:cxnLst/>
              <a:rect l="l" t="t" r="r" b="b"/>
              <a:pathLst>
                <a:path w="1594" h="1203" extrusionOk="0">
                  <a:moveTo>
                    <a:pt x="895" y="0"/>
                  </a:moveTo>
                  <a:cubicBezTo>
                    <a:pt x="795" y="0"/>
                    <a:pt x="696" y="21"/>
                    <a:pt x="603" y="63"/>
                  </a:cubicBezTo>
                  <a:cubicBezTo>
                    <a:pt x="399" y="146"/>
                    <a:pt x="158" y="304"/>
                    <a:pt x="84" y="507"/>
                  </a:cubicBezTo>
                  <a:cubicBezTo>
                    <a:pt x="1" y="711"/>
                    <a:pt x="130" y="832"/>
                    <a:pt x="279" y="952"/>
                  </a:cubicBezTo>
                  <a:cubicBezTo>
                    <a:pt x="362" y="1017"/>
                    <a:pt x="455" y="1082"/>
                    <a:pt x="547" y="1146"/>
                  </a:cubicBezTo>
                  <a:cubicBezTo>
                    <a:pt x="649" y="1184"/>
                    <a:pt x="760" y="1202"/>
                    <a:pt x="871" y="1202"/>
                  </a:cubicBezTo>
                  <a:cubicBezTo>
                    <a:pt x="1020" y="1119"/>
                    <a:pt x="1168" y="1054"/>
                    <a:pt x="1288" y="971"/>
                  </a:cubicBezTo>
                  <a:cubicBezTo>
                    <a:pt x="1381" y="924"/>
                    <a:pt x="1511" y="878"/>
                    <a:pt x="1529" y="757"/>
                  </a:cubicBezTo>
                  <a:cubicBezTo>
                    <a:pt x="1594" y="498"/>
                    <a:pt x="1409" y="192"/>
                    <a:pt x="1186" y="63"/>
                  </a:cubicBezTo>
                  <a:cubicBezTo>
                    <a:pt x="1094" y="21"/>
                    <a:pt x="994" y="0"/>
                    <a:pt x="89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28"/>
            <p:cNvSpPr/>
            <p:nvPr/>
          </p:nvSpPr>
          <p:spPr>
            <a:xfrm>
              <a:off x="7102933" y="4096870"/>
              <a:ext cx="35152" cy="26827"/>
            </a:xfrm>
            <a:custGeom>
              <a:avLst/>
              <a:gdLst/>
              <a:ahLst/>
              <a:cxnLst/>
              <a:rect l="l" t="t" r="r" b="b"/>
              <a:pathLst>
                <a:path w="684" h="522" extrusionOk="0">
                  <a:moveTo>
                    <a:pt x="127" y="1"/>
                  </a:moveTo>
                  <a:cubicBezTo>
                    <a:pt x="59" y="1"/>
                    <a:pt x="0" y="37"/>
                    <a:pt x="7" y="129"/>
                  </a:cubicBezTo>
                  <a:cubicBezTo>
                    <a:pt x="16" y="258"/>
                    <a:pt x="211" y="342"/>
                    <a:pt x="294" y="388"/>
                  </a:cubicBezTo>
                  <a:cubicBezTo>
                    <a:pt x="358" y="430"/>
                    <a:pt x="469" y="521"/>
                    <a:pt x="552" y="521"/>
                  </a:cubicBezTo>
                  <a:cubicBezTo>
                    <a:pt x="578" y="521"/>
                    <a:pt x="601" y="512"/>
                    <a:pt x="618" y="490"/>
                  </a:cubicBezTo>
                  <a:lnTo>
                    <a:pt x="683" y="462"/>
                  </a:lnTo>
                  <a:cubicBezTo>
                    <a:pt x="553" y="295"/>
                    <a:pt x="405" y="110"/>
                    <a:pt x="211" y="18"/>
                  </a:cubicBezTo>
                  <a:cubicBezTo>
                    <a:pt x="184" y="7"/>
                    <a:pt x="154" y="1"/>
                    <a:pt x="1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28"/>
            <p:cNvSpPr/>
            <p:nvPr/>
          </p:nvSpPr>
          <p:spPr>
            <a:xfrm>
              <a:off x="8009599" y="3895463"/>
              <a:ext cx="102425" cy="88241"/>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28"/>
            <p:cNvSpPr/>
            <p:nvPr/>
          </p:nvSpPr>
          <p:spPr>
            <a:xfrm>
              <a:off x="7981796" y="3914684"/>
              <a:ext cx="29294" cy="37928"/>
            </a:xfrm>
            <a:custGeom>
              <a:avLst/>
              <a:gdLst/>
              <a:ahLst/>
              <a:cxnLst/>
              <a:rect l="l" t="t" r="r" b="b"/>
              <a:pathLst>
                <a:path w="570" h="738" extrusionOk="0">
                  <a:moveTo>
                    <a:pt x="89" y="0"/>
                  </a:moveTo>
                  <a:cubicBezTo>
                    <a:pt x="21" y="0"/>
                    <a:pt x="1" y="88"/>
                    <a:pt x="23" y="163"/>
                  </a:cubicBezTo>
                  <a:cubicBezTo>
                    <a:pt x="23" y="191"/>
                    <a:pt x="51" y="200"/>
                    <a:pt x="60" y="228"/>
                  </a:cubicBezTo>
                  <a:cubicBezTo>
                    <a:pt x="69" y="247"/>
                    <a:pt x="79" y="293"/>
                    <a:pt x="97" y="321"/>
                  </a:cubicBezTo>
                  <a:cubicBezTo>
                    <a:pt x="125" y="395"/>
                    <a:pt x="171" y="460"/>
                    <a:pt x="227" y="524"/>
                  </a:cubicBezTo>
                  <a:cubicBezTo>
                    <a:pt x="301" y="626"/>
                    <a:pt x="431" y="654"/>
                    <a:pt x="514" y="738"/>
                  </a:cubicBezTo>
                  <a:lnTo>
                    <a:pt x="570" y="562"/>
                  </a:lnTo>
                  <a:cubicBezTo>
                    <a:pt x="459" y="367"/>
                    <a:pt x="357" y="126"/>
                    <a:pt x="144" y="15"/>
                  </a:cubicBezTo>
                  <a:cubicBezTo>
                    <a:pt x="123" y="5"/>
                    <a:pt x="105" y="0"/>
                    <a:pt x="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28"/>
            <p:cNvSpPr/>
            <p:nvPr/>
          </p:nvSpPr>
          <p:spPr>
            <a:xfrm>
              <a:off x="8229559" y="3923883"/>
              <a:ext cx="53808" cy="39212"/>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0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28"/>
            <p:cNvSpPr/>
            <p:nvPr/>
          </p:nvSpPr>
          <p:spPr>
            <a:xfrm>
              <a:off x="9152106" y="4123749"/>
              <a:ext cx="54270" cy="38801"/>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38" name="Google Shape;1838;p28"/>
          <p:cNvSpPr/>
          <p:nvPr/>
        </p:nvSpPr>
        <p:spPr>
          <a:xfrm>
            <a:off x="13267667" y="492203"/>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9" name="Google Shape;1839;p28"/>
          <p:cNvSpPr/>
          <p:nvPr/>
        </p:nvSpPr>
        <p:spPr>
          <a:xfrm>
            <a:off x="12552412" y="819733"/>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0" name="Google Shape;1840;p28"/>
          <p:cNvSpPr/>
          <p:nvPr/>
        </p:nvSpPr>
        <p:spPr>
          <a:xfrm>
            <a:off x="14569545" y="714200"/>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1" name="Google Shape;1841;p28"/>
          <p:cNvSpPr/>
          <p:nvPr/>
        </p:nvSpPr>
        <p:spPr>
          <a:xfrm>
            <a:off x="14694783" y="1233603"/>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42" name="Google Shape;1842;p28"/>
          <p:cNvGrpSpPr/>
          <p:nvPr/>
        </p:nvGrpSpPr>
        <p:grpSpPr>
          <a:xfrm flipH="1">
            <a:off x="9129182" y="5229055"/>
            <a:ext cx="6537476" cy="1644069"/>
            <a:chOff x="4624250" y="2097578"/>
            <a:chExt cx="4686138" cy="1178488"/>
          </a:xfrm>
        </p:grpSpPr>
        <p:sp>
          <p:nvSpPr>
            <p:cNvPr id="1843" name="Google Shape;1843;p28"/>
            <p:cNvSpPr/>
            <p:nvPr/>
          </p:nvSpPr>
          <p:spPr>
            <a:xfrm>
              <a:off x="6637807" y="2100616"/>
              <a:ext cx="2606553" cy="1174520"/>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28"/>
            <p:cNvSpPr/>
            <p:nvPr/>
          </p:nvSpPr>
          <p:spPr>
            <a:xfrm>
              <a:off x="8152479" y="2097578"/>
              <a:ext cx="946237" cy="637390"/>
            </a:xfrm>
            <a:custGeom>
              <a:avLst/>
              <a:gdLst/>
              <a:ahLst/>
              <a:cxnLst/>
              <a:rect l="l" t="t" r="r" b="b"/>
              <a:pathLst>
                <a:path w="9032" h="6084" extrusionOk="0">
                  <a:moveTo>
                    <a:pt x="4996" y="0"/>
                  </a:moveTo>
                  <a:cubicBezTo>
                    <a:pt x="4682" y="0"/>
                    <a:pt x="4369" y="52"/>
                    <a:pt x="4095" y="124"/>
                  </a:cubicBezTo>
                  <a:cubicBezTo>
                    <a:pt x="3567" y="263"/>
                    <a:pt x="3048" y="476"/>
                    <a:pt x="2567" y="735"/>
                  </a:cubicBezTo>
                  <a:cubicBezTo>
                    <a:pt x="2252" y="921"/>
                    <a:pt x="1946" y="1115"/>
                    <a:pt x="1650" y="1328"/>
                  </a:cubicBezTo>
                  <a:cubicBezTo>
                    <a:pt x="1520" y="1421"/>
                    <a:pt x="1400" y="1523"/>
                    <a:pt x="1261" y="1625"/>
                  </a:cubicBezTo>
                  <a:cubicBezTo>
                    <a:pt x="1131" y="1727"/>
                    <a:pt x="1001" y="1847"/>
                    <a:pt x="890" y="1986"/>
                  </a:cubicBezTo>
                  <a:cubicBezTo>
                    <a:pt x="686" y="2217"/>
                    <a:pt x="446" y="2458"/>
                    <a:pt x="325" y="2736"/>
                  </a:cubicBezTo>
                  <a:cubicBezTo>
                    <a:pt x="270" y="2838"/>
                    <a:pt x="223" y="2940"/>
                    <a:pt x="186" y="3051"/>
                  </a:cubicBezTo>
                  <a:cubicBezTo>
                    <a:pt x="158" y="3171"/>
                    <a:pt x="112" y="3292"/>
                    <a:pt x="94" y="3412"/>
                  </a:cubicBezTo>
                  <a:cubicBezTo>
                    <a:pt x="66" y="3653"/>
                    <a:pt x="1" y="3912"/>
                    <a:pt x="38" y="4153"/>
                  </a:cubicBezTo>
                  <a:cubicBezTo>
                    <a:pt x="75" y="4283"/>
                    <a:pt x="112" y="4403"/>
                    <a:pt x="158" y="4524"/>
                  </a:cubicBezTo>
                  <a:cubicBezTo>
                    <a:pt x="205" y="4663"/>
                    <a:pt x="260" y="4802"/>
                    <a:pt x="334" y="4931"/>
                  </a:cubicBezTo>
                  <a:cubicBezTo>
                    <a:pt x="483" y="5218"/>
                    <a:pt x="677" y="5487"/>
                    <a:pt x="1001" y="5635"/>
                  </a:cubicBezTo>
                  <a:cubicBezTo>
                    <a:pt x="1236" y="5732"/>
                    <a:pt x="1482" y="5781"/>
                    <a:pt x="1727" y="5781"/>
                  </a:cubicBezTo>
                  <a:cubicBezTo>
                    <a:pt x="1860" y="5781"/>
                    <a:pt x="1992" y="5766"/>
                    <a:pt x="2122" y="5737"/>
                  </a:cubicBezTo>
                  <a:cubicBezTo>
                    <a:pt x="2484" y="5665"/>
                    <a:pt x="2852" y="5626"/>
                    <a:pt x="3217" y="5626"/>
                  </a:cubicBezTo>
                  <a:cubicBezTo>
                    <a:pt x="3319" y="5626"/>
                    <a:pt x="3420" y="5629"/>
                    <a:pt x="3521" y="5635"/>
                  </a:cubicBezTo>
                  <a:cubicBezTo>
                    <a:pt x="3687" y="5645"/>
                    <a:pt x="3863" y="5682"/>
                    <a:pt x="4021" y="5700"/>
                  </a:cubicBezTo>
                  <a:cubicBezTo>
                    <a:pt x="4178" y="5719"/>
                    <a:pt x="4327" y="5728"/>
                    <a:pt x="4484" y="5756"/>
                  </a:cubicBezTo>
                  <a:cubicBezTo>
                    <a:pt x="4734" y="5784"/>
                    <a:pt x="4975" y="5830"/>
                    <a:pt x="5225" y="5867"/>
                  </a:cubicBezTo>
                  <a:cubicBezTo>
                    <a:pt x="5762" y="5941"/>
                    <a:pt x="6300" y="6024"/>
                    <a:pt x="6837" y="6061"/>
                  </a:cubicBezTo>
                  <a:cubicBezTo>
                    <a:pt x="7041" y="6080"/>
                    <a:pt x="7244" y="6080"/>
                    <a:pt x="7448" y="6080"/>
                  </a:cubicBezTo>
                  <a:cubicBezTo>
                    <a:pt x="7492" y="6082"/>
                    <a:pt x="7535" y="6083"/>
                    <a:pt x="7578" y="6083"/>
                  </a:cubicBezTo>
                  <a:cubicBezTo>
                    <a:pt x="7707" y="6083"/>
                    <a:pt x="7832" y="6073"/>
                    <a:pt x="7958" y="6052"/>
                  </a:cubicBezTo>
                  <a:cubicBezTo>
                    <a:pt x="8310" y="5987"/>
                    <a:pt x="8726" y="5756"/>
                    <a:pt x="8875" y="5450"/>
                  </a:cubicBezTo>
                  <a:cubicBezTo>
                    <a:pt x="8939" y="5339"/>
                    <a:pt x="8986" y="5209"/>
                    <a:pt x="9004" y="5080"/>
                  </a:cubicBezTo>
                  <a:cubicBezTo>
                    <a:pt x="9023" y="4922"/>
                    <a:pt x="9032" y="4755"/>
                    <a:pt x="9023" y="4598"/>
                  </a:cubicBezTo>
                  <a:cubicBezTo>
                    <a:pt x="8967" y="3607"/>
                    <a:pt x="8671" y="2644"/>
                    <a:pt x="8161" y="1782"/>
                  </a:cubicBezTo>
                  <a:cubicBezTo>
                    <a:pt x="7865" y="1291"/>
                    <a:pt x="7374" y="958"/>
                    <a:pt x="6874" y="643"/>
                  </a:cubicBezTo>
                  <a:cubicBezTo>
                    <a:pt x="6689" y="522"/>
                    <a:pt x="6503" y="421"/>
                    <a:pt x="6309" y="328"/>
                  </a:cubicBezTo>
                  <a:cubicBezTo>
                    <a:pt x="6198" y="272"/>
                    <a:pt x="6077" y="235"/>
                    <a:pt x="5957" y="217"/>
                  </a:cubicBezTo>
                  <a:cubicBezTo>
                    <a:pt x="5666" y="59"/>
                    <a:pt x="5330" y="0"/>
                    <a:pt x="49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28"/>
            <p:cNvSpPr/>
            <p:nvPr/>
          </p:nvSpPr>
          <p:spPr>
            <a:xfrm>
              <a:off x="8694945" y="2753713"/>
              <a:ext cx="296066" cy="133366"/>
            </a:xfrm>
            <a:custGeom>
              <a:avLst/>
              <a:gdLst/>
              <a:ahLst/>
              <a:cxnLst/>
              <a:rect l="l" t="t" r="r" b="b"/>
              <a:pathLst>
                <a:path w="2826" h="1273" extrusionOk="0">
                  <a:moveTo>
                    <a:pt x="1337" y="0"/>
                  </a:moveTo>
                  <a:cubicBezTo>
                    <a:pt x="1198" y="0"/>
                    <a:pt x="1058" y="10"/>
                    <a:pt x="918" y="30"/>
                  </a:cubicBezTo>
                  <a:cubicBezTo>
                    <a:pt x="695" y="58"/>
                    <a:pt x="390" y="67"/>
                    <a:pt x="195" y="187"/>
                  </a:cubicBezTo>
                  <a:cubicBezTo>
                    <a:pt x="1" y="308"/>
                    <a:pt x="10" y="493"/>
                    <a:pt x="56" y="669"/>
                  </a:cubicBezTo>
                  <a:cubicBezTo>
                    <a:pt x="149" y="938"/>
                    <a:pt x="334" y="1040"/>
                    <a:pt x="603" y="1151"/>
                  </a:cubicBezTo>
                  <a:cubicBezTo>
                    <a:pt x="822" y="1230"/>
                    <a:pt x="1056" y="1272"/>
                    <a:pt x="1290" y="1272"/>
                  </a:cubicBezTo>
                  <a:cubicBezTo>
                    <a:pt x="1382" y="1272"/>
                    <a:pt x="1475" y="1266"/>
                    <a:pt x="1566" y="1253"/>
                  </a:cubicBezTo>
                  <a:cubicBezTo>
                    <a:pt x="1724" y="1243"/>
                    <a:pt x="1881" y="1206"/>
                    <a:pt x="2029" y="1123"/>
                  </a:cubicBezTo>
                  <a:cubicBezTo>
                    <a:pt x="2122" y="1058"/>
                    <a:pt x="2215" y="984"/>
                    <a:pt x="2307" y="919"/>
                  </a:cubicBezTo>
                  <a:cubicBezTo>
                    <a:pt x="2418" y="817"/>
                    <a:pt x="2520" y="706"/>
                    <a:pt x="2613" y="586"/>
                  </a:cubicBezTo>
                  <a:cubicBezTo>
                    <a:pt x="2678" y="521"/>
                    <a:pt x="2752" y="456"/>
                    <a:pt x="2826" y="391"/>
                  </a:cubicBezTo>
                  <a:cubicBezTo>
                    <a:pt x="2715" y="317"/>
                    <a:pt x="2585" y="252"/>
                    <a:pt x="2455" y="206"/>
                  </a:cubicBezTo>
                  <a:cubicBezTo>
                    <a:pt x="2270" y="141"/>
                    <a:pt x="2076" y="86"/>
                    <a:pt x="1881" y="48"/>
                  </a:cubicBezTo>
                  <a:cubicBezTo>
                    <a:pt x="1702" y="17"/>
                    <a:pt x="1520" y="0"/>
                    <a:pt x="13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28"/>
            <p:cNvSpPr/>
            <p:nvPr/>
          </p:nvSpPr>
          <p:spPr>
            <a:xfrm>
              <a:off x="8794890" y="2878067"/>
              <a:ext cx="263065" cy="137033"/>
            </a:xfrm>
            <a:custGeom>
              <a:avLst/>
              <a:gdLst/>
              <a:ahLst/>
              <a:cxnLst/>
              <a:rect l="l" t="t" r="r" b="b"/>
              <a:pathLst>
                <a:path w="2511" h="1308" extrusionOk="0">
                  <a:moveTo>
                    <a:pt x="1714" y="1"/>
                  </a:moveTo>
                  <a:cubicBezTo>
                    <a:pt x="1381" y="1"/>
                    <a:pt x="1057" y="29"/>
                    <a:pt x="742" y="93"/>
                  </a:cubicBezTo>
                  <a:cubicBezTo>
                    <a:pt x="418" y="149"/>
                    <a:pt x="10" y="279"/>
                    <a:pt x="1" y="631"/>
                  </a:cubicBezTo>
                  <a:cubicBezTo>
                    <a:pt x="1" y="807"/>
                    <a:pt x="75" y="964"/>
                    <a:pt x="205" y="1075"/>
                  </a:cubicBezTo>
                  <a:cubicBezTo>
                    <a:pt x="394" y="1248"/>
                    <a:pt x="680" y="1308"/>
                    <a:pt x="943" y="1308"/>
                  </a:cubicBezTo>
                  <a:cubicBezTo>
                    <a:pt x="963" y="1308"/>
                    <a:pt x="982" y="1307"/>
                    <a:pt x="1001" y="1307"/>
                  </a:cubicBezTo>
                  <a:cubicBezTo>
                    <a:pt x="1149" y="1307"/>
                    <a:pt x="1307" y="1279"/>
                    <a:pt x="1436" y="1205"/>
                  </a:cubicBezTo>
                  <a:cubicBezTo>
                    <a:pt x="1566" y="1131"/>
                    <a:pt x="1705" y="1084"/>
                    <a:pt x="1826" y="1010"/>
                  </a:cubicBezTo>
                  <a:cubicBezTo>
                    <a:pt x="1983" y="918"/>
                    <a:pt x="2140" y="816"/>
                    <a:pt x="2289" y="705"/>
                  </a:cubicBezTo>
                  <a:cubicBezTo>
                    <a:pt x="2418" y="603"/>
                    <a:pt x="2511" y="529"/>
                    <a:pt x="2437" y="362"/>
                  </a:cubicBezTo>
                  <a:cubicBezTo>
                    <a:pt x="2363" y="269"/>
                    <a:pt x="2307" y="158"/>
                    <a:pt x="2196" y="112"/>
                  </a:cubicBezTo>
                  <a:cubicBezTo>
                    <a:pt x="2039" y="47"/>
                    <a:pt x="1872" y="10"/>
                    <a:pt x="17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28"/>
            <p:cNvSpPr/>
            <p:nvPr/>
          </p:nvSpPr>
          <p:spPr>
            <a:xfrm>
              <a:off x="8874510" y="3025889"/>
              <a:ext cx="113670" cy="39392"/>
            </a:xfrm>
            <a:custGeom>
              <a:avLst/>
              <a:gdLst/>
              <a:ahLst/>
              <a:cxnLst/>
              <a:rect l="l" t="t" r="r" b="b"/>
              <a:pathLst>
                <a:path w="1085" h="376" extrusionOk="0">
                  <a:moveTo>
                    <a:pt x="561" y="1"/>
                  </a:moveTo>
                  <a:cubicBezTo>
                    <a:pt x="507" y="1"/>
                    <a:pt x="453" y="5"/>
                    <a:pt x="399" y="16"/>
                  </a:cubicBezTo>
                  <a:cubicBezTo>
                    <a:pt x="278" y="35"/>
                    <a:pt x="56" y="90"/>
                    <a:pt x="28" y="211"/>
                  </a:cubicBezTo>
                  <a:cubicBezTo>
                    <a:pt x="0" y="331"/>
                    <a:pt x="250" y="359"/>
                    <a:pt x="352" y="368"/>
                  </a:cubicBezTo>
                  <a:cubicBezTo>
                    <a:pt x="422" y="373"/>
                    <a:pt x="496" y="375"/>
                    <a:pt x="570" y="375"/>
                  </a:cubicBezTo>
                  <a:cubicBezTo>
                    <a:pt x="644" y="375"/>
                    <a:pt x="718" y="373"/>
                    <a:pt x="788" y="368"/>
                  </a:cubicBezTo>
                  <a:cubicBezTo>
                    <a:pt x="885" y="351"/>
                    <a:pt x="982" y="266"/>
                    <a:pt x="1071" y="266"/>
                  </a:cubicBezTo>
                  <a:cubicBezTo>
                    <a:pt x="1075" y="266"/>
                    <a:pt x="1080" y="266"/>
                    <a:pt x="1084" y="266"/>
                  </a:cubicBezTo>
                  <a:lnTo>
                    <a:pt x="1028" y="211"/>
                  </a:lnTo>
                  <a:cubicBezTo>
                    <a:pt x="936" y="100"/>
                    <a:pt x="815" y="35"/>
                    <a:pt x="676" y="7"/>
                  </a:cubicBezTo>
                  <a:cubicBezTo>
                    <a:pt x="638" y="3"/>
                    <a:pt x="600" y="1"/>
                    <a:pt x="5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28"/>
            <p:cNvSpPr/>
            <p:nvPr/>
          </p:nvSpPr>
          <p:spPr>
            <a:xfrm>
              <a:off x="7948714" y="2595520"/>
              <a:ext cx="306752" cy="201254"/>
            </a:xfrm>
            <a:custGeom>
              <a:avLst/>
              <a:gdLst/>
              <a:ahLst/>
              <a:cxnLst/>
              <a:rect l="l" t="t" r="r" b="b"/>
              <a:pathLst>
                <a:path w="2928" h="1921" extrusionOk="0">
                  <a:moveTo>
                    <a:pt x="650" y="0"/>
                  </a:moveTo>
                  <a:cubicBezTo>
                    <a:pt x="612" y="0"/>
                    <a:pt x="575" y="4"/>
                    <a:pt x="538" y="12"/>
                  </a:cubicBezTo>
                  <a:cubicBezTo>
                    <a:pt x="455" y="30"/>
                    <a:pt x="381" y="58"/>
                    <a:pt x="316" y="104"/>
                  </a:cubicBezTo>
                  <a:cubicBezTo>
                    <a:pt x="288" y="123"/>
                    <a:pt x="260" y="141"/>
                    <a:pt x="242" y="169"/>
                  </a:cubicBezTo>
                  <a:cubicBezTo>
                    <a:pt x="205" y="197"/>
                    <a:pt x="158" y="215"/>
                    <a:pt x="121" y="243"/>
                  </a:cubicBezTo>
                  <a:cubicBezTo>
                    <a:pt x="19" y="364"/>
                    <a:pt x="1" y="540"/>
                    <a:pt x="84" y="679"/>
                  </a:cubicBezTo>
                  <a:cubicBezTo>
                    <a:pt x="103" y="716"/>
                    <a:pt x="131" y="762"/>
                    <a:pt x="168" y="790"/>
                  </a:cubicBezTo>
                  <a:cubicBezTo>
                    <a:pt x="232" y="836"/>
                    <a:pt x="316" y="882"/>
                    <a:pt x="390" y="919"/>
                  </a:cubicBezTo>
                  <a:cubicBezTo>
                    <a:pt x="520" y="993"/>
                    <a:pt x="668" y="1049"/>
                    <a:pt x="797" y="1132"/>
                  </a:cubicBezTo>
                  <a:cubicBezTo>
                    <a:pt x="1159" y="1355"/>
                    <a:pt x="1492" y="1586"/>
                    <a:pt x="1872" y="1790"/>
                  </a:cubicBezTo>
                  <a:cubicBezTo>
                    <a:pt x="2013" y="1861"/>
                    <a:pt x="2138" y="1920"/>
                    <a:pt x="2283" y="1920"/>
                  </a:cubicBezTo>
                  <a:cubicBezTo>
                    <a:pt x="2329" y="1920"/>
                    <a:pt x="2377" y="1914"/>
                    <a:pt x="2428" y="1901"/>
                  </a:cubicBezTo>
                  <a:cubicBezTo>
                    <a:pt x="2539" y="1873"/>
                    <a:pt x="2641" y="1827"/>
                    <a:pt x="2733" y="1762"/>
                  </a:cubicBezTo>
                  <a:cubicBezTo>
                    <a:pt x="2798" y="1716"/>
                    <a:pt x="2863" y="1679"/>
                    <a:pt x="2928" y="1642"/>
                  </a:cubicBezTo>
                  <a:cubicBezTo>
                    <a:pt x="2844" y="1457"/>
                    <a:pt x="2715" y="1299"/>
                    <a:pt x="2557" y="1179"/>
                  </a:cubicBezTo>
                  <a:cubicBezTo>
                    <a:pt x="2381" y="1040"/>
                    <a:pt x="2215" y="892"/>
                    <a:pt x="2057" y="743"/>
                  </a:cubicBezTo>
                  <a:cubicBezTo>
                    <a:pt x="1789" y="503"/>
                    <a:pt x="1483" y="308"/>
                    <a:pt x="1159" y="151"/>
                  </a:cubicBezTo>
                  <a:cubicBezTo>
                    <a:pt x="1013" y="82"/>
                    <a:pt x="830" y="0"/>
                    <a:pt x="6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28"/>
            <p:cNvSpPr/>
            <p:nvPr/>
          </p:nvSpPr>
          <p:spPr>
            <a:xfrm>
              <a:off x="7559622" y="2613120"/>
              <a:ext cx="564893" cy="318695"/>
            </a:xfrm>
            <a:custGeom>
              <a:avLst/>
              <a:gdLst/>
              <a:ahLst/>
              <a:cxnLst/>
              <a:rect l="l" t="t" r="r" b="b"/>
              <a:pathLst>
                <a:path w="5392" h="3042" extrusionOk="0">
                  <a:moveTo>
                    <a:pt x="2190" y="0"/>
                  </a:moveTo>
                  <a:cubicBezTo>
                    <a:pt x="2016" y="0"/>
                    <a:pt x="1841" y="16"/>
                    <a:pt x="1668" y="47"/>
                  </a:cubicBezTo>
                  <a:cubicBezTo>
                    <a:pt x="1399" y="84"/>
                    <a:pt x="1140" y="159"/>
                    <a:pt x="890" y="251"/>
                  </a:cubicBezTo>
                  <a:cubicBezTo>
                    <a:pt x="732" y="325"/>
                    <a:pt x="584" y="427"/>
                    <a:pt x="454" y="538"/>
                  </a:cubicBezTo>
                  <a:cubicBezTo>
                    <a:pt x="343" y="612"/>
                    <a:pt x="251" y="705"/>
                    <a:pt x="177" y="807"/>
                  </a:cubicBezTo>
                  <a:cubicBezTo>
                    <a:pt x="93" y="955"/>
                    <a:pt x="102" y="1094"/>
                    <a:pt x="84" y="1242"/>
                  </a:cubicBezTo>
                  <a:cubicBezTo>
                    <a:pt x="47" y="1511"/>
                    <a:pt x="1" y="1807"/>
                    <a:pt x="269" y="1993"/>
                  </a:cubicBezTo>
                  <a:cubicBezTo>
                    <a:pt x="380" y="2067"/>
                    <a:pt x="510" y="2122"/>
                    <a:pt x="630" y="2178"/>
                  </a:cubicBezTo>
                  <a:cubicBezTo>
                    <a:pt x="816" y="2261"/>
                    <a:pt x="1010" y="2335"/>
                    <a:pt x="1205" y="2391"/>
                  </a:cubicBezTo>
                  <a:cubicBezTo>
                    <a:pt x="1696" y="2530"/>
                    <a:pt x="2224" y="2585"/>
                    <a:pt x="2724" y="2706"/>
                  </a:cubicBezTo>
                  <a:cubicBezTo>
                    <a:pt x="2983" y="2761"/>
                    <a:pt x="3252" y="2817"/>
                    <a:pt x="3502" y="2891"/>
                  </a:cubicBezTo>
                  <a:cubicBezTo>
                    <a:pt x="3687" y="2947"/>
                    <a:pt x="3872" y="2993"/>
                    <a:pt x="4058" y="3021"/>
                  </a:cubicBezTo>
                  <a:cubicBezTo>
                    <a:pt x="4138" y="3034"/>
                    <a:pt x="4219" y="3042"/>
                    <a:pt x="4301" y="3042"/>
                  </a:cubicBezTo>
                  <a:cubicBezTo>
                    <a:pt x="4631" y="3042"/>
                    <a:pt x="4975" y="2909"/>
                    <a:pt x="5391" y="2419"/>
                  </a:cubicBezTo>
                  <a:cubicBezTo>
                    <a:pt x="5391" y="2270"/>
                    <a:pt x="5364" y="2141"/>
                    <a:pt x="5289" y="2020"/>
                  </a:cubicBezTo>
                  <a:cubicBezTo>
                    <a:pt x="5215" y="1891"/>
                    <a:pt x="5123" y="1770"/>
                    <a:pt x="5021" y="1668"/>
                  </a:cubicBezTo>
                  <a:cubicBezTo>
                    <a:pt x="4780" y="1418"/>
                    <a:pt x="4558" y="1177"/>
                    <a:pt x="4298" y="946"/>
                  </a:cubicBezTo>
                  <a:cubicBezTo>
                    <a:pt x="4104" y="779"/>
                    <a:pt x="3928" y="603"/>
                    <a:pt x="3715" y="446"/>
                  </a:cubicBezTo>
                  <a:cubicBezTo>
                    <a:pt x="3259" y="151"/>
                    <a:pt x="2730" y="0"/>
                    <a:pt x="2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28"/>
            <p:cNvSpPr/>
            <p:nvPr/>
          </p:nvSpPr>
          <p:spPr>
            <a:xfrm>
              <a:off x="6950212" y="2686350"/>
              <a:ext cx="741527" cy="366782"/>
            </a:xfrm>
            <a:custGeom>
              <a:avLst/>
              <a:gdLst/>
              <a:ahLst/>
              <a:cxnLst/>
              <a:rect l="l" t="t" r="r" b="b"/>
              <a:pathLst>
                <a:path w="7078" h="3501" extrusionOk="0">
                  <a:moveTo>
                    <a:pt x="3161" y="1"/>
                  </a:moveTo>
                  <a:cubicBezTo>
                    <a:pt x="2987" y="1"/>
                    <a:pt x="2812" y="13"/>
                    <a:pt x="2641" y="34"/>
                  </a:cubicBezTo>
                  <a:cubicBezTo>
                    <a:pt x="2409" y="71"/>
                    <a:pt x="2187" y="117"/>
                    <a:pt x="1964" y="191"/>
                  </a:cubicBezTo>
                  <a:cubicBezTo>
                    <a:pt x="1770" y="238"/>
                    <a:pt x="1575" y="330"/>
                    <a:pt x="1399" y="441"/>
                  </a:cubicBezTo>
                  <a:cubicBezTo>
                    <a:pt x="1094" y="627"/>
                    <a:pt x="825" y="858"/>
                    <a:pt x="603" y="1136"/>
                  </a:cubicBezTo>
                  <a:cubicBezTo>
                    <a:pt x="519" y="1229"/>
                    <a:pt x="445" y="1303"/>
                    <a:pt x="371" y="1386"/>
                  </a:cubicBezTo>
                  <a:cubicBezTo>
                    <a:pt x="316" y="1442"/>
                    <a:pt x="279" y="1507"/>
                    <a:pt x="232" y="1562"/>
                  </a:cubicBezTo>
                  <a:cubicBezTo>
                    <a:pt x="167" y="1627"/>
                    <a:pt x="121" y="1701"/>
                    <a:pt x="93" y="1775"/>
                  </a:cubicBezTo>
                  <a:cubicBezTo>
                    <a:pt x="1" y="2025"/>
                    <a:pt x="47" y="2461"/>
                    <a:pt x="316" y="2609"/>
                  </a:cubicBezTo>
                  <a:cubicBezTo>
                    <a:pt x="417" y="2664"/>
                    <a:pt x="519" y="2701"/>
                    <a:pt x="631" y="2720"/>
                  </a:cubicBezTo>
                  <a:cubicBezTo>
                    <a:pt x="779" y="2757"/>
                    <a:pt x="927" y="2813"/>
                    <a:pt x="1094" y="2840"/>
                  </a:cubicBezTo>
                  <a:cubicBezTo>
                    <a:pt x="1566" y="2924"/>
                    <a:pt x="2038" y="2989"/>
                    <a:pt x="2511" y="3100"/>
                  </a:cubicBezTo>
                  <a:cubicBezTo>
                    <a:pt x="2826" y="3165"/>
                    <a:pt x="3150" y="3229"/>
                    <a:pt x="3465" y="3276"/>
                  </a:cubicBezTo>
                  <a:cubicBezTo>
                    <a:pt x="3743" y="3322"/>
                    <a:pt x="4039" y="3387"/>
                    <a:pt x="4326" y="3415"/>
                  </a:cubicBezTo>
                  <a:cubicBezTo>
                    <a:pt x="4576" y="3433"/>
                    <a:pt x="4826" y="3470"/>
                    <a:pt x="5077" y="3489"/>
                  </a:cubicBezTo>
                  <a:cubicBezTo>
                    <a:pt x="5202" y="3498"/>
                    <a:pt x="5327" y="3500"/>
                    <a:pt x="5452" y="3500"/>
                  </a:cubicBezTo>
                  <a:cubicBezTo>
                    <a:pt x="5577" y="3500"/>
                    <a:pt x="5702" y="3498"/>
                    <a:pt x="5827" y="3498"/>
                  </a:cubicBezTo>
                  <a:cubicBezTo>
                    <a:pt x="6040" y="3498"/>
                    <a:pt x="6253" y="3452"/>
                    <a:pt x="6447" y="3368"/>
                  </a:cubicBezTo>
                  <a:cubicBezTo>
                    <a:pt x="6577" y="3313"/>
                    <a:pt x="6698" y="3229"/>
                    <a:pt x="6790" y="3128"/>
                  </a:cubicBezTo>
                  <a:cubicBezTo>
                    <a:pt x="7077" y="2720"/>
                    <a:pt x="6577" y="2275"/>
                    <a:pt x="6642" y="2164"/>
                  </a:cubicBezTo>
                  <a:cubicBezTo>
                    <a:pt x="6540" y="1905"/>
                    <a:pt x="6392" y="1664"/>
                    <a:pt x="6197" y="1460"/>
                  </a:cubicBezTo>
                  <a:cubicBezTo>
                    <a:pt x="6003" y="1247"/>
                    <a:pt x="5845" y="1025"/>
                    <a:pt x="5651" y="821"/>
                  </a:cubicBezTo>
                  <a:cubicBezTo>
                    <a:pt x="5299" y="497"/>
                    <a:pt x="4882" y="265"/>
                    <a:pt x="4419" y="154"/>
                  </a:cubicBezTo>
                  <a:cubicBezTo>
                    <a:pt x="4141" y="89"/>
                    <a:pt x="3854" y="43"/>
                    <a:pt x="3567" y="25"/>
                  </a:cubicBezTo>
                  <a:cubicBezTo>
                    <a:pt x="3433" y="8"/>
                    <a:pt x="3297" y="1"/>
                    <a:pt x="3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28"/>
            <p:cNvSpPr/>
            <p:nvPr/>
          </p:nvSpPr>
          <p:spPr>
            <a:xfrm>
              <a:off x="7672243" y="2900592"/>
              <a:ext cx="273751" cy="136718"/>
            </a:xfrm>
            <a:custGeom>
              <a:avLst/>
              <a:gdLst/>
              <a:ahLst/>
              <a:cxnLst/>
              <a:rect l="l" t="t" r="r" b="b"/>
              <a:pathLst>
                <a:path w="2613" h="1305" extrusionOk="0">
                  <a:moveTo>
                    <a:pt x="358" y="1"/>
                  </a:moveTo>
                  <a:cubicBezTo>
                    <a:pt x="243" y="1"/>
                    <a:pt x="128" y="17"/>
                    <a:pt x="83" y="82"/>
                  </a:cubicBezTo>
                  <a:cubicBezTo>
                    <a:pt x="0" y="203"/>
                    <a:pt x="185" y="360"/>
                    <a:pt x="278" y="434"/>
                  </a:cubicBezTo>
                  <a:cubicBezTo>
                    <a:pt x="472" y="573"/>
                    <a:pt x="667" y="703"/>
                    <a:pt x="880" y="823"/>
                  </a:cubicBezTo>
                  <a:cubicBezTo>
                    <a:pt x="1019" y="907"/>
                    <a:pt x="1158" y="990"/>
                    <a:pt x="1288" y="1073"/>
                  </a:cubicBezTo>
                  <a:cubicBezTo>
                    <a:pt x="1371" y="1129"/>
                    <a:pt x="1464" y="1175"/>
                    <a:pt x="1565" y="1203"/>
                  </a:cubicBezTo>
                  <a:cubicBezTo>
                    <a:pt x="1654" y="1216"/>
                    <a:pt x="1747" y="1225"/>
                    <a:pt x="1841" y="1225"/>
                  </a:cubicBezTo>
                  <a:cubicBezTo>
                    <a:pt x="1876" y="1225"/>
                    <a:pt x="1910" y="1224"/>
                    <a:pt x="1945" y="1221"/>
                  </a:cubicBezTo>
                  <a:cubicBezTo>
                    <a:pt x="2158" y="1221"/>
                    <a:pt x="2371" y="1249"/>
                    <a:pt x="2584" y="1305"/>
                  </a:cubicBezTo>
                  <a:cubicBezTo>
                    <a:pt x="2584" y="1138"/>
                    <a:pt x="2612" y="1101"/>
                    <a:pt x="2519" y="981"/>
                  </a:cubicBezTo>
                  <a:cubicBezTo>
                    <a:pt x="2399" y="832"/>
                    <a:pt x="2269" y="693"/>
                    <a:pt x="2121" y="573"/>
                  </a:cubicBezTo>
                  <a:cubicBezTo>
                    <a:pt x="1936" y="397"/>
                    <a:pt x="1741" y="230"/>
                    <a:pt x="1482" y="175"/>
                  </a:cubicBezTo>
                  <a:cubicBezTo>
                    <a:pt x="1195" y="101"/>
                    <a:pt x="898" y="54"/>
                    <a:pt x="611" y="17"/>
                  </a:cubicBezTo>
                  <a:cubicBezTo>
                    <a:pt x="556" y="13"/>
                    <a:pt x="457" y="1"/>
                    <a:pt x="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28"/>
            <p:cNvSpPr/>
            <p:nvPr/>
          </p:nvSpPr>
          <p:spPr>
            <a:xfrm>
              <a:off x="8158346" y="2827257"/>
              <a:ext cx="67992" cy="39287"/>
            </a:xfrm>
            <a:custGeom>
              <a:avLst/>
              <a:gdLst/>
              <a:ahLst/>
              <a:cxnLst/>
              <a:rect l="l" t="t" r="r" b="b"/>
              <a:pathLst>
                <a:path w="649" h="375" extrusionOk="0">
                  <a:moveTo>
                    <a:pt x="199" y="0"/>
                  </a:moveTo>
                  <a:cubicBezTo>
                    <a:pt x="129" y="0"/>
                    <a:pt x="49" y="17"/>
                    <a:pt x="28" y="87"/>
                  </a:cubicBezTo>
                  <a:cubicBezTo>
                    <a:pt x="1" y="180"/>
                    <a:pt x="251" y="338"/>
                    <a:pt x="288" y="375"/>
                  </a:cubicBezTo>
                  <a:lnTo>
                    <a:pt x="380" y="319"/>
                  </a:lnTo>
                  <a:cubicBezTo>
                    <a:pt x="491" y="310"/>
                    <a:pt x="649" y="217"/>
                    <a:pt x="547" y="115"/>
                  </a:cubicBezTo>
                  <a:cubicBezTo>
                    <a:pt x="473" y="41"/>
                    <a:pt x="371" y="4"/>
                    <a:pt x="260" y="4"/>
                  </a:cubicBezTo>
                  <a:cubicBezTo>
                    <a:pt x="242" y="2"/>
                    <a:pt x="221" y="0"/>
                    <a:pt x="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28"/>
            <p:cNvSpPr/>
            <p:nvPr/>
          </p:nvSpPr>
          <p:spPr>
            <a:xfrm>
              <a:off x="8299044" y="2698188"/>
              <a:ext cx="407641" cy="123727"/>
            </a:xfrm>
            <a:custGeom>
              <a:avLst/>
              <a:gdLst/>
              <a:ahLst/>
              <a:cxnLst/>
              <a:rect l="l" t="t" r="r" b="b"/>
              <a:pathLst>
                <a:path w="3891" h="1181" extrusionOk="0">
                  <a:moveTo>
                    <a:pt x="1777" y="1"/>
                  </a:moveTo>
                  <a:cubicBezTo>
                    <a:pt x="1719" y="1"/>
                    <a:pt x="1661" y="2"/>
                    <a:pt x="1603" y="4"/>
                  </a:cubicBezTo>
                  <a:cubicBezTo>
                    <a:pt x="1570" y="3"/>
                    <a:pt x="1536" y="2"/>
                    <a:pt x="1503" y="2"/>
                  </a:cubicBezTo>
                  <a:cubicBezTo>
                    <a:pt x="1279" y="2"/>
                    <a:pt x="1061" y="29"/>
                    <a:pt x="844" y="69"/>
                  </a:cubicBezTo>
                  <a:cubicBezTo>
                    <a:pt x="668" y="106"/>
                    <a:pt x="501" y="171"/>
                    <a:pt x="343" y="254"/>
                  </a:cubicBezTo>
                  <a:cubicBezTo>
                    <a:pt x="241" y="319"/>
                    <a:pt x="103" y="384"/>
                    <a:pt x="65" y="504"/>
                  </a:cubicBezTo>
                  <a:cubicBezTo>
                    <a:pt x="1" y="717"/>
                    <a:pt x="288" y="792"/>
                    <a:pt x="445" y="856"/>
                  </a:cubicBezTo>
                  <a:cubicBezTo>
                    <a:pt x="797" y="986"/>
                    <a:pt x="1168" y="1069"/>
                    <a:pt x="1547" y="1097"/>
                  </a:cubicBezTo>
                  <a:cubicBezTo>
                    <a:pt x="1733" y="1116"/>
                    <a:pt x="1918" y="1153"/>
                    <a:pt x="2103" y="1171"/>
                  </a:cubicBezTo>
                  <a:cubicBezTo>
                    <a:pt x="2162" y="1178"/>
                    <a:pt x="2221" y="1181"/>
                    <a:pt x="2280" y="1181"/>
                  </a:cubicBezTo>
                  <a:cubicBezTo>
                    <a:pt x="2388" y="1181"/>
                    <a:pt x="2496" y="1171"/>
                    <a:pt x="2603" y="1153"/>
                  </a:cubicBezTo>
                  <a:cubicBezTo>
                    <a:pt x="2872" y="1097"/>
                    <a:pt x="3122" y="967"/>
                    <a:pt x="3335" y="801"/>
                  </a:cubicBezTo>
                  <a:cubicBezTo>
                    <a:pt x="3511" y="662"/>
                    <a:pt x="3706" y="560"/>
                    <a:pt x="3891" y="421"/>
                  </a:cubicBezTo>
                  <a:lnTo>
                    <a:pt x="3409" y="319"/>
                  </a:lnTo>
                  <a:cubicBezTo>
                    <a:pt x="3252" y="199"/>
                    <a:pt x="3057" y="125"/>
                    <a:pt x="2863" y="106"/>
                  </a:cubicBezTo>
                  <a:cubicBezTo>
                    <a:pt x="2678" y="78"/>
                    <a:pt x="2483" y="51"/>
                    <a:pt x="2298" y="32"/>
                  </a:cubicBezTo>
                  <a:cubicBezTo>
                    <a:pt x="2124" y="11"/>
                    <a:pt x="1950" y="1"/>
                    <a:pt x="1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28"/>
            <p:cNvSpPr/>
            <p:nvPr/>
          </p:nvSpPr>
          <p:spPr>
            <a:xfrm>
              <a:off x="8048659" y="2861305"/>
              <a:ext cx="768661" cy="263379"/>
            </a:xfrm>
            <a:custGeom>
              <a:avLst/>
              <a:gdLst/>
              <a:ahLst/>
              <a:cxnLst/>
              <a:rect l="l" t="t" r="r" b="b"/>
              <a:pathLst>
                <a:path w="7337" h="2514" extrusionOk="0">
                  <a:moveTo>
                    <a:pt x="3550" y="1"/>
                  </a:moveTo>
                  <a:cubicBezTo>
                    <a:pt x="3347" y="1"/>
                    <a:pt x="3146" y="8"/>
                    <a:pt x="2946" y="22"/>
                  </a:cubicBezTo>
                  <a:cubicBezTo>
                    <a:pt x="2761" y="50"/>
                    <a:pt x="2576" y="77"/>
                    <a:pt x="2400" y="124"/>
                  </a:cubicBezTo>
                  <a:cubicBezTo>
                    <a:pt x="2279" y="151"/>
                    <a:pt x="2168" y="207"/>
                    <a:pt x="2048" y="235"/>
                  </a:cubicBezTo>
                  <a:cubicBezTo>
                    <a:pt x="1881" y="263"/>
                    <a:pt x="1724" y="309"/>
                    <a:pt x="1557" y="365"/>
                  </a:cubicBezTo>
                  <a:cubicBezTo>
                    <a:pt x="1390" y="429"/>
                    <a:pt x="1214" y="476"/>
                    <a:pt x="1038" y="550"/>
                  </a:cubicBezTo>
                  <a:cubicBezTo>
                    <a:pt x="751" y="642"/>
                    <a:pt x="464" y="763"/>
                    <a:pt x="195" y="892"/>
                  </a:cubicBezTo>
                  <a:cubicBezTo>
                    <a:pt x="75" y="939"/>
                    <a:pt x="1" y="1068"/>
                    <a:pt x="19" y="1198"/>
                  </a:cubicBezTo>
                  <a:cubicBezTo>
                    <a:pt x="29" y="1393"/>
                    <a:pt x="131" y="1569"/>
                    <a:pt x="288" y="1680"/>
                  </a:cubicBezTo>
                  <a:cubicBezTo>
                    <a:pt x="418" y="1782"/>
                    <a:pt x="547" y="1865"/>
                    <a:pt x="696" y="1930"/>
                  </a:cubicBezTo>
                  <a:cubicBezTo>
                    <a:pt x="825" y="1976"/>
                    <a:pt x="964" y="2004"/>
                    <a:pt x="1094" y="2050"/>
                  </a:cubicBezTo>
                  <a:cubicBezTo>
                    <a:pt x="1538" y="2189"/>
                    <a:pt x="2011" y="2236"/>
                    <a:pt x="2474" y="2300"/>
                  </a:cubicBezTo>
                  <a:cubicBezTo>
                    <a:pt x="3095" y="2402"/>
                    <a:pt x="3724" y="2467"/>
                    <a:pt x="4354" y="2486"/>
                  </a:cubicBezTo>
                  <a:cubicBezTo>
                    <a:pt x="4577" y="2495"/>
                    <a:pt x="4799" y="2513"/>
                    <a:pt x="5012" y="2513"/>
                  </a:cubicBezTo>
                  <a:cubicBezTo>
                    <a:pt x="5271" y="2513"/>
                    <a:pt x="5540" y="2495"/>
                    <a:pt x="5799" y="2486"/>
                  </a:cubicBezTo>
                  <a:cubicBezTo>
                    <a:pt x="5994" y="2476"/>
                    <a:pt x="6179" y="2449"/>
                    <a:pt x="6374" y="2439"/>
                  </a:cubicBezTo>
                  <a:cubicBezTo>
                    <a:pt x="6540" y="2430"/>
                    <a:pt x="6698" y="2402"/>
                    <a:pt x="6864" y="2356"/>
                  </a:cubicBezTo>
                  <a:cubicBezTo>
                    <a:pt x="7031" y="2282"/>
                    <a:pt x="7216" y="2171"/>
                    <a:pt x="7272" y="1995"/>
                  </a:cubicBezTo>
                  <a:cubicBezTo>
                    <a:pt x="7337" y="1754"/>
                    <a:pt x="7263" y="1550"/>
                    <a:pt x="7068" y="1365"/>
                  </a:cubicBezTo>
                  <a:cubicBezTo>
                    <a:pt x="6976" y="1272"/>
                    <a:pt x="6901" y="1198"/>
                    <a:pt x="6800" y="1124"/>
                  </a:cubicBezTo>
                  <a:cubicBezTo>
                    <a:pt x="6661" y="1022"/>
                    <a:pt x="6512" y="920"/>
                    <a:pt x="6364" y="837"/>
                  </a:cubicBezTo>
                  <a:cubicBezTo>
                    <a:pt x="6049" y="624"/>
                    <a:pt x="5697" y="439"/>
                    <a:pt x="5336" y="309"/>
                  </a:cubicBezTo>
                  <a:cubicBezTo>
                    <a:pt x="4956" y="170"/>
                    <a:pt x="4558" y="68"/>
                    <a:pt x="4160" y="22"/>
                  </a:cubicBezTo>
                  <a:cubicBezTo>
                    <a:pt x="3956" y="8"/>
                    <a:pt x="3752" y="1"/>
                    <a:pt x="3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28"/>
            <p:cNvSpPr/>
            <p:nvPr/>
          </p:nvSpPr>
          <p:spPr>
            <a:xfrm>
              <a:off x="7909009" y="3053023"/>
              <a:ext cx="251855" cy="88317"/>
            </a:xfrm>
            <a:custGeom>
              <a:avLst/>
              <a:gdLst/>
              <a:ahLst/>
              <a:cxnLst/>
              <a:rect l="l" t="t" r="r" b="b"/>
              <a:pathLst>
                <a:path w="2404" h="843" extrusionOk="0">
                  <a:moveTo>
                    <a:pt x="2393" y="794"/>
                  </a:moveTo>
                  <a:lnTo>
                    <a:pt x="2393" y="794"/>
                  </a:lnTo>
                  <a:cubicBezTo>
                    <a:pt x="2395" y="803"/>
                    <a:pt x="2397" y="813"/>
                    <a:pt x="2399" y="822"/>
                  </a:cubicBezTo>
                  <a:cubicBezTo>
                    <a:pt x="2403" y="809"/>
                    <a:pt x="2401" y="800"/>
                    <a:pt x="2393" y="794"/>
                  </a:cubicBezTo>
                  <a:close/>
                  <a:moveTo>
                    <a:pt x="1079" y="0"/>
                  </a:moveTo>
                  <a:cubicBezTo>
                    <a:pt x="942" y="0"/>
                    <a:pt x="807" y="19"/>
                    <a:pt x="676" y="54"/>
                  </a:cubicBezTo>
                  <a:cubicBezTo>
                    <a:pt x="482" y="100"/>
                    <a:pt x="259" y="118"/>
                    <a:pt x="93" y="230"/>
                  </a:cubicBezTo>
                  <a:cubicBezTo>
                    <a:pt x="9" y="294"/>
                    <a:pt x="0" y="415"/>
                    <a:pt x="74" y="489"/>
                  </a:cubicBezTo>
                  <a:cubicBezTo>
                    <a:pt x="158" y="554"/>
                    <a:pt x="250" y="591"/>
                    <a:pt x="343" y="609"/>
                  </a:cubicBezTo>
                  <a:cubicBezTo>
                    <a:pt x="482" y="646"/>
                    <a:pt x="630" y="693"/>
                    <a:pt x="769" y="730"/>
                  </a:cubicBezTo>
                  <a:cubicBezTo>
                    <a:pt x="1065" y="798"/>
                    <a:pt x="1370" y="842"/>
                    <a:pt x="1675" y="842"/>
                  </a:cubicBezTo>
                  <a:cubicBezTo>
                    <a:pt x="1703" y="842"/>
                    <a:pt x="1732" y="842"/>
                    <a:pt x="1760" y="841"/>
                  </a:cubicBezTo>
                  <a:cubicBezTo>
                    <a:pt x="1908" y="832"/>
                    <a:pt x="2056" y="813"/>
                    <a:pt x="2205" y="795"/>
                  </a:cubicBezTo>
                  <a:cubicBezTo>
                    <a:pt x="2252" y="790"/>
                    <a:pt x="2301" y="784"/>
                    <a:pt x="2338" y="784"/>
                  </a:cubicBezTo>
                  <a:cubicBezTo>
                    <a:pt x="2363" y="784"/>
                    <a:pt x="2382" y="787"/>
                    <a:pt x="2393" y="794"/>
                  </a:cubicBezTo>
                  <a:lnTo>
                    <a:pt x="2393" y="794"/>
                  </a:lnTo>
                  <a:cubicBezTo>
                    <a:pt x="2364" y="663"/>
                    <a:pt x="2373" y="585"/>
                    <a:pt x="2260" y="507"/>
                  </a:cubicBezTo>
                  <a:cubicBezTo>
                    <a:pt x="2168" y="452"/>
                    <a:pt x="2066" y="396"/>
                    <a:pt x="1973" y="350"/>
                  </a:cubicBezTo>
                  <a:cubicBezTo>
                    <a:pt x="1741" y="230"/>
                    <a:pt x="1501" y="54"/>
                    <a:pt x="1223" y="7"/>
                  </a:cubicBezTo>
                  <a:cubicBezTo>
                    <a:pt x="1175" y="2"/>
                    <a:pt x="1127" y="0"/>
                    <a:pt x="10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28"/>
            <p:cNvSpPr/>
            <p:nvPr/>
          </p:nvSpPr>
          <p:spPr>
            <a:xfrm>
              <a:off x="7776692" y="3037622"/>
              <a:ext cx="82869" cy="71554"/>
            </a:xfrm>
            <a:custGeom>
              <a:avLst/>
              <a:gdLst/>
              <a:ahLst/>
              <a:cxnLst/>
              <a:rect l="l" t="t" r="r" b="b"/>
              <a:pathLst>
                <a:path w="791" h="683" extrusionOk="0">
                  <a:moveTo>
                    <a:pt x="144" y="1"/>
                  </a:moveTo>
                  <a:cubicBezTo>
                    <a:pt x="64" y="1"/>
                    <a:pt x="1" y="39"/>
                    <a:pt x="13" y="145"/>
                  </a:cubicBezTo>
                  <a:cubicBezTo>
                    <a:pt x="22" y="210"/>
                    <a:pt x="50" y="265"/>
                    <a:pt x="77" y="321"/>
                  </a:cubicBezTo>
                  <a:cubicBezTo>
                    <a:pt x="115" y="386"/>
                    <a:pt x="152" y="451"/>
                    <a:pt x="198" y="516"/>
                  </a:cubicBezTo>
                  <a:cubicBezTo>
                    <a:pt x="245" y="590"/>
                    <a:pt x="348" y="600"/>
                    <a:pt x="443" y="600"/>
                  </a:cubicBezTo>
                  <a:cubicBezTo>
                    <a:pt x="477" y="600"/>
                    <a:pt x="511" y="599"/>
                    <a:pt x="541" y="599"/>
                  </a:cubicBezTo>
                  <a:lnTo>
                    <a:pt x="744" y="682"/>
                  </a:lnTo>
                  <a:cubicBezTo>
                    <a:pt x="772" y="608"/>
                    <a:pt x="791" y="525"/>
                    <a:pt x="781" y="451"/>
                  </a:cubicBezTo>
                  <a:cubicBezTo>
                    <a:pt x="763" y="441"/>
                    <a:pt x="763" y="423"/>
                    <a:pt x="744" y="404"/>
                  </a:cubicBezTo>
                  <a:cubicBezTo>
                    <a:pt x="633" y="238"/>
                    <a:pt x="476" y="108"/>
                    <a:pt x="291" y="34"/>
                  </a:cubicBezTo>
                  <a:cubicBezTo>
                    <a:pt x="243" y="14"/>
                    <a:pt x="191" y="1"/>
                    <a:pt x="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28"/>
            <p:cNvSpPr/>
            <p:nvPr/>
          </p:nvSpPr>
          <p:spPr>
            <a:xfrm>
              <a:off x="6828896" y="3033851"/>
              <a:ext cx="988982" cy="183967"/>
            </a:xfrm>
            <a:custGeom>
              <a:avLst/>
              <a:gdLst/>
              <a:ahLst/>
              <a:cxnLst/>
              <a:rect l="l" t="t" r="r" b="b"/>
              <a:pathLst>
                <a:path w="9440" h="1756" extrusionOk="0">
                  <a:moveTo>
                    <a:pt x="3588" y="1"/>
                  </a:moveTo>
                  <a:cubicBezTo>
                    <a:pt x="3472" y="1"/>
                    <a:pt x="3357" y="5"/>
                    <a:pt x="3233" y="5"/>
                  </a:cubicBezTo>
                  <a:lnTo>
                    <a:pt x="2761" y="5"/>
                  </a:lnTo>
                  <a:cubicBezTo>
                    <a:pt x="2567" y="14"/>
                    <a:pt x="2372" y="51"/>
                    <a:pt x="2178" y="61"/>
                  </a:cubicBezTo>
                  <a:cubicBezTo>
                    <a:pt x="1640" y="107"/>
                    <a:pt x="1122" y="237"/>
                    <a:pt x="621" y="431"/>
                  </a:cubicBezTo>
                  <a:cubicBezTo>
                    <a:pt x="538" y="468"/>
                    <a:pt x="464" y="524"/>
                    <a:pt x="399" y="598"/>
                  </a:cubicBezTo>
                  <a:cubicBezTo>
                    <a:pt x="334" y="672"/>
                    <a:pt x="279" y="755"/>
                    <a:pt x="223" y="839"/>
                  </a:cubicBezTo>
                  <a:cubicBezTo>
                    <a:pt x="168" y="922"/>
                    <a:pt x="112" y="1015"/>
                    <a:pt x="66" y="1107"/>
                  </a:cubicBezTo>
                  <a:cubicBezTo>
                    <a:pt x="1" y="1209"/>
                    <a:pt x="10" y="1330"/>
                    <a:pt x="93" y="1422"/>
                  </a:cubicBezTo>
                  <a:cubicBezTo>
                    <a:pt x="186" y="1561"/>
                    <a:pt x="325" y="1654"/>
                    <a:pt x="492" y="1682"/>
                  </a:cubicBezTo>
                  <a:cubicBezTo>
                    <a:pt x="762" y="1720"/>
                    <a:pt x="1039" y="1739"/>
                    <a:pt x="1316" y="1739"/>
                  </a:cubicBezTo>
                  <a:cubicBezTo>
                    <a:pt x="1372" y="1739"/>
                    <a:pt x="1427" y="1739"/>
                    <a:pt x="1483" y="1737"/>
                  </a:cubicBezTo>
                  <a:cubicBezTo>
                    <a:pt x="2011" y="1737"/>
                    <a:pt x="2539" y="1709"/>
                    <a:pt x="3067" y="1663"/>
                  </a:cubicBezTo>
                  <a:cubicBezTo>
                    <a:pt x="3706" y="1607"/>
                    <a:pt x="4326" y="1552"/>
                    <a:pt x="4966" y="1552"/>
                  </a:cubicBezTo>
                  <a:cubicBezTo>
                    <a:pt x="5304" y="1552"/>
                    <a:pt x="5646" y="1546"/>
                    <a:pt x="5989" y="1546"/>
                  </a:cubicBezTo>
                  <a:cubicBezTo>
                    <a:pt x="6246" y="1546"/>
                    <a:pt x="6504" y="1549"/>
                    <a:pt x="6763" y="1561"/>
                  </a:cubicBezTo>
                  <a:cubicBezTo>
                    <a:pt x="7050" y="1570"/>
                    <a:pt x="7337" y="1589"/>
                    <a:pt x="7624" y="1617"/>
                  </a:cubicBezTo>
                  <a:cubicBezTo>
                    <a:pt x="7846" y="1635"/>
                    <a:pt x="8050" y="1672"/>
                    <a:pt x="8263" y="1691"/>
                  </a:cubicBezTo>
                  <a:cubicBezTo>
                    <a:pt x="8522" y="1705"/>
                    <a:pt x="8782" y="1756"/>
                    <a:pt x="9105" y="1756"/>
                  </a:cubicBezTo>
                  <a:cubicBezTo>
                    <a:pt x="9209" y="1756"/>
                    <a:pt x="9320" y="1751"/>
                    <a:pt x="9439" y="1737"/>
                  </a:cubicBezTo>
                  <a:cubicBezTo>
                    <a:pt x="8698" y="1283"/>
                    <a:pt x="7967" y="839"/>
                    <a:pt x="7124" y="533"/>
                  </a:cubicBezTo>
                  <a:cubicBezTo>
                    <a:pt x="6216" y="200"/>
                    <a:pt x="5262" y="33"/>
                    <a:pt x="4299" y="33"/>
                  </a:cubicBezTo>
                  <a:cubicBezTo>
                    <a:pt x="4113" y="33"/>
                    <a:pt x="3947" y="14"/>
                    <a:pt x="3761" y="5"/>
                  </a:cubicBezTo>
                  <a:cubicBezTo>
                    <a:pt x="3703" y="2"/>
                    <a:pt x="3645" y="1"/>
                    <a:pt x="3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28"/>
            <p:cNvSpPr/>
            <p:nvPr/>
          </p:nvSpPr>
          <p:spPr>
            <a:xfrm>
              <a:off x="7966210" y="3117033"/>
              <a:ext cx="865673" cy="146671"/>
            </a:xfrm>
            <a:custGeom>
              <a:avLst/>
              <a:gdLst/>
              <a:ahLst/>
              <a:cxnLst/>
              <a:rect l="l" t="t" r="r" b="b"/>
              <a:pathLst>
                <a:path w="8263" h="1400" extrusionOk="0">
                  <a:moveTo>
                    <a:pt x="3746" y="1"/>
                  </a:moveTo>
                  <a:cubicBezTo>
                    <a:pt x="3332" y="1"/>
                    <a:pt x="2918" y="33"/>
                    <a:pt x="2511" y="100"/>
                  </a:cubicBezTo>
                  <a:cubicBezTo>
                    <a:pt x="2168" y="156"/>
                    <a:pt x="1825" y="239"/>
                    <a:pt x="1501" y="369"/>
                  </a:cubicBezTo>
                  <a:cubicBezTo>
                    <a:pt x="1260" y="452"/>
                    <a:pt x="1038" y="563"/>
                    <a:pt x="806" y="656"/>
                  </a:cubicBezTo>
                  <a:cubicBezTo>
                    <a:pt x="686" y="702"/>
                    <a:pt x="566" y="758"/>
                    <a:pt x="454" y="823"/>
                  </a:cubicBezTo>
                  <a:cubicBezTo>
                    <a:pt x="390" y="869"/>
                    <a:pt x="315" y="906"/>
                    <a:pt x="251" y="952"/>
                  </a:cubicBezTo>
                  <a:cubicBezTo>
                    <a:pt x="204" y="989"/>
                    <a:pt x="167" y="1026"/>
                    <a:pt x="130" y="1064"/>
                  </a:cubicBezTo>
                  <a:cubicBezTo>
                    <a:pt x="84" y="1101"/>
                    <a:pt x="56" y="1138"/>
                    <a:pt x="38" y="1184"/>
                  </a:cubicBezTo>
                  <a:cubicBezTo>
                    <a:pt x="28" y="1202"/>
                    <a:pt x="1" y="1212"/>
                    <a:pt x="19" y="1240"/>
                  </a:cubicBezTo>
                  <a:cubicBezTo>
                    <a:pt x="25" y="1246"/>
                    <a:pt x="39" y="1248"/>
                    <a:pt x="54" y="1248"/>
                  </a:cubicBezTo>
                  <a:cubicBezTo>
                    <a:pt x="85" y="1248"/>
                    <a:pt x="124" y="1240"/>
                    <a:pt x="130" y="1240"/>
                  </a:cubicBezTo>
                  <a:cubicBezTo>
                    <a:pt x="251" y="1240"/>
                    <a:pt x="371" y="1212"/>
                    <a:pt x="491" y="1212"/>
                  </a:cubicBezTo>
                  <a:lnTo>
                    <a:pt x="1038" y="1212"/>
                  </a:lnTo>
                  <a:cubicBezTo>
                    <a:pt x="1233" y="1204"/>
                    <a:pt x="1427" y="1200"/>
                    <a:pt x="1620" y="1200"/>
                  </a:cubicBezTo>
                  <a:cubicBezTo>
                    <a:pt x="2086" y="1200"/>
                    <a:pt x="2549" y="1220"/>
                    <a:pt x="3020" y="1240"/>
                  </a:cubicBezTo>
                  <a:cubicBezTo>
                    <a:pt x="3715" y="1267"/>
                    <a:pt x="4400" y="1277"/>
                    <a:pt x="5095" y="1277"/>
                  </a:cubicBezTo>
                  <a:cubicBezTo>
                    <a:pt x="5333" y="1277"/>
                    <a:pt x="5571" y="1271"/>
                    <a:pt x="5808" y="1271"/>
                  </a:cubicBezTo>
                  <a:cubicBezTo>
                    <a:pt x="5985" y="1271"/>
                    <a:pt x="6161" y="1274"/>
                    <a:pt x="6336" y="1286"/>
                  </a:cubicBezTo>
                  <a:cubicBezTo>
                    <a:pt x="6697" y="1314"/>
                    <a:pt x="7049" y="1360"/>
                    <a:pt x="7411" y="1397"/>
                  </a:cubicBezTo>
                  <a:cubicBezTo>
                    <a:pt x="7431" y="1399"/>
                    <a:pt x="7452" y="1399"/>
                    <a:pt x="7472" y="1399"/>
                  </a:cubicBezTo>
                  <a:cubicBezTo>
                    <a:pt x="7688" y="1399"/>
                    <a:pt x="7890" y="1313"/>
                    <a:pt x="8263" y="1212"/>
                  </a:cubicBezTo>
                  <a:cubicBezTo>
                    <a:pt x="8087" y="1165"/>
                    <a:pt x="7920" y="1101"/>
                    <a:pt x="7763" y="1026"/>
                  </a:cubicBezTo>
                  <a:cubicBezTo>
                    <a:pt x="7522" y="925"/>
                    <a:pt x="7290" y="795"/>
                    <a:pt x="7049" y="702"/>
                  </a:cubicBezTo>
                  <a:cubicBezTo>
                    <a:pt x="6799" y="600"/>
                    <a:pt x="6512" y="508"/>
                    <a:pt x="6244" y="415"/>
                  </a:cubicBezTo>
                  <a:cubicBezTo>
                    <a:pt x="5864" y="285"/>
                    <a:pt x="5465" y="184"/>
                    <a:pt x="5067" y="109"/>
                  </a:cubicBezTo>
                  <a:cubicBezTo>
                    <a:pt x="4632" y="38"/>
                    <a:pt x="4189" y="1"/>
                    <a:pt x="3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28"/>
            <p:cNvSpPr/>
            <p:nvPr/>
          </p:nvSpPr>
          <p:spPr>
            <a:xfrm>
              <a:off x="4806647" y="2941461"/>
              <a:ext cx="1924393" cy="305487"/>
            </a:xfrm>
            <a:custGeom>
              <a:avLst/>
              <a:gdLst/>
              <a:ahLst/>
              <a:cxnLst/>
              <a:rect l="l" t="t" r="r" b="b"/>
              <a:pathLst>
                <a:path w="18989" h="2916" extrusionOk="0">
                  <a:moveTo>
                    <a:pt x="9550" y="1"/>
                  </a:moveTo>
                  <a:cubicBezTo>
                    <a:pt x="9448" y="1"/>
                    <a:pt x="9346" y="6"/>
                    <a:pt x="9245" y="16"/>
                  </a:cubicBezTo>
                  <a:cubicBezTo>
                    <a:pt x="8893" y="53"/>
                    <a:pt x="8550" y="137"/>
                    <a:pt x="8217" y="266"/>
                  </a:cubicBezTo>
                  <a:cubicBezTo>
                    <a:pt x="7957" y="378"/>
                    <a:pt x="7726" y="535"/>
                    <a:pt x="7522" y="730"/>
                  </a:cubicBezTo>
                  <a:cubicBezTo>
                    <a:pt x="7263" y="989"/>
                    <a:pt x="7031" y="1285"/>
                    <a:pt x="6846" y="1609"/>
                  </a:cubicBezTo>
                  <a:cubicBezTo>
                    <a:pt x="6772" y="1739"/>
                    <a:pt x="6707" y="1887"/>
                    <a:pt x="6660" y="2045"/>
                  </a:cubicBezTo>
                  <a:cubicBezTo>
                    <a:pt x="6623" y="2128"/>
                    <a:pt x="6586" y="2230"/>
                    <a:pt x="6559" y="2323"/>
                  </a:cubicBezTo>
                  <a:cubicBezTo>
                    <a:pt x="6549" y="2388"/>
                    <a:pt x="6522" y="2665"/>
                    <a:pt x="6447" y="2684"/>
                  </a:cubicBezTo>
                  <a:cubicBezTo>
                    <a:pt x="6410" y="2554"/>
                    <a:pt x="6318" y="2452"/>
                    <a:pt x="6207" y="2397"/>
                  </a:cubicBezTo>
                  <a:cubicBezTo>
                    <a:pt x="6172" y="2376"/>
                    <a:pt x="6132" y="2366"/>
                    <a:pt x="6091" y="2366"/>
                  </a:cubicBezTo>
                  <a:cubicBezTo>
                    <a:pt x="6077" y="2366"/>
                    <a:pt x="6063" y="2367"/>
                    <a:pt x="6049" y="2369"/>
                  </a:cubicBezTo>
                  <a:cubicBezTo>
                    <a:pt x="5984" y="2369"/>
                    <a:pt x="5966" y="2397"/>
                    <a:pt x="5910" y="2415"/>
                  </a:cubicBezTo>
                  <a:cubicBezTo>
                    <a:pt x="5898" y="2418"/>
                    <a:pt x="5885" y="2419"/>
                    <a:pt x="5871" y="2419"/>
                  </a:cubicBezTo>
                  <a:cubicBezTo>
                    <a:pt x="5835" y="2419"/>
                    <a:pt x="5796" y="2410"/>
                    <a:pt x="5762" y="2397"/>
                  </a:cubicBezTo>
                  <a:cubicBezTo>
                    <a:pt x="5619" y="2351"/>
                    <a:pt x="5468" y="2329"/>
                    <a:pt x="5316" y="2329"/>
                  </a:cubicBezTo>
                  <a:cubicBezTo>
                    <a:pt x="5252" y="2329"/>
                    <a:pt x="5187" y="2333"/>
                    <a:pt x="5123" y="2341"/>
                  </a:cubicBezTo>
                  <a:cubicBezTo>
                    <a:pt x="4901" y="2369"/>
                    <a:pt x="4678" y="2415"/>
                    <a:pt x="4465" y="2480"/>
                  </a:cubicBezTo>
                  <a:cubicBezTo>
                    <a:pt x="4400" y="2499"/>
                    <a:pt x="4317" y="2536"/>
                    <a:pt x="4252" y="2554"/>
                  </a:cubicBezTo>
                  <a:cubicBezTo>
                    <a:pt x="4224" y="2573"/>
                    <a:pt x="4197" y="2573"/>
                    <a:pt x="4187" y="2601"/>
                  </a:cubicBezTo>
                  <a:cubicBezTo>
                    <a:pt x="4011" y="2508"/>
                    <a:pt x="3835" y="2434"/>
                    <a:pt x="3659" y="2388"/>
                  </a:cubicBezTo>
                  <a:cubicBezTo>
                    <a:pt x="3325" y="2310"/>
                    <a:pt x="2987" y="2273"/>
                    <a:pt x="2647" y="2273"/>
                  </a:cubicBezTo>
                  <a:cubicBezTo>
                    <a:pt x="2497" y="2273"/>
                    <a:pt x="2346" y="2281"/>
                    <a:pt x="2196" y="2295"/>
                  </a:cubicBezTo>
                  <a:cubicBezTo>
                    <a:pt x="2001" y="2304"/>
                    <a:pt x="1816" y="2332"/>
                    <a:pt x="1612" y="2369"/>
                  </a:cubicBezTo>
                  <a:cubicBezTo>
                    <a:pt x="1418" y="2397"/>
                    <a:pt x="1223" y="2462"/>
                    <a:pt x="1020" y="2499"/>
                  </a:cubicBezTo>
                  <a:cubicBezTo>
                    <a:pt x="945" y="2517"/>
                    <a:pt x="862" y="2536"/>
                    <a:pt x="788" y="2545"/>
                  </a:cubicBezTo>
                  <a:cubicBezTo>
                    <a:pt x="751" y="2545"/>
                    <a:pt x="714" y="2545"/>
                    <a:pt x="686" y="2554"/>
                  </a:cubicBezTo>
                  <a:cubicBezTo>
                    <a:pt x="677" y="2564"/>
                    <a:pt x="1" y="2916"/>
                    <a:pt x="1" y="2916"/>
                  </a:cubicBezTo>
                  <a:lnTo>
                    <a:pt x="18989" y="2916"/>
                  </a:lnTo>
                  <a:cubicBezTo>
                    <a:pt x="18980" y="2795"/>
                    <a:pt x="18952" y="2665"/>
                    <a:pt x="18906" y="2554"/>
                  </a:cubicBezTo>
                  <a:cubicBezTo>
                    <a:pt x="18878" y="2406"/>
                    <a:pt x="18804" y="2286"/>
                    <a:pt x="18693" y="2193"/>
                  </a:cubicBezTo>
                  <a:cubicBezTo>
                    <a:pt x="18600" y="2110"/>
                    <a:pt x="18489" y="2045"/>
                    <a:pt x="18378" y="1999"/>
                  </a:cubicBezTo>
                  <a:cubicBezTo>
                    <a:pt x="18319" y="1987"/>
                    <a:pt x="18260" y="1981"/>
                    <a:pt x="18203" y="1981"/>
                  </a:cubicBezTo>
                  <a:cubicBezTo>
                    <a:pt x="18078" y="1981"/>
                    <a:pt x="17957" y="2009"/>
                    <a:pt x="17850" y="2073"/>
                  </a:cubicBezTo>
                  <a:cubicBezTo>
                    <a:pt x="17720" y="2137"/>
                    <a:pt x="17609" y="2230"/>
                    <a:pt x="17525" y="2341"/>
                  </a:cubicBezTo>
                  <a:cubicBezTo>
                    <a:pt x="17488" y="2397"/>
                    <a:pt x="17470" y="2452"/>
                    <a:pt x="17442" y="2489"/>
                  </a:cubicBezTo>
                  <a:cubicBezTo>
                    <a:pt x="17414" y="2536"/>
                    <a:pt x="17377" y="2545"/>
                    <a:pt x="17377" y="2601"/>
                  </a:cubicBezTo>
                  <a:cubicBezTo>
                    <a:pt x="17368" y="2604"/>
                    <a:pt x="17359" y="2605"/>
                    <a:pt x="17350" y="2605"/>
                  </a:cubicBezTo>
                  <a:cubicBezTo>
                    <a:pt x="17301" y="2605"/>
                    <a:pt x="17249" y="2570"/>
                    <a:pt x="17211" y="2554"/>
                  </a:cubicBezTo>
                  <a:cubicBezTo>
                    <a:pt x="17155" y="2530"/>
                    <a:pt x="17099" y="2517"/>
                    <a:pt x="17044" y="2517"/>
                  </a:cubicBezTo>
                  <a:cubicBezTo>
                    <a:pt x="17016" y="2517"/>
                    <a:pt x="16988" y="2520"/>
                    <a:pt x="16960" y="2526"/>
                  </a:cubicBezTo>
                  <a:cubicBezTo>
                    <a:pt x="16896" y="2536"/>
                    <a:pt x="16840" y="2601"/>
                    <a:pt x="16784" y="2628"/>
                  </a:cubicBezTo>
                  <a:cubicBezTo>
                    <a:pt x="16757" y="2647"/>
                    <a:pt x="16757" y="2647"/>
                    <a:pt x="16720" y="2647"/>
                  </a:cubicBezTo>
                  <a:cubicBezTo>
                    <a:pt x="16664" y="2638"/>
                    <a:pt x="16608" y="2619"/>
                    <a:pt x="16562" y="2601"/>
                  </a:cubicBezTo>
                  <a:cubicBezTo>
                    <a:pt x="16460" y="2580"/>
                    <a:pt x="16359" y="2569"/>
                    <a:pt x="16258" y="2569"/>
                  </a:cubicBezTo>
                  <a:cubicBezTo>
                    <a:pt x="16047" y="2569"/>
                    <a:pt x="15840" y="2615"/>
                    <a:pt x="15645" y="2702"/>
                  </a:cubicBezTo>
                  <a:cubicBezTo>
                    <a:pt x="15612" y="2715"/>
                    <a:pt x="15591" y="2720"/>
                    <a:pt x="15573" y="2720"/>
                  </a:cubicBezTo>
                  <a:cubicBezTo>
                    <a:pt x="15551" y="2720"/>
                    <a:pt x="15533" y="2713"/>
                    <a:pt x="15497" y="2702"/>
                  </a:cubicBezTo>
                  <a:cubicBezTo>
                    <a:pt x="15358" y="2675"/>
                    <a:pt x="15210" y="2684"/>
                    <a:pt x="15071" y="2656"/>
                  </a:cubicBezTo>
                  <a:cubicBezTo>
                    <a:pt x="14997" y="2652"/>
                    <a:pt x="14925" y="2649"/>
                    <a:pt x="14853" y="2649"/>
                  </a:cubicBezTo>
                  <a:cubicBezTo>
                    <a:pt x="14781" y="2649"/>
                    <a:pt x="14710" y="2652"/>
                    <a:pt x="14636" y="2656"/>
                  </a:cubicBezTo>
                  <a:cubicBezTo>
                    <a:pt x="14598" y="2652"/>
                    <a:pt x="14559" y="2649"/>
                    <a:pt x="14520" y="2649"/>
                  </a:cubicBezTo>
                  <a:cubicBezTo>
                    <a:pt x="14480" y="2649"/>
                    <a:pt x="14441" y="2652"/>
                    <a:pt x="14404" y="2656"/>
                  </a:cubicBezTo>
                  <a:cubicBezTo>
                    <a:pt x="14339" y="2665"/>
                    <a:pt x="14284" y="2675"/>
                    <a:pt x="14228" y="2675"/>
                  </a:cubicBezTo>
                  <a:cubicBezTo>
                    <a:pt x="14126" y="2675"/>
                    <a:pt x="14033" y="2675"/>
                    <a:pt x="13941" y="2693"/>
                  </a:cubicBezTo>
                  <a:cubicBezTo>
                    <a:pt x="13856" y="2700"/>
                    <a:pt x="13775" y="2706"/>
                    <a:pt x="13693" y="2706"/>
                  </a:cubicBezTo>
                  <a:cubicBezTo>
                    <a:pt x="13659" y="2706"/>
                    <a:pt x="13624" y="2705"/>
                    <a:pt x="13589" y="2702"/>
                  </a:cubicBezTo>
                  <a:cubicBezTo>
                    <a:pt x="13554" y="2705"/>
                    <a:pt x="13519" y="2706"/>
                    <a:pt x="13485" y="2706"/>
                  </a:cubicBezTo>
                  <a:cubicBezTo>
                    <a:pt x="13390" y="2706"/>
                    <a:pt x="13295" y="2698"/>
                    <a:pt x="13200" y="2684"/>
                  </a:cubicBezTo>
                  <a:cubicBezTo>
                    <a:pt x="13144" y="2665"/>
                    <a:pt x="13135" y="2665"/>
                    <a:pt x="13098" y="2628"/>
                  </a:cubicBezTo>
                  <a:cubicBezTo>
                    <a:pt x="12978" y="2480"/>
                    <a:pt x="12913" y="2295"/>
                    <a:pt x="12802" y="2147"/>
                  </a:cubicBezTo>
                  <a:cubicBezTo>
                    <a:pt x="12413" y="1545"/>
                    <a:pt x="11912" y="1026"/>
                    <a:pt x="11338" y="609"/>
                  </a:cubicBezTo>
                  <a:cubicBezTo>
                    <a:pt x="11032" y="387"/>
                    <a:pt x="10690" y="211"/>
                    <a:pt x="10328" y="109"/>
                  </a:cubicBezTo>
                  <a:cubicBezTo>
                    <a:pt x="10075" y="36"/>
                    <a:pt x="9812" y="1"/>
                    <a:pt x="955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28"/>
            <p:cNvSpPr/>
            <p:nvPr/>
          </p:nvSpPr>
          <p:spPr>
            <a:xfrm>
              <a:off x="4624250" y="3156424"/>
              <a:ext cx="4686138" cy="119642"/>
            </a:xfrm>
            <a:custGeom>
              <a:avLst/>
              <a:gdLst/>
              <a:ahLst/>
              <a:cxnLst/>
              <a:rect l="l" t="t" r="r" b="b"/>
              <a:pathLst>
                <a:path w="44730" h="1142" extrusionOk="0">
                  <a:moveTo>
                    <a:pt x="26797" y="1"/>
                  </a:moveTo>
                  <a:cubicBezTo>
                    <a:pt x="26491" y="1"/>
                    <a:pt x="26186" y="4"/>
                    <a:pt x="25880" y="21"/>
                  </a:cubicBezTo>
                  <a:cubicBezTo>
                    <a:pt x="25018" y="67"/>
                    <a:pt x="24176" y="169"/>
                    <a:pt x="23333" y="289"/>
                  </a:cubicBezTo>
                  <a:cubicBezTo>
                    <a:pt x="23110" y="317"/>
                    <a:pt x="22897" y="373"/>
                    <a:pt x="22684" y="400"/>
                  </a:cubicBezTo>
                  <a:cubicBezTo>
                    <a:pt x="22508" y="419"/>
                    <a:pt x="22323" y="428"/>
                    <a:pt x="22147" y="447"/>
                  </a:cubicBezTo>
                  <a:cubicBezTo>
                    <a:pt x="21878" y="484"/>
                    <a:pt x="21610" y="512"/>
                    <a:pt x="21341" y="530"/>
                  </a:cubicBezTo>
                  <a:cubicBezTo>
                    <a:pt x="20739" y="558"/>
                    <a:pt x="20137" y="604"/>
                    <a:pt x="19526" y="604"/>
                  </a:cubicBezTo>
                  <a:cubicBezTo>
                    <a:pt x="18831" y="604"/>
                    <a:pt x="18127" y="632"/>
                    <a:pt x="17432" y="632"/>
                  </a:cubicBezTo>
                  <a:cubicBezTo>
                    <a:pt x="17053" y="632"/>
                    <a:pt x="16664" y="660"/>
                    <a:pt x="16275" y="678"/>
                  </a:cubicBezTo>
                  <a:cubicBezTo>
                    <a:pt x="16222" y="681"/>
                    <a:pt x="16169" y="682"/>
                    <a:pt x="16115" y="682"/>
                  </a:cubicBezTo>
                  <a:cubicBezTo>
                    <a:pt x="16009" y="682"/>
                    <a:pt x="15904" y="678"/>
                    <a:pt x="15812" y="678"/>
                  </a:cubicBezTo>
                  <a:cubicBezTo>
                    <a:pt x="15673" y="678"/>
                    <a:pt x="15543" y="697"/>
                    <a:pt x="15404" y="706"/>
                  </a:cubicBezTo>
                  <a:cubicBezTo>
                    <a:pt x="15313" y="711"/>
                    <a:pt x="15238" y="727"/>
                    <a:pt x="15167" y="727"/>
                  </a:cubicBezTo>
                  <a:cubicBezTo>
                    <a:pt x="15108" y="727"/>
                    <a:pt x="15050" y="716"/>
                    <a:pt x="14987" y="678"/>
                  </a:cubicBezTo>
                  <a:cubicBezTo>
                    <a:pt x="14904" y="604"/>
                    <a:pt x="14802" y="539"/>
                    <a:pt x="14691" y="493"/>
                  </a:cubicBezTo>
                  <a:cubicBezTo>
                    <a:pt x="14496" y="428"/>
                    <a:pt x="14302" y="382"/>
                    <a:pt x="14098" y="363"/>
                  </a:cubicBezTo>
                  <a:cubicBezTo>
                    <a:pt x="13866" y="336"/>
                    <a:pt x="13635" y="271"/>
                    <a:pt x="13403" y="234"/>
                  </a:cubicBezTo>
                  <a:cubicBezTo>
                    <a:pt x="13246" y="206"/>
                    <a:pt x="13098" y="197"/>
                    <a:pt x="12949" y="187"/>
                  </a:cubicBezTo>
                  <a:cubicBezTo>
                    <a:pt x="12764" y="178"/>
                    <a:pt x="12579" y="150"/>
                    <a:pt x="12394" y="132"/>
                  </a:cubicBezTo>
                  <a:cubicBezTo>
                    <a:pt x="12311" y="129"/>
                    <a:pt x="12228" y="127"/>
                    <a:pt x="12145" y="127"/>
                  </a:cubicBezTo>
                  <a:cubicBezTo>
                    <a:pt x="11737" y="127"/>
                    <a:pt x="11329" y="164"/>
                    <a:pt x="10921" y="234"/>
                  </a:cubicBezTo>
                  <a:cubicBezTo>
                    <a:pt x="10736" y="261"/>
                    <a:pt x="10523" y="280"/>
                    <a:pt x="10347" y="317"/>
                  </a:cubicBezTo>
                  <a:cubicBezTo>
                    <a:pt x="10171" y="354"/>
                    <a:pt x="9995" y="400"/>
                    <a:pt x="9809" y="419"/>
                  </a:cubicBezTo>
                  <a:cubicBezTo>
                    <a:pt x="9338" y="471"/>
                    <a:pt x="8860" y="499"/>
                    <a:pt x="8381" y="499"/>
                  </a:cubicBezTo>
                  <a:cubicBezTo>
                    <a:pt x="8258" y="499"/>
                    <a:pt x="8135" y="497"/>
                    <a:pt x="8012" y="493"/>
                  </a:cubicBezTo>
                  <a:cubicBezTo>
                    <a:pt x="7688" y="493"/>
                    <a:pt x="7373" y="512"/>
                    <a:pt x="7049" y="539"/>
                  </a:cubicBezTo>
                  <a:cubicBezTo>
                    <a:pt x="6972" y="545"/>
                    <a:pt x="6894" y="548"/>
                    <a:pt x="6815" y="548"/>
                  </a:cubicBezTo>
                  <a:cubicBezTo>
                    <a:pt x="6658" y="548"/>
                    <a:pt x="6500" y="539"/>
                    <a:pt x="6345" y="539"/>
                  </a:cubicBezTo>
                  <a:cubicBezTo>
                    <a:pt x="6051" y="539"/>
                    <a:pt x="5782" y="652"/>
                    <a:pt x="5491" y="652"/>
                  </a:cubicBezTo>
                  <a:cubicBezTo>
                    <a:pt x="5470" y="652"/>
                    <a:pt x="5449" y="652"/>
                    <a:pt x="5428" y="650"/>
                  </a:cubicBezTo>
                  <a:cubicBezTo>
                    <a:pt x="5178" y="641"/>
                    <a:pt x="4919" y="586"/>
                    <a:pt x="4669" y="567"/>
                  </a:cubicBezTo>
                  <a:cubicBezTo>
                    <a:pt x="4459" y="542"/>
                    <a:pt x="4249" y="530"/>
                    <a:pt x="4039" y="530"/>
                  </a:cubicBezTo>
                  <a:cubicBezTo>
                    <a:pt x="3934" y="530"/>
                    <a:pt x="3829" y="533"/>
                    <a:pt x="3724" y="539"/>
                  </a:cubicBezTo>
                  <a:cubicBezTo>
                    <a:pt x="3103" y="576"/>
                    <a:pt x="2501" y="697"/>
                    <a:pt x="1918" y="882"/>
                  </a:cubicBezTo>
                  <a:cubicBezTo>
                    <a:pt x="1825" y="882"/>
                    <a:pt x="1742" y="882"/>
                    <a:pt x="1649" y="901"/>
                  </a:cubicBezTo>
                  <a:cubicBezTo>
                    <a:pt x="1637" y="904"/>
                    <a:pt x="1622" y="905"/>
                    <a:pt x="1607" y="905"/>
                  </a:cubicBezTo>
                  <a:cubicBezTo>
                    <a:pt x="1576" y="905"/>
                    <a:pt x="1541" y="901"/>
                    <a:pt x="1510" y="901"/>
                  </a:cubicBezTo>
                  <a:cubicBezTo>
                    <a:pt x="1455" y="901"/>
                    <a:pt x="1417" y="928"/>
                    <a:pt x="1362" y="928"/>
                  </a:cubicBezTo>
                  <a:cubicBezTo>
                    <a:pt x="1279" y="947"/>
                    <a:pt x="1186" y="947"/>
                    <a:pt x="1103" y="965"/>
                  </a:cubicBezTo>
                  <a:cubicBezTo>
                    <a:pt x="982" y="993"/>
                    <a:pt x="862" y="1030"/>
                    <a:pt x="751" y="1058"/>
                  </a:cubicBezTo>
                  <a:cubicBezTo>
                    <a:pt x="500" y="1123"/>
                    <a:pt x="250" y="1141"/>
                    <a:pt x="0" y="1141"/>
                  </a:cubicBezTo>
                  <a:lnTo>
                    <a:pt x="44711" y="1141"/>
                  </a:lnTo>
                  <a:cubicBezTo>
                    <a:pt x="44729" y="1049"/>
                    <a:pt x="44683" y="956"/>
                    <a:pt x="44600" y="910"/>
                  </a:cubicBezTo>
                  <a:cubicBezTo>
                    <a:pt x="44516" y="836"/>
                    <a:pt x="44424" y="789"/>
                    <a:pt x="44340" y="706"/>
                  </a:cubicBezTo>
                  <a:cubicBezTo>
                    <a:pt x="44248" y="632"/>
                    <a:pt x="44155" y="567"/>
                    <a:pt x="44072" y="502"/>
                  </a:cubicBezTo>
                  <a:cubicBezTo>
                    <a:pt x="43997" y="428"/>
                    <a:pt x="43905" y="363"/>
                    <a:pt x="43812" y="317"/>
                  </a:cubicBezTo>
                  <a:cubicBezTo>
                    <a:pt x="43451" y="141"/>
                    <a:pt x="42988" y="123"/>
                    <a:pt x="42599" y="123"/>
                  </a:cubicBezTo>
                  <a:cubicBezTo>
                    <a:pt x="41886" y="123"/>
                    <a:pt x="41246" y="419"/>
                    <a:pt x="40533" y="419"/>
                  </a:cubicBezTo>
                  <a:cubicBezTo>
                    <a:pt x="39885" y="419"/>
                    <a:pt x="39255" y="502"/>
                    <a:pt x="38607" y="558"/>
                  </a:cubicBezTo>
                  <a:cubicBezTo>
                    <a:pt x="38375" y="576"/>
                    <a:pt x="38134" y="613"/>
                    <a:pt x="37903" y="623"/>
                  </a:cubicBezTo>
                  <a:cubicBezTo>
                    <a:pt x="37810" y="632"/>
                    <a:pt x="37715" y="632"/>
                    <a:pt x="37620" y="632"/>
                  </a:cubicBezTo>
                  <a:cubicBezTo>
                    <a:pt x="37525" y="632"/>
                    <a:pt x="37430" y="632"/>
                    <a:pt x="37338" y="641"/>
                  </a:cubicBezTo>
                  <a:cubicBezTo>
                    <a:pt x="36967" y="660"/>
                    <a:pt x="36606" y="650"/>
                    <a:pt x="36245" y="678"/>
                  </a:cubicBezTo>
                  <a:cubicBezTo>
                    <a:pt x="36078" y="690"/>
                    <a:pt x="35910" y="694"/>
                    <a:pt x="35742" y="694"/>
                  </a:cubicBezTo>
                  <a:cubicBezTo>
                    <a:pt x="35518" y="694"/>
                    <a:pt x="35295" y="688"/>
                    <a:pt x="35078" y="688"/>
                  </a:cubicBezTo>
                  <a:cubicBezTo>
                    <a:pt x="34882" y="688"/>
                    <a:pt x="34686" y="694"/>
                    <a:pt x="34492" y="694"/>
                  </a:cubicBezTo>
                  <a:cubicBezTo>
                    <a:pt x="34346" y="694"/>
                    <a:pt x="34202" y="690"/>
                    <a:pt x="34059" y="678"/>
                  </a:cubicBezTo>
                  <a:cubicBezTo>
                    <a:pt x="33383" y="623"/>
                    <a:pt x="32716" y="530"/>
                    <a:pt x="32049" y="447"/>
                  </a:cubicBezTo>
                  <a:cubicBezTo>
                    <a:pt x="31021" y="326"/>
                    <a:pt x="30002" y="243"/>
                    <a:pt x="28983" y="95"/>
                  </a:cubicBezTo>
                  <a:cubicBezTo>
                    <a:pt x="28509" y="37"/>
                    <a:pt x="28042" y="1"/>
                    <a:pt x="27570" y="1"/>
                  </a:cubicBezTo>
                  <a:cubicBezTo>
                    <a:pt x="27516" y="1"/>
                    <a:pt x="27462" y="1"/>
                    <a:pt x="27408" y="2"/>
                  </a:cubicBezTo>
                  <a:cubicBezTo>
                    <a:pt x="27204" y="2"/>
                    <a:pt x="27001" y="1"/>
                    <a:pt x="26797"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28"/>
            <p:cNvSpPr/>
            <p:nvPr/>
          </p:nvSpPr>
          <p:spPr>
            <a:xfrm>
              <a:off x="6567084" y="2880500"/>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28"/>
            <p:cNvSpPr/>
            <p:nvPr/>
          </p:nvSpPr>
          <p:spPr>
            <a:xfrm>
              <a:off x="7293182" y="2367402"/>
              <a:ext cx="149744" cy="129007"/>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28"/>
            <p:cNvSpPr/>
            <p:nvPr/>
          </p:nvSpPr>
          <p:spPr>
            <a:xfrm>
              <a:off x="6675287" y="2528265"/>
              <a:ext cx="78666" cy="57328"/>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28"/>
            <p:cNvSpPr/>
            <p:nvPr/>
          </p:nvSpPr>
          <p:spPr>
            <a:xfrm>
              <a:off x="7147122" y="2695442"/>
              <a:ext cx="79343" cy="56727"/>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65" name="Google Shape;1865;p28"/>
          <p:cNvSpPr/>
          <p:nvPr/>
        </p:nvSpPr>
        <p:spPr>
          <a:xfrm>
            <a:off x="2917383" y="971154"/>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6" name="Google Shape;1866;p28"/>
          <p:cNvSpPr/>
          <p:nvPr/>
        </p:nvSpPr>
        <p:spPr>
          <a:xfrm>
            <a:off x="2060312" y="1160684"/>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7" name="Google Shape;1867;p28"/>
          <p:cNvSpPr/>
          <p:nvPr/>
        </p:nvSpPr>
        <p:spPr>
          <a:xfrm>
            <a:off x="11009329" y="4855851"/>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8" name="Google Shape;1868;p28"/>
          <p:cNvSpPr/>
          <p:nvPr/>
        </p:nvSpPr>
        <p:spPr>
          <a:xfrm>
            <a:off x="2102600" y="815736"/>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9" name="Google Shape;1869;p28"/>
          <p:cNvSpPr/>
          <p:nvPr/>
        </p:nvSpPr>
        <p:spPr>
          <a:xfrm>
            <a:off x="1487367" y="1541020"/>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0" name="Google Shape;1870;p28"/>
          <p:cNvSpPr/>
          <p:nvPr/>
        </p:nvSpPr>
        <p:spPr>
          <a:xfrm>
            <a:off x="6875479" y="5810751"/>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71" name="Google Shape;1871;p28"/>
          <p:cNvGrpSpPr/>
          <p:nvPr/>
        </p:nvGrpSpPr>
        <p:grpSpPr>
          <a:xfrm>
            <a:off x="9629758" y="1180395"/>
            <a:ext cx="5536332" cy="1546831"/>
            <a:chOff x="7222318" y="885296"/>
            <a:chExt cx="4152249" cy="1160123"/>
          </a:xfrm>
        </p:grpSpPr>
        <p:sp>
          <p:nvSpPr>
            <p:cNvPr id="1872" name="Google Shape;1872;p28"/>
            <p:cNvSpPr/>
            <p:nvPr/>
          </p:nvSpPr>
          <p:spPr>
            <a:xfrm flipH="1">
              <a:off x="7222318" y="885296"/>
              <a:ext cx="4152249" cy="1160123"/>
            </a:xfrm>
            <a:custGeom>
              <a:avLst/>
              <a:gdLst/>
              <a:ahLst/>
              <a:cxnLst/>
              <a:rect l="l" t="t" r="r" b="b"/>
              <a:pathLst>
                <a:path w="55262" h="15440" extrusionOk="0">
                  <a:moveTo>
                    <a:pt x="39472" y="1"/>
                  </a:moveTo>
                  <a:cubicBezTo>
                    <a:pt x="38436" y="1"/>
                    <a:pt x="37395" y="155"/>
                    <a:pt x="36430" y="425"/>
                  </a:cubicBezTo>
                  <a:cubicBezTo>
                    <a:pt x="34810" y="879"/>
                    <a:pt x="32457" y="1750"/>
                    <a:pt x="31503" y="3250"/>
                  </a:cubicBezTo>
                  <a:cubicBezTo>
                    <a:pt x="31049" y="3963"/>
                    <a:pt x="30827" y="4862"/>
                    <a:pt x="31151" y="5658"/>
                  </a:cubicBezTo>
                  <a:cubicBezTo>
                    <a:pt x="31336" y="6094"/>
                    <a:pt x="31670" y="6464"/>
                    <a:pt x="31836" y="6909"/>
                  </a:cubicBezTo>
                  <a:cubicBezTo>
                    <a:pt x="31987" y="7306"/>
                    <a:pt x="31861" y="7363"/>
                    <a:pt x="31650" y="7363"/>
                  </a:cubicBezTo>
                  <a:cubicBezTo>
                    <a:pt x="31565" y="7363"/>
                    <a:pt x="31466" y="7353"/>
                    <a:pt x="31365" y="7353"/>
                  </a:cubicBezTo>
                  <a:cubicBezTo>
                    <a:pt x="31226" y="7353"/>
                    <a:pt x="31085" y="7371"/>
                    <a:pt x="30975" y="7455"/>
                  </a:cubicBezTo>
                  <a:cubicBezTo>
                    <a:pt x="30734" y="7641"/>
                    <a:pt x="30549" y="8511"/>
                    <a:pt x="30623" y="8808"/>
                  </a:cubicBezTo>
                  <a:cubicBezTo>
                    <a:pt x="29867" y="8133"/>
                    <a:pt x="29094" y="7537"/>
                    <a:pt x="28041" y="7537"/>
                  </a:cubicBezTo>
                  <a:cubicBezTo>
                    <a:pt x="28010" y="7537"/>
                    <a:pt x="27978" y="7538"/>
                    <a:pt x="27946" y="7539"/>
                  </a:cubicBezTo>
                  <a:cubicBezTo>
                    <a:pt x="26445" y="7594"/>
                    <a:pt x="25491" y="8817"/>
                    <a:pt x="24750" y="9984"/>
                  </a:cubicBezTo>
                  <a:cubicBezTo>
                    <a:pt x="24556" y="9919"/>
                    <a:pt x="24463" y="9641"/>
                    <a:pt x="24232" y="9521"/>
                  </a:cubicBezTo>
                  <a:cubicBezTo>
                    <a:pt x="24064" y="9441"/>
                    <a:pt x="23887" y="9423"/>
                    <a:pt x="23701" y="9423"/>
                  </a:cubicBezTo>
                  <a:cubicBezTo>
                    <a:pt x="23629" y="9423"/>
                    <a:pt x="23556" y="9426"/>
                    <a:pt x="23481" y="9428"/>
                  </a:cubicBezTo>
                  <a:cubicBezTo>
                    <a:pt x="22870" y="9456"/>
                    <a:pt x="22555" y="9910"/>
                    <a:pt x="22157" y="10308"/>
                  </a:cubicBezTo>
                  <a:lnTo>
                    <a:pt x="22157" y="10308"/>
                  </a:lnTo>
                  <a:cubicBezTo>
                    <a:pt x="22222" y="8984"/>
                    <a:pt x="21694" y="7613"/>
                    <a:pt x="20832" y="6603"/>
                  </a:cubicBezTo>
                  <a:cubicBezTo>
                    <a:pt x="19793" y="5384"/>
                    <a:pt x="18241" y="4779"/>
                    <a:pt x="16689" y="4779"/>
                  </a:cubicBezTo>
                  <a:cubicBezTo>
                    <a:pt x="15033" y="4779"/>
                    <a:pt x="13376" y="5467"/>
                    <a:pt x="12339" y="6835"/>
                  </a:cubicBezTo>
                  <a:cubicBezTo>
                    <a:pt x="11820" y="7520"/>
                    <a:pt x="11412" y="8289"/>
                    <a:pt x="11107" y="9104"/>
                  </a:cubicBezTo>
                  <a:cubicBezTo>
                    <a:pt x="10995" y="9428"/>
                    <a:pt x="11005" y="9817"/>
                    <a:pt x="10912" y="10123"/>
                  </a:cubicBezTo>
                  <a:cubicBezTo>
                    <a:pt x="10868" y="10270"/>
                    <a:pt x="10787" y="10318"/>
                    <a:pt x="10684" y="10318"/>
                  </a:cubicBezTo>
                  <a:cubicBezTo>
                    <a:pt x="10481" y="10318"/>
                    <a:pt x="10194" y="10129"/>
                    <a:pt x="9949" y="10123"/>
                  </a:cubicBezTo>
                  <a:cubicBezTo>
                    <a:pt x="9911" y="10121"/>
                    <a:pt x="9873" y="10120"/>
                    <a:pt x="9836" y="10120"/>
                  </a:cubicBezTo>
                  <a:cubicBezTo>
                    <a:pt x="9341" y="10120"/>
                    <a:pt x="8881" y="10294"/>
                    <a:pt x="8596" y="10716"/>
                  </a:cubicBezTo>
                  <a:cubicBezTo>
                    <a:pt x="8201" y="10534"/>
                    <a:pt x="7823" y="10392"/>
                    <a:pt x="7466" y="10392"/>
                  </a:cubicBezTo>
                  <a:cubicBezTo>
                    <a:pt x="7078" y="10392"/>
                    <a:pt x="6715" y="10559"/>
                    <a:pt x="6383" y="11021"/>
                  </a:cubicBezTo>
                  <a:cubicBezTo>
                    <a:pt x="6123" y="11383"/>
                    <a:pt x="5994" y="11818"/>
                    <a:pt x="6031" y="12263"/>
                  </a:cubicBezTo>
                  <a:cubicBezTo>
                    <a:pt x="6068" y="12763"/>
                    <a:pt x="6466" y="13235"/>
                    <a:pt x="6392" y="13745"/>
                  </a:cubicBezTo>
                  <a:cubicBezTo>
                    <a:pt x="6381" y="13745"/>
                    <a:pt x="6370" y="13746"/>
                    <a:pt x="6360" y="13746"/>
                  </a:cubicBezTo>
                  <a:cubicBezTo>
                    <a:pt x="6052" y="13746"/>
                    <a:pt x="5886" y="13381"/>
                    <a:pt x="5566" y="13381"/>
                  </a:cubicBezTo>
                  <a:cubicBezTo>
                    <a:pt x="5551" y="13381"/>
                    <a:pt x="5536" y="13382"/>
                    <a:pt x="5521" y="13383"/>
                  </a:cubicBezTo>
                  <a:cubicBezTo>
                    <a:pt x="5104" y="13430"/>
                    <a:pt x="4780" y="13976"/>
                    <a:pt x="4669" y="14319"/>
                  </a:cubicBezTo>
                  <a:cubicBezTo>
                    <a:pt x="4539" y="14263"/>
                    <a:pt x="4484" y="14152"/>
                    <a:pt x="4521" y="13976"/>
                  </a:cubicBezTo>
                  <a:cubicBezTo>
                    <a:pt x="4428" y="13633"/>
                    <a:pt x="4215" y="13328"/>
                    <a:pt x="3928" y="13133"/>
                  </a:cubicBezTo>
                  <a:cubicBezTo>
                    <a:pt x="3515" y="12769"/>
                    <a:pt x="2854" y="12376"/>
                    <a:pt x="2249" y="12376"/>
                  </a:cubicBezTo>
                  <a:cubicBezTo>
                    <a:pt x="2162" y="12376"/>
                    <a:pt x="2076" y="12384"/>
                    <a:pt x="1992" y="12401"/>
                  </a:cubicBezTo>
                  <a:cubicBezTo>
                    <a:pt x="1085" y="12596"/>
                    <a:pt x="658" y="13615"/>
                    <a:pt x="362" y="14384"/>
                  </a:cubicBezTo>
                  <a:cubicBezTo>
                    <a:pt x="1" y="15338"/>
                    <a:pt x="112" y="15440"/>
                    <a:pt x="112" y="15440"/>
                  </a:cubicBezTo>
                  <a:lnTo>
                    <a:pt x="54428" y="15440"/>
                  </a:lnTo>
                  <a:cubicBezTo>
                    <a:pt x="54594" y="15440"/>
                    <a:pt x="55095" y="15291"/>
                    <a:pt x="55178" y="15143"/>
                  </a:cubicBezTo>
                  <a:cubicBezTo>
                    <a:pt x="55261" y="14967"/>
                    <a:pt x="55057" y="14949"/>
                    <a:pt x="55030" y="14847"/>
                  </a:cubicBezTo>
                  <a:cubicBezTo>
                    <a:pt x="54965" y="14560"/>
                    <a:pt x="54937" y="14263"/>
                    <a:pt x="54881" y="13967"/>
                  </a:cubicBezTo>
                  <a:cubicBezTo>
                    <a:pt x="54715" y="13226"/>
                    <a:pt x="54279" y="12624"/>
                    <a:pt x="53770" y="12087"/>
                  </a:cubicBezTo>
                  <a:cubicBezTo>
                    <a:pt x="53058" y="11333"/>
                    <a:pt x="52139" y="11017"/>
                    <a:pt x="51193" y="11017"/>
                  </a:cubicBezTo>
                  <a:cubicBezTo>
                    <a:pt x="50220" y="11017"/>
                    <a:pt x="49220" y="11352"/>
                    <a:pt x="48388" y="11892"/>
                  </a:cubicBezTo>
                  <a:cubicBezTo>
                    <a:pt x="47798" y="12276"/>
                    <a:pt x="47085" y="12994"/>
                    <a:pt x="46754" y="13729"/>
                  </a:cubicBezTo>
                  <a:lnTo>
                    <a:pt x="46754" y="13729"/>
                  </a:lnTo>
                  <a:cubicBezTo>
                    <a:pt x="46668" y="13371"/>
                    <a:pt x="46456" y="12958"/>
                    <a:pt x="46369" y="12855"/>
                  </a:cubicBezTo>
                  <a:cubicBezTo>
                    <a:pt x="45823" y="12216"/>
                    <a:pt x="45202" y="12420"/>
                    <a:pt x="44498" y="12216"/>
                  </a:cubicBezTo>
                  <a:cubicBezTo>
                    <a:pt x="44563" y="11966"/>
                    <a:pt x="44841" y="11799"/>
                    <a:pt x="44869" y="11503"/>
                  </a:cubicBezTo>
                  <a:cubicBezTo>
                    <a:pt x="44915" y="11142"/>
                    <a:pt x="44683" y="10799"/>
                    <a:pt x="44452" y="10558"/>
                  </a:cubicBezTo>
                  <a:cubicBezTo>
                    <a:pt x="44218" y="10318"/>
                    <a:pt x="43947" y="10223"/>
                    <a:pt x="43666" y="10223"/>
                  </a:cubicBezTo>
                  <a:cubicBezTo>
                    <a:pt x="43210" y="10223"/>
                    <a:pt x="42727" y="10473"/>
                    <a:pt x="42336" y="10761"/>
                  </a:cubicBezTo>
                  <a:lnTo>
                    <a:pt x="42336" y="10761"/>
                  </a:lnTo>
                  <a:cubicBezTo>
                    <a:pt x="42434" y="10635"/>
                    <a:pt x="42375" y="10478"/>
                    <a:pt x="42433" y="10299"/>
                  </a:cubicBezTo>
                  <a:cubicBezTo>
                    <a:pt x="42544" y="10067"/>
                    <a:pt x="42683" y="9854"/>
                    <a:pt x="42840" y="9660"/>
                  </a:cubicBezTo>
                  <a:cubicBezTo>
                    <a:pt x="43118" y="9317"/>
                    <a:pt x="43414" y="8993"/>
                    <a:pt x="43729" y="8687"/>
                  </a:cubicBezTo>
                  <a:cubicBezTo>
                    <a:pt x="44628" y="7752"/>
                    <a:pt x="45035" y="6316"/>
                    <a:pt x="45054" y="5029"/>
                  </a:cubicBezTo>
                  <a:cubicBezTo>
                    <a:pt x="45072" y="4204"/>
                    <a:pt x="45082" y="3371"/>
                    <a:pt x="44758" y="2593"/>
                  </a:cubicBezTo>
                  <a:cubicBezTo>
                    <a:pt x="44294" y="1462"/>
                    <a:pt x="43387" y="796"/>
                    <a:pt x="42257" y="425"/>
                  </a:cubicBezTo>
                  <a:cubicBezTo>
                    <a:pt x="41377" y="132"/>
                    <a:pt x="40427" y="1"/>
                    <a:pt x="39472" y="1"/>
                  </a:cubicBezTo>
                  <a:close/>
                </a:path>
              </a:pathLst>
            </a:custGeom>
            <a:solidFill>
              <a:srgbClr val="FFFFFF">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28"/>
            <p:cNvSpPr/>
            <p:nvPr/>
          </p:nvSpPr>
          <p:spPr>
            <a:xfrm>
              <a:off x="7559909" y="1399275"/>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28"/>
            <p:cNvSpPr/>
            <p:nvPr/>
          </p:nvSpPr>
          <p:spPr>
            <a:xfrm>
              <a:off x="7702009" y="982525"/>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75" name="Google Shape;1875;p28"/>
          <p:cNvSpPr/>
          <p:nvPr/>
        </p:nvSpPr>
        <p:spPr>
          <a:xfrm>
            <a:off x="1384333" y="4951120"/>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6" name="Google Shape;1876;p28"/>
          <p:cNvSpPr/>
          <p:nvPr/>
        </p:nvSpPr>
        <p:spPr>
          <a:xfrm>
            <a:off x="2367576" y="4618766"/>
            <a:ext cx="72360" cy="51735"/>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7" name="Google Shape;1877;p28"/>
          <p:cNvSpPr/>
          <p:nvPr/>
        </p:nvSpPr>
        <p:spPr>
          <a:xfrm>
            <a:off x="1191967" y="5413863"/>
            <a:ext cx="208133" cy="15166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78" name="Google Shape;1878;p28"/>
          <p:cNvGrpSpPr/>
          <p:nvPr/>
        </p:nvGrpSpPr>
        <p:grpSpPr>
          <a:xfrm>
            <a:off x="728151" y="1336907"/>
            <a:ext cx="3083616" cy="795865"/>
            <a:chOff x="6334200" y="978578"/>
            <a:chExt cx="1544073" cy="398517"/>
          </a:xfrm>
        </p:grpSpPr>
        <p:sp>
          <p:nvSpPr>
            <p:cNvPr id="1879" name="Google Shape;1879;p28"/>
            <p:cNvSpPr/>
            <p:nvPr/>
          </p:nvSpPr>
          <p:spPr>
            <a:xfrm>
              <a:off x="6342625" y="978578"/>
              <a:ext cx="1535648" cy="398517"/>
            </a:xfrm>
            <a:custGeom>
              <a:avLst/>
              <a:gdLst/>
              <a:ahLst/>
              <a:cxnLst/>
              <a:rect l="l" t="t" r="r" b="b"/>
              <a:pathLst>
                <a:path w="31986" h="8545" extrusionOk="0">
                  <a:moveTo>
                    <a:pt x="7475" y="0"/>
                  </a:moveTo>
                  <a:cubicBezTo>
                    <a:pt x="7324" y="0"/>
                    <a:pt x="7173" y="4"/>
                    <a:pt x="7022" y="12"/>
                  </a:cubicBezTo>
                  <a:cubicBezTo>
                    <a:pt x="6983" y="11"/>
                    <a:pt x="6943" y="11"/>
                    <a:pt x="6903" y="11"/>
                  </a:cubicBezTo>
                  <a:cubicBezTo>
                    <a:pt x="6148" y="11"/>
                    <a:pt x="5412" y="179"/>
                    <a:pt x="4735" y="522"/>
                  </a:cubicBezTo>
                  <a:cubicBezTo>
                    <a:pt x="4123" y="763"/>
                    <a:pt x="3595" y="1179"/>
                    <a:pt x="3197" y="1707"/>
                  </a:cubicBezTo>
                  <a:cubicBezTo>
                    <a:pt x="2799" y="2078"/>
                    <a:pt x="2521" y="2550"/>
                    <a:pt x="2400" y="3078"/>
                  </a:cubicBezTo>
                  <a:cubicBezTo>
                    <a:pt x="2252" y="3560"/>
                    <a:pt x="2187" y="4069"/>
                    <a:pt x="2215" y="4579"/>
                  </a:cubicBezTo>
                  <a:cubicBezTo>
                    <a:pt x="2206" y="5431"/>
                    <a:pt x="2308" y="6228"/>
                    <a:pt x="2697" y="6996"/>
                  </a:cubicBezTo>
                  <a:cubicBezTo>
                    <a:pt x="2821" y="7238"/>
                    <a:pt x="2952" y="7518"/>
                    <a:pt x="3184" y="7679"/>
                  </a:cubicBezTo>
                  <a:lnTo>
                    <a:pt x="3184" y="7679"/>
                  </a:lnTo>
                  <a:cubicBezTo>
                    <a:pt x="3067" y="7632"/>
                    <a:pt x="2929" y="7611"/>
                    <a:pt x="2784" y="7611"/>
                  </a:cubicBezTo>
                  <a:cubicBezTo>
                    <a:pt x="2334" y="7611"/>
                    <a:pt x="1815" y="7817"/>
                    <a:pt x="1632" y="8126"/>
                  </a:cubicBezTo>
                  <a:cubicBezTo>
                    <a:pt x="1524" y="8113"/>
                    <a:pt x="1416" y="8107"/>
                    <a:pt x="1309" y="8107"/>
                  </a:cubicBezTo>
                  <a:cubicBezTo>
                    <a:pt x="886" y="8107"/>
                    <a:pt x="471" y="8201"/>
                    <a:pt x="57" y="8312"/>
                  </a:cubicBezTo>
                  <a:cubicBezTo>
                    <a:pt x="0" y="8327"/>
                    <a:pt x="138" y="8336"/>
                    <a:pt x="369" y="8336"/>
                  </a:cubicBezTo>
                  <a:cubicBezTo>
                    <a:pt x="817" y="8336"/>
                    <a:pt x="1615" y="8305"/>
                    <a:pt x="2030" y="8237"/>
                  </a:cubicBezTo>
                  <a:cubicBezTo>
                    <a:pt x="2108" y="8226"/>
                    <a:pt x="2198" y="8222"/>
                    <a:pt x="2296" y="8222"/>
                  </a:cubicBezTo>
                  <a:cubicBezTo>
                    <a:pt x="2606" y="8222"/>
                    <a:pt x="2992" y="8269"/>
                    <a:pt x="3280" y="8312"/>
                  </a:cubicBezTo>
                  <a:lnTo>
                    <a:pt x="31892" y="8312"/>
                  </a:lnTo>
                  <a:cubicBezTo>
                    <a:pt x="31892" y="8452"/>
                    <a:pt x="31926" y="8544"/>
                    <a:pt x="31953" y="8544"/>
                  </a:cubicBezTo>
                  <a:cubicBezTo>
                    <a:pt x="31968" y="8544"/>
                    <a:pt x="31982" y="8513"/>
                    <a:pt x="31985" y="8441"/>
                  </a:cubicBezTo>
                  <a:cubicBezTo>
                    <a:pt x="31985" y="8173"/>
                    <a:pt x="31948" y="7765"/>
                    <a:pt x="31800" y="7534"/>
                  </a:cubicBezTo>
                  <a:cubicBezTo>
                    <a:pt x="31726" y="7395"/>
                    <a:pt x="31596" y="7293"/>
                    <a:pt x="31448" y="7246"/>
                  </a:cubicBezTo>
                  <a:cubicBezTo>
                    <a:pt x="31441" y="7246"/>
                    <a:pt x="31433" y="7246"/>
                    <a:pt x="31426" y="7246"/>
                  </a:cubicBezTo>
                  <a:cubicBezTo>
                    <a:pt x="31398" y="7246"/>
                    <a:pt x="31366" y="7249"/>
                    <a:pt x="31333" y="7256"/>
                  </a:cubicBezTo>
                  <a:lnTo>
                    <a:pt x="31333" y="7256"/>
                  </a:lnTo>
                  <a:cubicBezTo>
                    <a:pt x="31542" y="7000"/>
                    <a:pt x="31648" y="6531"/>
                    <a:pt x="31578" y="6292"/>
                  </a:cubicBezTo>
                  <a:cubicBezTo>
                    <a:pt x="31466" y="5903"/>
                    <a:pt x="31207" y="5598"/>
                    <a:pt x="30938" y="5301"/>
                  </a:cubicBezTo>
                  <a:cubicBezTo>
                    <a:pt x="30525" y="4830"/>
                    <a:pt x="29929" y="4563"/>
                    <a:pt x="29312" y="4563"/>
                  </a:cubicBezTo>
                  <a:cubicBezTo>
                    <a:pt x="29141" y="4563"/>
                    <a:pt x="28969" y="4583"/>
                    <a:pt x="28799" y="4625"/>
                  </a:cubicBezTo>
                  <a:cubicBezTo>
                    <a:pt x="27937" y="4810"/>
                    <a:pt x="27141" y="5422"/>
                    <a:pt x="26539" y="6033"/>
                  </a:cubicBezTo>
                  <a:cubicBezTo>
                    <a:pt x="26502" y="6068"/>
                    <a:pt x="26467" y="6104"/>
                    <a:pt x="26433" y="6140"/>
                  </a:cubicBezTo>
                  <a:lnTo>
                    <a:pt x="26433" y="6140"/>
                  </a:lnTo>
                  <a:cubicBezTo>
                    <a:pt x="26521" y="5936"/>
                    <a:pt x="26589" y="5724"/>
                    <a:pt x="26631" y="5505"/>
                  </a:cubicBezTo>
                  <a:cubicBezTo>
                    <a:pt x="26761" y="4912"/>
                    <a:pt x="26733" y="4292"/>
                    <a:pt x="26539" y="3717"/>
                  </a:cubicBezTo>
                  <a:cubicBezTo>
                    <a:pt x="26122" y="2430"/>
                    <a:pt x="25075" y="1226"/>
                    <a:pt x="23769" y="800"/>
                  </a:cubicBezTo>
                  <a:cubicBezTo>
                    <a:pt x="23473" y="679"/>
                    <a:pt x="23158" y="587"/>
                    <a:pt x="22843" y="513"/>
                  </a:cubicBezTo>
                  <a:cubicBezTo>
                    <a:pt x="22597" y="480"/>
                    <a:pt x="22350" y="464"/>
                    <a:pt x="22102" y="464"/>
                  </a:cubicBezTo>
                  <a:cubicBezTo>
                    <a:pt x="21854" y="464"/>
                    <a:pt x="21606" y="480"/>
                    <a:pt x="21361" y="513"/>
                  </a:cubicBezTo>
                  <a:cubicBezTo>
                    <a:pt x="20203" y="651"/>
                    <a:pt x="19129" y="1207"/>
                    <a:pt x="18351" y="2087"/>
                  </a:cubicBezTo>
                  <a:cubicBezTo>
                    <a:pt x="17554" y="2995"/>
                    <a:pt x="17072" y="4134"/>
                    <a:pt x="16980" y="5338"/>
                  </a:cubicBezTo>
                  <a:cubicBezTo>
                    <a:pt x="16925" y="5922"/>
                    <a:pt x="16906" y="6730"/>
                    <a:pt x="17144" y="7303"/>
                  </a:cubicBezTo>
                  <a:lnTo>
                    <a:pt x="17144" y="7303"/>
                  </a:lnTo>
                  <a:cubicBezTo>
                    <a:pt x="16905" y="6754"/>
                    <a:pt x="16360" y="6274"/>
                    <a:pt x="15743" y="6274"/>
                  </a:cubicBezTo>
                  <a:cubicBezTo>
                    <a:pt x="15696" y="6274"/>
                    <a:pt x="15648" y="6277"/>
                    <a:pt x="15600" y="6283"/>
                  </a:cubicBezTo>
                  <a:cubicBezTo>
                    <a:pt x="15266" y="6329"/>
                    <a:pt x="14960" y="6793"/>
                    <a:pt x="15044" y="7145"/>
                  </a:cubicBezTo>
                  <a:cubicBezTo>
                    <a:pt x="14952" y="6999"/>
                    <a:pt x="14639" y="6986"/>
                    <a:pt x="14434" y="6986"/>
                  </a:cubicBezTo>
                  <a:cubicBezTo>
                    <a:pt x="14390" y="6986"/>
                    <a:pt x="14352" y="6987"/>
                    <a:pt x="14321" y="6987"/>
                  </a:cubicBezTo>
                  <a:cubicBezTo>
                    <a:pt x="13951" y="7006"/>
                    <a:pt x="13691" y="7163"/>
                    <a:pt x="13367" y="7320"/>
                  </a:cubicBezTo>
                  <a:cubicBezTo>
                    <a:pt x="13608" y="6959"/>
                    <a:pt x="14738" y="6320"/>
                    <a:pt x="14071" y="5774"/>
                  </a:cubicBezTo>
                  <a:cubicBezTo>
                    <a:pt x="13940" y="5666"/>
                    <a:pt x="13794" y="5621"/>
                    <a:pt x="13644" y="5621"/>
                  </a:cubicBezTo>
                  <a:cubicBezTo>
                    <a:pt x="13390" y="5621"/>
                    <a:pt x="13125" y="5752"/>
                    <a:pt x="12903" y="5935"/>
                  </a:cubicBezTo>
                  <a:lnTo>
                    <a:pt x="12903" y="5935"/>
                  </a:lnTo>
                  <a:cubicBezTo>
                    <a:pt x="13136" y="5521"/>
                    <a:pt x="13246" y="5044"/>
                    <a:pt x="13210" y="4560"/>
                  </a:cubicBezTo>
                  <a:cubicBezTo>
                    <a:pt x="13164" y="3504"/>
                    <a:pt x="12404" y="2485"/>
                    <a:pt x="11737" y="1717"/>
                  </a:cubicBezTo>
                  <a:cubicBezTo>
                    <a:pt x="10628" y="464"/>
                    <a:pt x="9071" y="0"/>
                    <a:pt x="747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28"/>
            <p:cNvSpPr/>
            <p:nvPr/>
          </p:nvSpPr>
          <p:spPr>
            <a:xfrm>
              <a:off x="6334200" y="1287300"/>
              <a:ext cx="1541821" cy="85724"/>
            </a:xfrm>
            <a:custGeom>
              <a:avLst/>
              <a:gdLst/>
              <a:ahLst/>
              <a:cxnLst/>
              <a:rect l="l" t="t" r="r" b="b"/>
              <a:pathLst>
                <a:path w="31818" h="1786" extrusionOk="0">
                  <a:moveTo>
                    <a:pt x="11198" y="0"/>
                  </a:moveTo>
                  <a:cubicBezTo>
                    <a:pt x="11053" y="0"/>
                    <a:pt x="10909" y="3"/>
                    <a:pt x="10764" y="9"/>
                  </a:cubicBezTo>
                  <a:cubicBezTo>
                    <a:pt x="9828" y="46"/>
                    <a:pt x="8911" y="185"/>
                    <a:pt x="8013" y="416"/>
                  </a:cubicBezTo>
                  <a:cubicBezTo>
                    <a:pt x="7087" y="648"/>
                    <a:pt x="6142" y="722"/>
                    <a:pt x="5206" y="843"/>
                  </a:cubicBezTo>
                  <a:cubicBezTo>
                    <a:pt x="4808" y="889"/>
                    <a:pt x="4410" y="972"/>
                    <a:pt x="4021" y="1046"/>
                  </a:cubicBezTo>
                  <a:cubicBezTo>
                    <a:pt x="3780" y="1093"/>
                    <a:pt x="3548" y="1157"/>
                    <a:pt x="3326" y="1241"/>
                  </a:cubicBezTo>
                  <a:cubicBezTo>
                    <a:pt x="3104" y="1306"/>
                    <a:pt x="2900" y="1324"/>
                    <a:pt x="2687" y="1417"/>
                  </a:cubicBezTo>
                  <a:cubicBezTo>
                    <a:pt x="2465" y="1491"/>
                    <a:pt x="2233" y="1546"/>
                    <a:pt x="1992" y="1584"/>
                  </a:cubicBezTo>
                  <a:cubicBezTo>
                    <a:pt x="1751" y="1630"/>
                    <a:pt x="1511" y="1648"/>
                    <a:pt x="1261" y="1648"/>
                  </a:cubicBezTo>
                  <a:cubicBezTo>
                    <a:pt x="1103" y="1648"/>
                    <a:pt x="973" y="1695"/>
                    <a:pt x="807" y="1704"/>
                  </a:cubicBezTo>
                  <a:cubicBezTo>
                    <a:pt x="733" y="1713"/>
                    <a:pt x="650" y="1741"/>
                    <a:pt x="576" y="1769"/>
                  </a:cubicBezTo>
                  <a:lnTo>
                    <a:pt x="576" y="1769"/>
                  </a:lnTo>
                  <a:lnTo>
                    <a:pt x="31818" y="1760"/>
                  </a:lnTo>
                  <a:cubicBezTo>
                    <a:pt x="31790" y="1658"/>
                    <a:pt x="31651" y="1584"/>
                    <a:pt x="31568" y="1546"/>
                  </a:cubicBezTo>
                  <a:cubicBezTo>
                    <a:pt x="31512" y="1519"/>
                    <a:pt x="31475" y="1482"/>
                    <a:pt x="31419" y="1454"/>
                  </a:cubicBezTo>
                  <a:cubicBezTo>
                    <a:pt x="31364" y="1426"/>
                    <a:pt x="31299" y="1398"/>
                    <a:pt x="31234" y="1380"/>
                  </a:cubicBezTo>
                  <a:cubicBezTo>
                    <a:pt x="31067" y="1306"/>
                    <a:pt x="30929" y="1157"/>
                    <a:pt x="30780" y="1074"/>
                  </a:cubicBezTo>
                  <a:cubicBezTo>
                    <a:pt x="30623" y="991"/>
                    <a:pt x="30475" y="907"/>
                    <a:pt x="30326" y="824"/>
                  </a:cubicBezTo>
                  <a:cubicBezTo>
                    <a:pt x="29836" y="583"/>
                    <a:pt x="29243" y="546"/>
                    <a:pt x="28715" y="416"/>
                  </a:cubicBezTo>
                  <a:cubicBezTo>
                    <a:pt x="28011" y="240"/>
                    <a:pt x="27279" y="240"/>
                    <a:pt x="26557" y="194"/>
                  </a:cubicBezTo>
                  <a:cubicBezTo>
                    <a:pt x="26264" y="176"/>
                    <a:pt x="25972" y="171"/>
                    <a:pt x="25680" y="171"/>
                  </a:cubicBezTo>
                  <a:cubicBezTo>
                    <a:pt x="25213" y="171"/>
                    <a:pt x="24745" y="185"/>
                    <a:pt x="24278" y="185"/>
                  </a:cubicBezTo>
                  <a:cubicBezTo>
                    <a:pt x="24224" y="184"/>
                    <a:pt x="24169" y="184"/>
                    <a:pt x="24115" y="184"/>
                  </a:cubicBezTo>
                  <a:cubicBezTo>
                    <a:pt x="23354" y="184"/>
                    <a:pt x="22593" y="240"/>
                    <a:pt x="21833" y="240"/>
                  </a:cubicBezTo>
                  <a:cubicBezTo>
                    <a:pt x="21129" y="240"/>
                    <a:pt x="20406" y="315"/>
                    <a:pt x="19702" y="370"/>
                  </a:cubicBezTo>
                  <a:cubicBezTo>
                    <a:pt x="19137" y="426"/>
                    <a:pt x="18535" y="416"/>
                    <a:pt x="17998" y="592"/>
                  </a:cubicBezTo>
                  <a:cubicBezTo>
                    <a:pt x="17757" y="676"/>
                    <a:pt x="17470" y="694"/>
                    <a:pt x="17248" y="815"/>
                  </a:cubicBezTo>
                  <a:cubicBezTo>
                    <a:pt x="17155" y="870"/>
                    <a:pt x="17053" y="917"/>
                    <a:pt x="16961" y="954"/>
                  </a:cubicBezTo>
                  <a:cubicBezTo>
                    <a:pt x="16860" y="990"/>
                    <a:pt x="16760" y="1003"/>
                    <a:pt x="16663" y="1003"/>
                  </a:cubicBezTo>
                  <a:cubicBezTo>
                    <a:pt x="16635" y="1003"/>
                    <a:pt x="16608" y="1002"/>
                    <a:pt x="16581" y="1000"/>
                  </a:cubicBezTo>
                  <a:lnTo>
                    <a:pt x="16164" y="1000"/>
                  </a:lnTo>
                  <a:cubicBezTo>
                    <a:pt x="15979" y="1000"/>
                    <a:pt x="15849" y="1065"/>
                    <a:pt x="15673" y="1065"/>
                  </a:cubicBezTo>
                  <a:cubicBezTo>
                    <a:pt x="15494" y="1065"/>
                    <a:pt x="15307" y="1073"/>
                    <a:pt x="15122" y="1073"/>
                  </a:cubicBezTo>
                  <a:cubicBezTo>
                    <a:pt x="15030" y="1073"/>
                    <a:pt x="14938" y="1071"/>
                    <a:pt x="14849" y="1065"/>
                  </a:cubicBezTo>
                  <a:cubicBezTo>
                    <a:pt x="14710" y="1046"/>
                    <a:pt x="14580" y="1000"/>
                    <a:pt x="14432" y="1000"/>
                  </a:cubicBezTo>
                  <a:cubicBezTo>
                    <a:pt x="14395" y="997"/>
                    <a:pt x="14357" y="996"/>
                    <a:pt x="14318" y="996"/>
                  </a:cubicBezTo>
                  <a:cubicBezTo>
                    <a:pt x="14242" y="996"/>
                    <a:pt x="14163" y="1000"/>
                    <a:pt x="14089" y="1000"/>
                  </a:cubicBezTo>
                  <a:cubicBezTo>
                    <a:pt x="13858" y="1000"/>
                    <a:pt x="13654" y="935"/>
                    <a:pt x="13422" y="935"/>
                  </a:cubicBezTo>
                  <a:cubicBezTo>
                    <a:pt x="13377" y="935"/>
                    <a:pt x="13326" y="942"/>
                    <a:pt x="13278" y="942"/>
                  </a:cubicBezTo>
                  <a:cubicBezTo>
                    <a:pt x="13218" y="942"/>
                    <a:pt x="13162" y="931"/>
                    <a:pt x="13126" y="880"/>
                  </a:cubicBezTo>
                  <a:cubicBezTo>
                    <a:pt x="13163" y="833"/>
                    <a:pt x="13219" y="843"/>
                    <a:pt x="13265" y="805"/>
                  </a:cubicBezTo>
                  <a:cubicBezTo>
                    <a:pt x="13302" y="768"/>
                    <a:pt x="13339" y="731"/>
                    <a:pt x="13376" y="694"/>
                  </a:cubicBezTo>
                  <a:cubicBezTo>
                    <a:pt x="13432" y="639"/>
                    <a:pt x="13543" y="537"/>
                    <a:pt x="13552" y="463"/>
                  </a:cubicBezTo>
                  <a:cubicBezTo>
                    <a:pt x="13608" y="55"/>
                    <a:pt x="13061" y="166"/>
                    <a:pt x="12820" y="129"/>
                  </a:cubicBezTo>
                  <a:cubicBezTo>
                    <a:pt x="12279" y="42"/>
                    <a:pt x="11739" y="0"/>
                    <a:pt x="11198" y="0"/>
                  </a:cubicBezTo>
                  <a:close/>
                  <a:moveTo>
                    <a:pt x="576" y="1769"/>
                  </a:moveTo>
                  <a:lnTo>
                    <a:pt x="1" y="1769"/>
                  </a:lnTo>
                  <a:cubicBezTo>
                    <a:pt x="87" y="1769"/>
                    <a:pt x="248" y="1785"/>
                    <a:pt x="389" y="1785"/>
                  </a:cubicBezTo>
                  <a:cubicBezTo>
                    <a:pt x="460" y="1785"/>
                    <a:pt x="526" y="1781"/>
                    <a:pt x="575" y="1769"/>
                  </a:cubicBezTo>
                  <a:cubicBezTo>
                    <a:pt x="575" y="1769"/>
                    <a:pt x="575" y="1769"/>
                    <a:pt x="576" y="1769"/>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28"/>
            <p:cNvSpPr/>
            <p:nvPr/>
          </p:nvSpPr>
          <p:spPr>
            <a:xfrm>
              <a:off x="7155134" y="1000145"/>
              <a:ext cx="461184" cy="310289"/>
            </a:xfrm>
            <a:custGeom>
              <a:avLst/>
              <a:gdLst/>
              <a:ahLst/>
              <a:cxnLst/>
              <a:rect l="l" t="t" r="r" b="b"/>
              <a:pathLst>
                <a:path w="9606" h="6463" extrusionOk="0">
                  <a:moveTo>
                    <a:pt x="5161" y="1"/>
                  </a:moveTo>
                  <a:cubicBezTo>
                    <a:pt x="4615" y="1"/>
                    <a:pt x="4054" y="136"/>
                    <a:pt x="3538" y="284"/>
                  </a:cubicBezTo>
                  <a:cubicBezTo>
                    <a:pt x="3233" y="377"/>
                    <a:pt x="2936" y="516"/>
                    <a:pt x="2686" y="710"/>
                  </a:cubicBezTo>
                  <a:cubicBezTo>
                    <a:pt x="2492" y="840"/>
                    <a:pt x="2307" y="979"/>
                    <a:pt x="2121" y="1127"/>
                  </a:cubicBezTo>
                  <a:cubicBezTo>
                    <a:pt x="1686" y="1479"/>
                    <a:pt x="1251" y="1859"/>
                    <a:pt x="954" y="2350"/>
                  </a:cubicBezTo>
                  <a:cubicBezTo>
                    <a:pt x="723" y="2767"/>
                    <a:pt x="389" y="3165"/>
                    <a:pt x="259" y="3628"/>
                  </a:cubicBezTo>
                  <a:cubicBezTo>
                    <a:pt x="195" y="3887"/>
                    <a:pt x="102" y="4156"/>
                    <a:pt x="56" y="4415"/>
                  </a:cubicBezTo>
                  <a:cubicBezTo>
                    <a:pt x="9" y="4684"/>
                    <a:pt x="0" y="4962"/>
                    <a:pt x="37" y="5230"/>
                  </a:cubicBezTo>
                  <a:cubicBezTo>
                    <a:pt x="46" y="5406"/>
                    <a:pt x="56" y="5582"/>
                    <a:pt x="46" y="5768"/>
                  </a:cubicBezTo>
                  <a:cubicBezTo>
                    <a:pt x="39" y="5957"/>
                    <a:pt x="62" y="6145"/>
                    <a:pt x="101" y="6334"/>
                  </a:cubicBezTo>
                  <a:lnTo>
                    <a:pt x="101" y="6334"/>
                  </a:lnTo>
                  <a:cubicBezTo>
                    <a:pt x="77" y="6142"/>
                    <a:pt x="174" y="6103"/>
                    <a:pt x="213" y="6064"/>
                  </a:cubicBezTo>
                  <a:cubicBezTo>
                    <a:pt x="269" y="6008"/>
                    <a:pt x="306" y="5953"/>
                    <a:pt x="352" y="5879"/>
                  </a:cubicBezTo>
                  <a:cubicBezTo>
                    <a:pt x="426" y="5749"/>
                    <a:pt x="491" y="5601"/>
                    <a:pt x="537" y="5443"/>
                  </a:cubicBezTo>
                  <a:cubicBezTo>
                    <a:pt x="769" y="4841"/>
                    <a:pt x="1408" y="4610"/>
                    <a:pt x="1992" y="4517"/>
                  </a:cubicBezTo>
                  <a:cubicBezTo>
                    <a:pt x="2199" y="4477"/>
                    <a:pt x="2407" y="4454"/>
                    <a:pt x="2614" y="4454"/>
                  </a:cubicBezTo>
                  <a:cubicBezTo>
                    <a:pt x="2740" y="4454"/>
                    <a:pt x="2866" y="4463"/>
                    <a:pt x="2992" y="4480"/>
                  </a:cubicBezTo>
                  <a:cubicBezTo>
                    <a:pt x="3242" y="4517"/>
                    <a:pt x="3492" y="4554"/>
                    <a:pt x="3733" y="4591"/>
                  </a:cubicBezTo>
                  <a:cubicBezTo>
                    <a:pt x="4298" y="4665"/>
                    <a:pt x="4882" y="4665"/>
                    <a:pt x="5437" y="4786"/>
                  </a:cubicBezTo>
                  <a:cubicBezTo>
                    <a:pt x="5780" y="4869"/>
                    <a:pt x="6104" y="5008"/>
                    <a:pt x="6401" y="5193"/>
                  </a:cubicBezTo>
                  <a:cubicBezTo>
                    <a:pt x="6660" y="5360"/>
                    <a:pt x="6938" y="5490"/>
                    <a:pt x="7225" y="5592"/>
                  </a:cubicBezTo>
                  <a:cubicBezTo>
                    <a:pt x="7545" y="5689"/>
                    <a:pt x="7883" y="5737"/>
                    <a:pt x="8220" y="5737"/>
                  </a:cubicBezTo>
                  <a:cubicBezTo>
                    <a:pt x="8361" y="5737"/>
                    <a:pt x="8502" y="5728"/>
                    <a:pt x="8642" y="5712"/>
                  </a:cubicBezTo>
                  <a:cubicBezTo>
                    <a:pt x="8929" y="5684"/>
                    <a:pt x="9179" y="5527"/>
                    <a:pt x="9328" y="5286"/>
                  </a:cubicBezTo>
                  <a:cubicBezTo>
                    <a:pt x="9531" y="4980"/>
                    <a:pt x="9550" y="4536"/>
                    <a:pt x="9596" y="4184"/>
                  </a:cubicBezTo>
                  <a:cubicBezTo>
                    <a:pt x="9605" y="4017"/>
                    <a:pt x="9587" y="3841"/>
                    <a:pt x="9559" y="3674"/>
                  </a:cubicBezTo>
                  <a:cubicBezTo>
                    <a:pt x="9550" y="3461"/>
                    <a:pt x="9504" y="3257"/>
                    <a:pt x="9429" y="3054"/>
                  </a:cubicBezTo>
                  <a:cubicBezTo>
                    <a:pt x="9365" y="2887"/>
                    <a:pt x="9290" y="2730"/>
                    <a:pt x="9207" y="2563"/>
                  </a:cubicBezTo>
                  <a:cubicBezTo>
                    <a:pt x="9114" y="2405"/>
                    <a:pt x="9003" y="2248"/>
                    <a:pt x="8892" y="2090"/>
                  </a:cubicBezTo>
                  <a:lnTo>
                    <a:pt x="8633" y="1674"/>
                  </a:lnTo>
                  <a:cubicBezTo>
                    <a:pt x="8485" y="1479"/>
                    <a:pt x="8318" y="1303"/>
                    <a:pt x="8114" y="1155"/>
                  </a:cubicBezTo>
                  <a:cubicBezTo>
                    <a:pt x="7716" y="840"/>
                    <a:pt x="7299" y="525"/>
                    <a:pt x="6817" y="349"/>
                  </a:cubicBezTo>
                  <a:cubicBezTo>
                    <a:pt x="6382" y="182"/>
                    <a:pt x="5928" y="71"/>
                    <a:pt x="5465" y="16"/>
                  </a:cubicBezTo>
                  <a:cubicBezTo>
                    <a:pt x="5365" y="5"/>
                    <a:pt x="5263" y="1"/>
                    <a:pt x="5161" y="1"/>
                  </a:cubicBezTo>
                  <a:close/>
                  <a:moveTo>
                    <a:pt x="101" y="6334"/>
                  </a:moveTo>
                  <a:cubicBezTo>
                    <a:pt x="106" y="6371"/>
                    <a:pt x="115" y="6413"/>
                    <a:pt x="130" y="6462"/>
                  </a:cubicBezTo>
                  <a:cubicBezTo>
                    <a:pt x="120" y="6420"/>
                    <a:pt x="110" y="6377"/>
                    <a:pt x="101" y="633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28"/>
            <p:cNvSpPr/>
            <p:nvPr/>
          </p:nvSpPr>
          <p:spPr>
            <a:xfrm>
              <a:off x="7214281" y="1232512"/>
              <a:ext cx="200154" cy="62845"/>
            </a:xfrm>
            <a:custGeom>
              <a:avLst/>
              <a:gdLst/>
              <a:ahLst/>
              <a:cxnLst/>
              <a:rect l="l" t="t" r="r" b="b"/>
              <a:pathLst>
                <a:path w="4169" h="1309" extrusionOk="0">
                  <a:moveTo>
                    <a:pt x="1349" y="1"/>
                  </a:moveTo>
                  <a:cubicBezTo>
                    <a:pt x="1136" y="1"/>
                    <a:pt x="922" y="57"/>
                    <a:pt x="732" y="168"/>
                  </a:cubicBezTo>
                  <a:cubicBezTo>
                    <a:pt x="565" y="251"/>
                    <a:pt x="417" y="353"/>
                    <a:pt x="269" y="474"/>
                  </a:cubicBezTo>
                  <a:cubicBezTo>
                    <a:pt x="102" y="622"/>
                    <a:pt x="74" y="844"/>
                    <a:pt x="0" y="1048"/>
                  </a:cubicBezTo>
                  <a:cubicBezTo>
                    <a:pt x="380" y="1150"/>
                    <a:pt x="519" y="1233"/>
                    <a:pt x="685" y="1252"/>
                  </a:cubicBezTo>
                  <a:cubicBezTo>
                    <a:pt x="899" y="1289"/>
                    <a:pt x="1112" y="1307"/>
                    <a:pt x="1334" y="1307"/>
                  </a:cubicBezTo>
                  <a:cubicBezTo>
                    <a:pt x="1389" y="1308"/>
                    <a:pt x="1444" y="1309"/>
                    <a:pt x="1499" y="1309"/>
                  </a:cubicBezTo>
                  <a:cubicBezTo>
                    <a:pt x="2001" y="1309"/>
                    <a:pt x="2510" y="1270"/>
                    <a:pt x="3010" y="1187"/>
                  </a:cubicBezTo>
                  <a:cubicBezTo>
                    <a:pt x="3251" y="1150"/>
                    <a:pt x="3492" y="1067"/>
                    <a:pt x="3733" y="1002"/>
                  </a:cubicBezTo>
                  <a:cubicBezTo>
                    <a:pt x="3872" y="965"/>
                    <a:pt x="4048" y="909"/>
                    <a:pt x="4103" y="761"/>
                  </a:cubicBezTo>
                  <a:cubicBezTo>
                    <a:pt x="4168" y="585"/>
                    <a:pt x="3927" y="474"/>
                    <a:pt x="3788" y="409"/>
                  </a:cubicBezTo>
                  <a:cubicBezTo>
                    <a:pt x="3446" y="261"/>
                    <a:pt x="3020" y="224"/>
                    <a:pt x="2649" y="159"/>
                  </a:cubicBezTo>
                  <a:cubicBezTo>
                    <a:pt x="2306" y="94"/>
                    <a:pt x="1964" y="75"/>
                    <a:pt x="1612" y="29"/>
                  </a:cubicBezTo>
                  <a:cubicBezTo>
                    <a:pt x="1525" y="10"/>
                    <a:pt x="1437" y="1"/>
                    <a:pt x="13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28"/>
            <p:cNvSpPr/>
            <p:nvPr/>
          </p:nvSpPr>
          <p:spPr>
            <a:xfrm>
              <a:off x="7598452" y="1194248"/>
              <a:ext cx="260646" cy="135436"/>
            </a:xfrm>
            <a:custGeom>
              <a:avLst/>
              <a:gdLst/>
              <a:ahLst/>
              <a:cxnLst/>
              <a:rect l="l" t="t" r="r" b="b"/>
              <a:pathLst>
                <a:path w="5429" h="2821" extrusionOk="0">
                  <a:moveTo>
                    <a:pt x="45" y="1870"/>
                  </a:moveTo>
                  <a:cubicBezTo>
                    <a:pt x="9" y="1870"/>
                    <a:pt x="1" y="1905"/>
                    <a:pt x="66" y="2067"/>
                  </a:cubicBezTo>
                  <a:cubicBezTo>
                    <a:pt x="74" y="2004"/>
                    <a:pt x="87" y="1942"/>
                    <a:pt x="105" y="1882"/>
                  </a:cubicBezTo>
                  <a:lnTo>
                    <a:pt x="105" y="1882"/>
                  </a:lnTo>
                  <a:cubicBezTo>
                    <a:pt x="104" y="1882"/>
                    <a:pt x="103" y="1882"/>
                    <a:pt x="103" y="1882"/>
                  </a:cubicBezTo>
                  <a:cubicBezTo>
                    <a:pt x="81" y="1877"/>
                    <a:pt x="60" y="1870"/>
                    <a:pt x="45" y="1870"/>
                  </a:cubicBezTo>
                  <a:close/>
                  <a:moveTo>
                    <a:pt x="3007" y="0"/>
                  </a:moveTo>
                  <a:cubicBezTo>
                    <a:pt x="2521" y="0"/>
                    <a:pt x="2044" y="161"/>
                    <a:pt x="1594" y="363"/>
                  </a:cubicBezTo>
                  <a:cubicBezTo>
                    <a:pt x="1233" y="548"/>
                    <a:pt x="909" y="798"/>
                    <a:pt x="649" y="1095"/>
                  </a:cubicBezTo>
                  <a:cubicBezTo>
                    <a:pt x="529" y="1234"/>
                    <a:pt x="427" y="1382"/>
                    <a:pt x="325" y="1530"/>
                  </a:cubicBezTo>
                  <a:cubicBezTo>
                    <a:pt x="297" y="1576"/>
                    <a:pt x="251" y="1623"/>
                    <a:pt x="205" y="1651"/>
                  </a:cubicBezTo>
                  <a:cubicBezTo>
                    <a:pt x="162" y="1725"/>
                    <a:pt x="129" y="1802"/>
                    <a:pt x="105" y="1882"/>
                  </a:cubicBezTo>
                  <a:lnTo>
                    <a:pt x="105" y="1882"/>
                  </a:lnTo>
                  <a:cubicBezTo>
                    <a:pt x="160" y="1882"/>
                    <a:pt x="215" y="1891"/>
                    <a:pt x="270" y="1891"/>
                  </a:cubicBezTo>
                  <a:cubicBezTo>
                    <a:pt x="362" y="1891"/>
                    <a:pt x="436" y="1938"/>
                    <a:pt x="529" y="1938"/>
                  </a:cubicBezTo>
                  <a:cubicBezTo>
                    <a:pt x="621" y="1938"/>
                    <a:pt x="714" y="1947"/>
                    <a:pt x="807" y="1965"/>
                  </a:cubicBezTo>
                  <a:cubicBezTo>
                    <a:pt x="877" y="1976"/>
                    <a:pt x="948" y="1981"/>
                    <a:pt x="1018" y="1981"/>
                  </a:cubicBezTo>
                  <a:cubicBezTo>
                    <a:pt x="1068" y="1981"/>
                    <a:pt x="1118" y="1979"/>
                    <a:pt x="1168" y="1975"/>
                  </a:cubicBezTo>
                  <a:cubicBezTo>
                    <a:pt x="1335" y="1975"/>
                    <a:pt x="1492" y="2012"/>
                    <a:pt x="1659" y="2021"/>
                  </a:cubicBezTo>
                  <a:cubicBezTo>
                    <a:pt x="2085" y="2049"/>
                    <a:pt x="2511" y="2114"/>
                    <a:pt x="2928" y="2197"/>
                  </a:cubicBezTo>
                  <a:cubicBezTo>
                    <a:pt x="3132" y="2243"/>
                    <a:pt x="3326" y="2243"/>
                    <a:pt x="3530" y="2290"/>
                  </a:cubicBezTo>
                  <a:cubicBezTo>
                    <a:pt x="3752" y="2354"/>
                    <a:pt x="3975" y="2438"/>
                    <a:pt x="4188" y="2540"/>
                  </a:cubicBezTo>
                  <a:cubicBezTo>
                    <a:pt x="4317" y="2595"/>
                    <a:pt x="4428" y="2660"/>
                    <a:pt x="4549" y="2725"/>
                  </a:cubicBezTo>
                  <a:cubicBezTo>
                    <a:pt x="4591" y="2750"/>
                    <a:pt x="4685" y="2820"/>
                    <a:pt x="4751" y="2820"/>
                  </a:cubicBezTo>
                  <a:cubicBezTo>
                    <a:pt x="4758" y="2820"/>
                    <a:pt x="4765" y="2819"/>
                    <a:pt x="4771" y="2818"/>
                  </a:cubicBezTo>
                  <a:cubicBezTo>
                    <a:pt x="4836" y="2799"/>
                    <a:pt x="4938" y="2642"/>
                    <a:pt x="4984" y="2595"/>
                  </a:cubicBezTo>
                  <a:cubicBezTo>
                    <a:pt x="5095" y="2466"/>
                    <a:pt x="5188" y="2327"/>
                    <a:pt x="5271" y="2169"/>
                  </a:cubicBezTo>
                  <a:cubicBezTo>
                    <a:pt x="5336" y="2058"/>
                    <a:pt x="5382" y="1928"/>
                    <a:pt x="5420" y="1799"/>
                  </a:cubicBezTo>
                  <a:cubicBezTo>
                    <a:pt x="5429" y="1706"/>
                    <a:pt x="5373" y="1632"/>
                    <a:pt x="5373" y="1539"/>
                  </a:cubicBezTo>
                  <a:cubicBezTo>
                    <a:pt x="5382" y="1336"/>
                    <a:pt x="5327" y="1141"/>
                    <a:pt x="5216" y="974"/>
                  </a:cubicBezTo>
                  <a:cubicBezTo>
                    <a:pt x="5049" y="743"/>
                    <a:pt x="4827" y="567"/>
                    <a:pt x="4577" y="465"/>
                  </a:cubicBezTo>
                  <a:cubicBezTo>
                    <a:pt x="4262" y="317"/>
                    <a:pt x="3947" y="196"/>
                    <a:pt x="3623" y="94"/>
                  </a:cubicBezTo>
                  <a:cubicBezTo>
                    <a:pt x="3417" y="29"/>
                    <a:pt x="3211" y="0"/>
                    <a:pt x="3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28"/>
            <p:cNvSpPr/>
            <p:nvPr/>
          </p:nvSpPr>
          <p:spPr>
            <a:xfrm>
              <a:off x="7059500" y="1278265"/>
              <a:ext cx="100101" cy="58140"/>
            </a:xfrm>
            <a:custGeom>
              <a:avLst/>
              <a:gdLst/>
              <a:ahLst/>
              <a:cxnLst/>
              <a:rect l="l" t="t" r="r" b="b"/>
              <a:pathLst>
                <a:path w="2085" h="1211" extrusionOk="0">
                  <a:moveTo>
                    <a:pt x="586" y="0"/>
                  </a:moveTo>
                  <a:cubicBezTo>
                    <a:pt x="453" y="0"/>
                    <a:pt x="316" y="32"/>
                    <a:pt x="242" y="123"/>
                  </a:cubicBezTo>
                  <a:cubicBezTo>
                    <a:pt x="1" y="428"/>
                    <a:pt x="19" y="827"/>
                    <a:pt x="19" y="1197"/>
                  </a:cubicBezTo>
                  <a:cubicBezTo>
                    <a:pt x="202" y="1206"/>
                    <a:pt x="384" y="1210"/>
                    <a:pt x="565" y="1210"/>
                  </a:cubicBezTo>
                  <a:cubicBezTo>
                    <a:pt x="787" y="1210"/>
                    <a:pt x="1008" y="1203"/>
                    <a:pt x="1233" y="1188"/>
                  </a:cubicBezTo>
                  <a:cubicBezTo>
                    <a:pt x="1464" y="1188"/>
                    <a:pt x="1696" y="1142"/>
                    <a:pt x="1909" y="1049"/>
                  </a:cubicBezTo>
                  <a:cubicBezTo>
                    <a:pt x="1955" y="1021"/>
                    <a:pt x="1992" y="993"/>
                    <a:pt x="2029" y="956"/>
                  </a:cubicBezTo>
                  <a:cubicBezTo>
                    <a:pt x="2085" y="901"/>
                    <a:pt x="2075" y="910"/>
                    <a:pt x="2057" y="845"/>
                  </a:cubicBezTo>
                  <a:cubicBezTo>
                    <a:pt x="2020" y="716"/>
                    <a:pt x="1937" y="604"/>
                    <a:pt x="1816" y="540"/>
                  </a:cubicBezTo>
                  <a:cubicBezTo>
                    <a:pt x="1696" y="419"/>
                    <a:pt x="1557" y="317"/>
                    <a:pt x="1418" y="225"/>
                  </a:cubicBezTo>
                  <a:cubicBezTo>
                    <a:pt x="1223" y="141"/>
                    <a:pt x="1020" y="67"/>
                    <a:pt x="816" y="30"/>
                  </a:cubicBezTo>
                  <a:cubicBezTo>
                    <a:pt x="752" y="12"/>
                    <a:pt x="670" y="0"/>
                    <a:pt x="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28"/>
            <p:cNvSpPr/>
            <p:nvPr/>
          </p:nvSpPr>
          <p:spPr>
            <a:xfrm>
              <a:off x="6925650" y="1246771"/>
              <a:ext cx="88530" cy="44553"/>
            </a:xfrm>
            <a:custGeom>
              <a:avLst/>
              <a:gdLst/>
              <a:ahLst/>
              <a:cxnLst/>
              <a:rect l="l" t="t" r="r" b="b"/>
              <a:pathLst>
                <a:path w="1844" h="928" extrusionOk="0">
                  <a:moveTo>
                    <a:pt x="196" y="800"/>
                  </a:moveTo>
                  <a:cubicBezTo>
                    <a:pt x="131" y="809"/>
                    <a:pt x="66" y="823"/>
                    <a:pt x="1" y="844"/>
                  </a:cubicBezTo>
                  <a:lnTo>
                    <a:pt x="177" y="844"/>
                  </a:lnTo>
                  <a:cubicBezTo>
                    <a:pt x="183" y="829"/>
                    <a:pt x="189" y="814"/>
                    <a:pt x="196" y="800"/>
                  </a:cubicBezTo>
                  <a:close/>
                  <a:moveTo>
                    <a:pt x="1344" y="1"/>
                  </a:moveTo>
                  <a:cubicBezTo>
                    <a:pt x="1149" y="10"/>
                    <a:pt x="955" y="66"/>
                    <a:pt x="779" y="167"/>
                  </a:cubicBezTo>
                  <a:cubicBezTo>
                    <a:pt x="524" y="308"/>
                    <a:pt x="319" y="532"/>
                    <a:pt x="196" y="800"/>
                  </a:cubicBezTo>
                  <a:lnTo>
                    <a:pt x="196" y="800"/>
                  </a:lnTo>
                  <a:cubicBezTo>
                    <a:pt x="260" y="791"/>
                    <a:pt x="325" y="787"/>
                    <a:pt x="389" y="787"/>
                  </a:cubicBezTo>
                  <a:cubicBezTo>
                    <a:pt x="640" y="787"/>
                    <a:pt x="890" y="844"/>
                    <a:pt x="1140" y="881"/>
                  </a:cubicBezTo>
                  <a:cubicBezTo>
                    <a:pt x="1260" y="908"/>
                    <a:pt x="1390" y="927"/>
                    <a:pt x="1510" y="927"/>
                  </a:cubicBezTo>
                  <a:cubicBezTo>
                    <a:pt x="1640" y="927"/>
                    <a:pt x="1659" y="844"/>
                    <a:pt x="1723" y="751"/>
                  </a:cubicBezTo>
                  <a:cubicBezTo>
                    <a:pt x="1798" y="658"/>
                    <a:pt x="1835" y="547"/>
                    <a:pt x="1844" y="427"/>
                  </a:cubicBezTo>
                  <a:cubicBezTo>
                    <a:pt x="1844" y="316"/>
                    <a:pt x="1807" y="205"/>
                    <a:pt x="1723" y="130"/>
                  </a:cubicBezTo>
                  <a:cubicBezTo>
                    <a:pt x="1677" y="84"/>
                    <a:pt x="1686" y="75"/>
                    <a:pt x="1612" y="47"/>
                  </a:cubicBezTo>
                  <a:cubicBezTo>
                    <a:pt x="1529" y="19"/>
                    <a:pt x="1436" y="1"/>
                    <a:pt x="13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28"/>
            <p:cNvSpPr/>
            <p:nvPr/>
          </p:nvSpPr>
          <p:spPr>
            <a:xfrm>
              <a:off x="6533649" y="1000149"/>
              <a:ext cx="412715" cy="255748"/>
            </a:xfrm>
            <a:custGeom>
              <a:avLst/>
              <a:gdLst/>
              <a:ahLst/>
              <a:cxnLst/>
              <a:rect l="l" t="t" r="r" b="b"/>
              <a:pathLst>
                <a:path w="9902" h="6136" extrusionOk="0">
                  <a:moveTo>
                    <a:pt x="5058" y="0"/>
                  </a:moveTo>
                  <a:cubicBezTo>
                    <a:pt x="4539" y="0"/>
                    <a:pt x="4022" y="91"/>
                    <a:pt x="3511" y="176"/>
                  </a:cubicBezTo>
                  <a:cubicBezTo>
                    <a:pt x="3011" y="259"/>
                    <a:pt x="2473" y="269"/>
                    <a:pt x="2010" y="482"/>
                  </a:cubicBezTo>
                  <a:cubicBezTo>
                    <a:pt x="1529" y="676"/>
                    <a:pt x="1075" y="936"/>
                    <a:pt x="658" y="1241"/>
                  </a:cubicBezTo>
                  <a:cubicBezTo>
                    <a:pt x="501" y="1389"/>
                    <a:pt x="352" y="1556"/>
                    <a:pt x="241" y="1751"/>
                  </a:cubicBezTo>
                  <a:cubicBezTo>
                    <a:pt x="158" y="1853"/>
                    <a:pt x="93" y="1973"/>
                    <a:pt x="56" y="2103"/>
                  </a:cubicBezTo>
                  <a:cubicBezTo>
                    <a:pt x="37" y="2205"/>
                    <a:pt x="19" y="2306"/>
                    <a:pt x="10" y="2408"/>
                  </a:cubicBezTo>
                  <a:cubicBezTo>
                    <a:pt x="0" y="2538"/>
                    <a:pt x="19" y="2668"/>
                    <a:pt x="47" y="2797"/>
                  </a:cubicBezTo>
                  <a:cubicBezTo>
                    <a:pt x="56" y="2881"/>
                    <a:pt x="56" y="2973"/>
                    <a:pt x="47" y="3066"/>
                  </a:cubicBezTo>
                  <a:cubicBezTo>
                    <a:pt x="47" y="3168"/>
                    <a:pt x="0" y="3251"/>
                    <a:pt x="0" y="3353"/>
                  </a:cubicBezTo>
                  <a:cubicBezTo>
                    <a:pt x="10" y="3446"/>
                    <a:pt x="37" y="3529"/>
                    <a:pt x="93" y="3603"/>
                  </a:cubicBezTo>
                  <a:cubicBezTo>
                    <a:pt x="158" y="3788"/>
                    <a:pt x="260" y="3964"/>
                    <a:pt x="399" y="4122"/>
                  </a:cubicBezTo>
                  <a:cubicBezTo>
                    <a:pt x="723" y="4418"/>
                    <a:pt x="1093" y="4659"/>
                    <a:pt x="1501" y="4826"/>
                  </a:cubicBezTo>
                  <a:cubicBezTo>
                    <a:pt x="1751" y="4918"/>
                    <a:pt x="2001" y="4983"/>
                    <a:pt x="2260" y="5020"/>
                  </a:cubicBezTo>
                  <a:cubicBezTo>
                    <a:pt x="2575" y="5085"/>
                    <a:pt x="2890" y="5169"/>
                    <a:pt x="3205" y="5252"/>
                  </a:cubicBezTo>
                  <a:cubicBezTo>
                    <a:pt x="4122" y="5483"/>
                    <a:pt x="5030" y="5771"/>
                    <a:pt x="5928" y="6058"/>
                  </a:cubicBezTo>
                  <a:cubicBezTo>
                    <a:pt x="6145" y="6109"/>
                    <a:pt x="6365" y="6136"/>
                    <a:pt x="6587" y="6136"/>
                  </a:cubicBezTo>
                  <a:cubicBezTo>
                    <a:pt x="6725" y="6136"/>
                    <a:pt x="6864" y="6125"/>
                    <a:pt x="7003" y="6104"/>
                  </a:cubicBezTo>
                  <a:cubicBezTo>
                    <a:pt x="7429" y="6048"/>
                    <a:pt x="7818" y="5882"/>
                    <a:pt x="8244" y="5798"/>
                  </a:cubicBezTo>
                  <a:cubicBezTo>
                    <a:pt x="8457" y="5761"/>
                    <a:pt x="8652" y="5659"/>
                    <a:pt x="8865" y="5613"/>
                  </a:cubicBezTo>
                  <a:cubicBezTo>
                    <a:pt x="9004" y="5585"/>
                    <a:pt x="9133" y="5548"/>
                    <a:pt x="9263" y="5493"/>
                  </a:cubicBezTo>
                  <a:cubicBezTo>
                    <a:pt x="9439" y="5409"/>
                    <a:pt x="9550" y="5215"/>
                    <a:pt x="9819" y="5048"/>
                  </a:cubicBezTo>
                  <a:cubicBezTo>
                    <a:pt x="9865" y="4705"/>
                    <a:pt x="9902" y="4390"/>
                    <a:pt x="9800" y="4057"/>
                  </a:cubicBezTo>
                  <a:cubicBezTo>
                    <a:pt x="9754" y="3909"/>
                    <a:pt x="9698" y="3751"/>
                    <a:pt x="9643" y="3594"/>
                  </a:cubicBezTo>
                  <a:cubicBezTo>
                    <a:pt x="9569" y="3399"/>
                    <a:pt x="9485" y="3205"/>
                    <a:pt x="9383" y="3020"/>
                  </a:cubicBezTo>
                  <a:cubicBezTo>
                    <a:pt x="9189" y="2621"/>
                    <a:pt x="8929" y="2251"/>
                    <a:pt x="8633" y="1927"/>
                  </a:cubicBezTo>
                  <a:cubicBezTo>
                    <a:pt x="8439" y="1714"/>
                    <a:pt x="8216" y="1528"/>
                    <a:pt x="8003" y="1325"/>
                  </a:cubicBezTo>
                  <a:cubicBezTo>
                    <a:pt x="7744" y="1065"/>
                    <a:pt x="7457" y="834"/>
                    <a:pt x="7151" y="630"/>
                  </a:cubicBezTo>
                  <a:cubicBezTo>
                    <a:pt x="6660" y="315"/>
                    <a:pt x="6104" y="111"/>
                    <a:pt x="5530" y="28"/>
                  </a:cubicBezTo>
                  <a:cubicBezTo>
                    <a:pt x="5373" y="8"/>
                    <a:pt x="5215" y="0"/>
                    <a:pt x="50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28"/>
            <p:cNvSpPr/>
            <p:nvPr/>
          </p:nvSpPr>
          <p:spPr>
            <a:xfrm>
              <a:off x="6505424" y="1219933"/>
              <a:ext cx="310433" cy="92035"/>
            </a:xfrm>
            <a:custGeom>
              <a:avLst/>
              <a:gdLst/>
              <a:ahLst/>
              <a:cxnLst/>
              <a:rect l="l" t="t" r="r" b="b"/>
              <a:pathLst>
                <a:path w="6466" h="1917" extrusionOk="0">
                  <a:moveTo>
                    <a:pt x="2060" y="0"/>
                  </a:moveTo>
                  <a:cubicBezTo>
                    <a:pt x="1926" y="0"/>
                    <a:pt x="1790" y="18"/>
                    <a:pt x="1649" y="60"/>
                  </a:cubicBezTo>
                  <a:cubicBezTo>
                    <a:pt x="1316" y="143"/>
                    <a:pt x="1010" y="282"/>
                    <a:pt x="723" y="467"/>
                  </a:cubicBezTo>
                  <a:cubicBezTo>
                    <a:pt x="584" y="551"/>
                    <a:pt x="454" y="652"/>
                    <a:pt x="334" y="764"/>
                  </a:cubicBezTo>
                  <a:cubicBezTo>
                    <a:pt x="232" y="875"/>
                    <a:pt x="139" y="1004"/>
                    <a:pt x="65" y="1134"/>
                  </a:cubicBezTo>
                  <a:cubicBezTo>
                    <a:pt x="28" y="1329"/>
                    <a:pt x="1" y="1421"/>
                    <a:pt x="93" y="1569"/>
                  </a:cubicBezTo>
                  <a:cubicBezTo>
                    <a:pt x="177" y="1662"/>
                    <a:pt x="278" y="1727"/>
                    <a:pt x="399" y="1755"/>
                  </a:cubicBezTo>
                  <a:cubicBezTo>
                    <a:pt x="683" y="1874"/>
                    <a:pt x="968" y="1917"/>
                    <a:pt x="1257" y="1917"/>
                  </a:cubicBezTo>
                  <a:cubicBezTo>
                    <a:pt x="1438" y="1917"/>
                    <a:pt x="1621" y="1900"/>
                    <a:pt x="1807" y="1875"/>
                  </a:cubicBezTo>
                  <a:cubicBezTo>
                    <a:pt x="1973" y="1847"/>
                    <a:pt x="2122" y="1782"/>
                    <a:pt x="2279" y="1755"/>
                  </a:cubicBezTo>
                  <a:cubicBezTo>
                    <a:pt x="2418" y="1736"/>
                    <a:pt x="2548" y="1736"/>
                    <a:pt x="2677" y="1718"/>
                  </a:cubicBezTo>
                  <a:cubicBezTo>
                    <a:pt x="3048" y="1662"/>
                    <a:pt x="3409" y="1634"/>
                    <a:pt x="3780" y="1616"/>
                  </a:cubicBezTo>
                  <a:cubicBezTo>
                    <a:pt x="3821" y="1617"/>
                    <a:pt x="3862" y="1618"/>
                    <a:pt x="3903" y="1618"/>
                  </a:cubicBezTo>
                  <a:cubicBezTo>
                    <a:pt x="4100" y="1618"/>
                    <a:pt x="4293" y="1600"/>
                    <a:pt x="4493" y="1569"/>
                  </a:cubicBezTo>
                  <a:cubicBezTo>
                    <a:pt x="4604" y="1542"/>
                    <a:pt x="4715" y="1505"/>
                    <a:pt x="4817" y="1458"/>
                  </a:cubicBezTo>
                  <a:cubicBezTo>
                    <a:pt x="4877" y="1430"/>
                    <a:pt x="4935" y="1398"/>
                    <a:pt x="4993" y="1365"/>
                  </a:cubicBezTo>
                  <a:lnTo>
                    <a:pt x="4993" y="1365"/>
                  </a:lnTo>
                  <a:lnTo>
                    <a:pt x="5113" y="1486"/>
                  </a:lnTo>
                  <a:cubicBezTo>
                    <a:pt x="5456" y="1393"/>
                    <a:pt x="5817" y="1403"/>
                    <a:pt x="6160" y="1319"/>
                  </a:cubicBezTo>
                  <a:cubicBezTo>
                    <a:pt x="6262" y="1282"/>
                    <a:pt x="6364" y="1245"/>
                    <a:pt x="6466" y="1217"/>
                  </a:cubicBezTo>
                  <a:cubicBezTo>
                    <a:pt x="6466" y="1069"/>
                    <a:pt x="6169" y="1051"/>
                    <a:pt x="6077" y="1041"/>
                  </a:cubicBezTo>
                  <a:cubicBezTo>
                    <a:pt x="5799" y="1051"/>
                    <a:pt x="5530" y="1106"/>
                    <a:pt x="5280" y="1208"/>
                  </a:cubicBezTo>
                  <a:cubicBezTo>
                    <a:pt x="5182" y="1254"/>
                    <a:pt x="5088" y="1311"/>
                    <a:pt x="4993" y="1365"/>
                  </a:cubicBezTo>
                  <a:lnTo>
                    <a:pt x="4993" y="1365"/>
                  </a:lnTo>
                  <a:lnTo>
                    <a:pt x="4928" y="1301"/>
                  </a:lnTo>
                  <a:cubicBezTo>
                    <a:pt x="4928" y="1273"/>
                    <a:pt x="4937" y="1254"/>
                    <a:pt x="4937" y="1236"/>
                  </a:cubicBezTo>
                  <a:cubicBezTo>
                    <a:pt x="4956" y="1060"/>
                    <a:pt x="4836" y="995"/>
                    <a:pt x="4706" y="921"/>
                  </a:cubicBezTo>
                  <a:cubicBezTo>
                    <a:pt x="4539" y="801"/>
                    <a:pt x="4363" y="699"/>
                    <a:pt x="4169" y="634"/>
                  </a:cubicBezTo>
                  <a:cubicBezTo>
                    <a:pt x="3789" y="523"/>
                    <a:pt x="3437" y="347"/>
                    <a:pt x="3057" y="226"/>
                  </a:cubicBezTo>
                  <a:cubicBezTo>
                    <a:pt x="2718" y="113"/>
                    <a:pt x="2398" y="0"/>
                    <a:pt x="20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28"/>
            <p:cNvSpPr/>
            <p:nvPr/>
          </p:nvSpPr>
          <p:spPr>
            <a:xfrm>
              <a:off x="6471331" y="1185720"/>
              <a:ext cx="62317" cy="70191"/>
            </a:xfrm>
            <a:custGeom>
              <a:avLst/>
              <a:gdLst/>
              <a:ahLst/>
              <a:cxnLst/>
              <a:rect l="l" t="t" r="r" b="b"/>
              <a:pathLst>
                <a:path w="1298" h="1462" extrusionOk="0">
                  <a:moveTo>
                    <a:pt x="737" y="0"/>
                  </a:moveTo>
                  <a:cubicBezTo>
                    <a:pt x="652" y="0"/>
                    <a:pt x="568" y="15"/>
                    <a:pt x="492" y="46"/>
                  </a:cubicBezTo>
                  <a:cubicBezTo>
                    <a:pt x="362" y="120"/>
                    <a:pt x="297" y="306"/>
                    <a:pt x="186" y="352"/>
                  </a:cubicBezTo>
                  <a:cubicBezTo>
                    <a:pt x="167" y="481"/>
                    <a:pt x="167" y="620"/>
                    <a:pt x="177" y="759"/>
                  </a:cubicBezTo>
                  <a:lnTo>
                    <a:pt x="1" y="1065"/>
                  </a:lnTo>
                  <a:cubicBezTo>
                    <a:pt x="1" y="1289"/>
                    <a:pt x="187" y="1461"/>
                    <a:pt x="399" y="1461"/>
                  </a:cubicBezTo>
                  <a:cubicBezTo>
                    <a:pt x="423" y="1461"/>
                    <a:pt x="448" y="1459"/>
                    <a:pt x="473" y="1454"/>
                  </a:cubicBezTo>
                  <a:cubicBezTo>
                    <a:pt x="566" y="1436"/>
                    <a:pt x="658" y="1426"/>
                    <a:pt x="742" y="1408"/>
                  </a:cubicBezTo>
                  <a:cubicBezTo>
                    <a:pt x="853" y="1361"/>
                    <a:pt x="955" y="1287"/>
                    <a:pt x="1038" y="1195"/>
                  </a:cubicBezTo>
                  <a:cubicBezTo>
                    <a:pt x="1223" y="972"/>
                    <a:pt x="1298" y="676"/>
                    <a:pt x="1223" y="389"/>
                  </a:cubicBezTo>
                  <a:cubicBezTo>
                    <a:pt x="1177" y="176"/>
                    <a:pt x="1084" y="18"/>
                    <a:pt x="853" y="9"/>
                  </a:cubicBezTo>
                  <a:cubicBezTo>
                    <a:pt x="815" y="3"/>
                    <a:pt x="776" y="0"/>
                    <a:pt x="7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28"/>
            <p:cNvSpPr/>
            <p:nvPr/>
          </p:nvSpPr>
          <p:spPr>
            <a:xfrm>
              <a:off x="7426818" y="1267703"/>
              <a:ext cx="78784" cy="28614"/>
            </a:xfrm>
            <a:custGeom>
              <a:avLst/>
              <a:gdLst/>
              <a:ahLst/>
              <a:cxnLst/>
              <a:rect l="l" t="t" r="r" b="b"/>
              <a:pathLst>
                <a:path w="1641" h="596" extrusionOk="0">
                  <a:moveTo>
                    <a:pt x="362" y="0"/>
                  </a:moveTo>
                  <a:cubicBezTo>
                    <a:pt x="241" y="28"/>
                    <a:pt x="84" y="176"/>
                    <a:pt x="1" y="232"/>
                  </a:cubicBezTo>
                  <a:lnTo>
                    <a:pt x="130" y="315"/>
                  </a:lnTo>
                  <a:cubicBezTo>
                    <a:pt x="427" y="426"/>
                    <a:pt x="732" y="510"/>
                    <a:pt x="1047" y="574"/>
                  </a:cubicBezTo>
                  <a:cubicBezTo>
                    <a:pt x="1140" y="588"/>
                    <a:pt x="1235" y="595"/>
                    <a:pt x="1331" y="595"/>
                  </a:cubicBezTo>
                  <a:cubicBezTo>
                    <a:pt x="1427" y="595"/>
                    <a:pt x="1524" y="588"/>
                    <a:pt x="1622" y="574"/>
                  </a:cubicBezTo>
                  <a:cubicBezTo>
                    <a:pt x="1640" y="472"/>
                    <a:pt x="1464" y="408"/>
                    <a:pt x="1408" y="380"/>
                  </a:cubicBezTo>
                  <a:cubicBezTo>
                    <a:pt x="1297" y="315"/>
                    <a:pt x="1186" y="259"/>
                    <a:pt x="1075" y="204"/>
                  </a:cubicBezTo>
                  <a:cubicBezTo>
                    <a:pt x="899" y="121"/>
                    <a:pt x="723" y="9"/>
                    <a:pt x="5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90" name="Google Shape;1890;p28"/>
          <p:cNvSpPr/>
          <p:nvPr/>
        </p:nvSpPr>
        <p:spPr>
          <a:xfrm>
            <a:off x="9204033" y="4824854"/>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1" name="Google Shape;1891;p28"/>
          <p:cNvSpPr/>
          <p:nvPr/>
        </p:nvSpPr>
        <p:spPr>
          <a:xfrm>
            <a:off x="8788529" y="5716133"/>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2" name="Google Shape;1892;p28"/>
          <p:cNvSpPr/>
          <p:nvPr/>
        </p:nvSpPr>
        <p:spPr>
          <a:xfrm>
            <a:off x="10646076" y="5143149"/>
            <a:ext cx="72360" cy="51735"/>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3" name="Google Shape;1893;p28"/>
          <p:cNvSpPr/>
          <p:nvPr/>
        </p:nvSpPr>
        <p:spPr>
          <a:xfrm>
            <a:off x="10260000" y="4408863"/>
            <a:ext cx="208133" cy="15166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4" name="Google Shape;1894;p28"/>
          <p:cNvSpPr/>
          <p:nvPr/>
        </p:nvSpPr>
        <p:spPr>
          <a:xfrm>
            <a:off x="2957800" y="5250387"/>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5" name="Google Shape;1895;p28"/>
          <p:cNvSpPr/>
          <p:nvPr/>
        </p:nvSpPr>
        <p:spPr>
          <a:xfrm>
            <a:off x="3603618" y="5823047"/>
            <a:ext cx="208133" cy="15166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6" name="Google Shape;1896;p28"/>
          <p:cNvSpPr/>
          <p:nvPr/>
        </p:nvSpPr>
        <p:spPr>
          <a:xfrm flipH="1">
            <a:off x="10591208" y="5109819"/>
            <a:ext cx="127233" cy="11835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7" name="Google Shape;1897;p28"/>
          <p:cNvSpPr/>
          <p:nvPr/>
        </p:nvSpPr>
        <p:spPr>
          <a:xfrm flipH="1">
            <a:off x="11115580" y="5565550"/>
            <a:ext cx="107249" cy="80941"/>
          </a:xfrm>
          <a:custGeom>
            <a:avLst/>
            <a:gdLst/>
            <a:ahLst/>
            <a:cxnLst/>
            <a:rect l="l" t="t" r="r" b="b"/>
            <a:pathLst>
              <a:path w="1594" h="1203" extrusionOk="0">
                <a:moveTo>
                  <a:pt x="895" y="0"/>
                </a:moveTo>
                <a:cubicBezTo>
                  <a:pt x="795" y="0"/>
                  <a:pt x="696" y="21"/>
                  <a:pt x="603" y="63"/>
                </a:cubicBezTo>
                <a:cubicBezTo>
                  <a:pt x="399" y="146"/>
                  <a:pt x="158" y="304"/>
                  <a:pt x="84" y="507"/>
                </a:cubicBezTo>
                <a:cubicBezTo>
                  <a:pt x="1" y="711"/>
                  <a:pt x="130" y="832"/>
                  <a:pt x="279" y="952"/>
                </a:cubicBezTo>
                <a:cubicBezTo>
                  <a:pt x="362" y="1017"/>
                  <a:pt x="455" y="1082"/>
                  <a:pt x="547" y="1146"/>
                </a:cubicBezTo>
                <a:cubicBezTo>
                  <a:pt x="649" y="1184"/>
                  <a:pt x="760" y="1202"/>
                  <a:pt x="871" y="1202"/>
                </a:cubicBezTo>
                <a:cubicBezTo>
                  <a:pt x="1020" y="1119"/>
                  <a:pt x="1168" y="1054"/>
                  <a:pt x="1288" y="971"/>
                </a:cubicBezTo>
                <a:cubicBezTo>
                  <a:pt x="1381" y="924"/>
                  <a:pt x="1511" y="878"/>
                  <a:pt x="1529" y="757"/>
                </a:cubicBezTo>
                <a:cubicBezTo>
                  <a:pt x="1594" y="498"/>
                  <a:pt x="1409" y="192"/>
                  <a:pt x="1186" y="63"/>
                </a:cubicBezTo>
                <a:cubicBezTo>
                  <a:pt x="1094" y="21"/>
                  <a:pt x="994" y="0"/>
                  <a:pt x="895" y="0"/>
                </a:cubicBezTo>
                <a:close/>
              </a:path>
            </a:pathLst>
          </a:cu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8" name="Google Shape;1898;p28"/>
          <p:cNvSpPr/>
          <p:nvPr/>
        </p:nvSpPr>
        <p:spPr>
          <a:xfrm>
            <a:off x="9732433" y="1617454"/>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29007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17395-449C-AE2B-3C04-FE03097FA1C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A82B7F-F5AF-D015-52DF-D118B11A82AC}"/>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FBA66-602B-E153-AD89-41408370A72D}"/>
              </a:ext>
            </a:extLst>
          </p:cNvPr>
          <p:cNvSpPr>
            <a:spLocks noGrp="1"/>
          </p:cNvSpPr>
          <p:nvPr>
            <p:ph type="dt" sz="half" idx="10"/>
          </p:nvPr>
        </p:nvSpPr>
        <p:spPr>
          <a:xfrm>
            <a:off x="838200" y="6356351"/>
            <a:ext cx="2743200" cy="365125"/>
          </a:xfrm>
          <a:prstGeom prst="rect">
            <a:avLst/>
          </a:prstGeom>
        </p:spPr>
        <p:txBody>
          <a:bodyPr/>
          <a:lstStyle/>
          <a:p>
            <a:fld id="{D119E34F-6D4D-44FA-9068-21642AD9CE05}" type="datetimeFigureOut">
              <a:rPr lang="en-US" smtClean="0"/>
              <a:t>01/04/2026</a:t>
            </a:fld>
            <a:endParaRPr lang="en-US"/>
          </a:p>
        </p:txBody>
      </p:sp>
      <p:sp>
        <p:nvSpPr>
          <p:cNvPr id="5" name="Footer Placeholder 4">
            <a:extLst>
              <a:ext uri="{FF2B5EF4-FFF2-40B4-BE49-F238E27FC236}">
                <a16:creationId xmlns:a16="http://schemas.microsoft.com/office/drawing/2014/main" id="{2B7F80F3-BA66-C2BC-7609-64F42073C3D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B1A8CC1-07B6-2A97-1A62-9BBB92F6DDB3}"/>
              </a:ext>
            </a:extLst>
          </p:cNvPr>
          <p:cNvSpPr>
            <a:spLocks noGrp="1"/>
          </p:cNvSpPr>
          <p:nvPr>
            <p:ph type="sldNum" sz="quarter" idx="12"/>
          </p:nvPr>
        </p:nvSpPr>
        <p:spPr>
          <a:xfrm>
            <a:off x="8610600" y="6356351"/>
            <a:ext cx="2743200" cy="365125"/>
          </a:xfrm>
          <a:prstGeom prst="rect">
            <a:avLst/>
          </a:prstGeom>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611919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72BA9D-91DC-305E-C4C7-F3AB3242C3E9}"/>
              </a:ext>
            </a:extLst>
          </p:cNvPr>
          <p:cNvSpPr>
            <a:spLocks noGrp="1"/>
          </p:cNvSpPr>
          <p:nvPr>
            <p:ph type="dt" sz="half" idx="10"/>
          </p:nvPr>
        </p:nvSpPr>
        <p:spPr/>
        <p:txBody>
          <a:bodyPr/>
          <a:lstStyle/>
          <a:p>
            <a:fld id="{C1E2D262-0FC0-42C0-818A-41C31B761460}" type="datetimeFigureOut">
              <a:rPr lang="en-US" smtClean="0"/>
              <a:t>01/04/2026</a:t>
            </a:fld>
            <a:endParaRPr lang="en-US"/>
          </a:p>
        </p:txBody>
      </p:sp>
      <p:sp>
        <p:nvSpPr>
          <p:cNvPr id="3" name="Footer Placeholder 2">
            <a:extLst>
              <a:ext uri="{FF2B5EF4-FFF2-40B4-BE49-F238E27FC236}">
                <a16:creationId xmlns:a16="http://schemas.microsoft.com/office/drawing/2014/main" id="{372CF0E6-5BA9-986E-72BC-BD7E4058C2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FFBBDF-5881-712A-A7D3-F1BC6ED897DA}"/>
              </a:ext>
            </a:extLst>
          </p:cNvPr>
          <p:cNvSpPr>
            <a:spLocks noGrp="1"/>
          </p:cNvSpPr>
          <p:nvPr>
            <p:ph type="sldNum" sz="quarter" idx="12"/>
          </p:nvPr>
        </p:nvSpPr>
        <p:spPr/>
        <p:txBody>
          <a:bodyPr/>
          <a:lstStyle/>
          <a:p>
            <a:fld id="{C531D0ED-892A-42D6-A373-62A0E9431785}" type="slidenum">
              <a:rPr lang="en-US" smtClean="0"/>
              <a:t>‹#›</a:t>
            </a:fld>
            <a:endParaRPr lang="en-US"/>
          </a:p>
        </p:txBody>
      </p:sp>
    </p:spTree>
    <p:extLst>
      <p:ext uri="{BB962C8B-B14F-4D97-AF65-F5344CB8AC3E}">
        <p14:creationId xmlns:p14="http://schemas.microsoft.com/office/powerpoint/2010/main" val="36668832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F9EE25-A1EE-1CDC-338B-FEE7F77AA21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E08EF9D-53CA-BFA5-78B7-7D0EBE9F383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1FA4F67-A98A-ACF3-F2DD-15DA5B1873A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440E3F10-2826-9957-7E6A-2CE92DCB3EE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B27B99F-EC46-B789-54CE-DE39713EB83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7618581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682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9699A3-3BC9-3490-322E-6A48C05DC3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A13FC12-2455-7DB3-D653-28D1DEF2584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0006C4D-C7E5-1E08-2512-B6F7BDEACCC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94344DF0-CCFB-D07B-93D1-79AB4A175B3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EB80C21-CD45-3ACE-0FC6-E66BA721C91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601285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9750C0-7C46-8353-1AE1-6CD58DA63A7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DF9DF0-6513-E879-4D56-887E155CF0B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AD53086-5157-CC5D-23C9-A210755D60A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58B4A2-D8D2-8CF5-00F2-A213CAF52C2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2026/4/1</a:t>
            </a:fld>
            <a:endParaRPr lang="zh-CN" altLang="en-US"/>
          </a:p>
        </p:txBody>
      </p:sp>
      <p:sp>
        <p:nvSpPr>
          <p:cNvPr id="6" name="页脚占位符 5">
            <a:extLst>
              <a:ext uri="{FF2B5EF4-FFF2-40B4-BE49-F238E27FC236}">
                <a16:creationId xmlns:a16="http://schemas.microsoft.com/office/drawing/2014/main" id="{1F4C9DF1-1968-5B34-9A56-589E3C56254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E9E756A-7181-AD62-FE33-C64DF2B070A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916672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4.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gs>
            <a:gs pos="100000">
              <a:schemeClr val="lt2"/>
            </a:gs>
          </a:gsLst>
          <a:lin ang="5400012" scaled="0"/>
        </a:gradFill>
        <a:effectLst/>
      </p:bgPr>
    </p:bg>
    <p:spTree>
      <p:nvGrpSpPr>
        <p:cNvPr id="1" name="Shape 5"/>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1B4FE60F-0684-414F-6100-A27AA5D3253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353534" y="208764"/>
            <a:ext cx="1139269" cy="1139269"/>
          </a:xfrm>
          <a:prstGeom prst="rect">
            <a:avLst/>
          </a:prstGeom>
        </p:spPr>
      </p:pic>
    </p:spTree>
    <p:extLst>
      <p:ext uri="{BB962C8B-B14F-4D97-AF65-F5344CB8AC3E}">
        <p14:creationId xmlns:p14="http://schemas.microsoft.com/office/powerpoint/2010/main" val="168222183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B386AB8E-F460-9264-1266-899E04215A3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353534" y="208764"/>
            <a:ext cx="1139269" cy="1139269"/>
          </a:xfrm>
          <a:prstGeom prst="rect">
            <a:avLst/>
          </a:prstGeom>
        </p:spPr>
      </p:pic>
    </p:spTree>
    <p:extLst>
      <p:ext uri="{BB962C8B-B14F-4D97-AF65-F5344CB8AC3E}">
        <p14:creationId xmlns:p14="http://schemas.microsoft.com/office/powerpoint/2010/main" val="126642567"/>
      </p:ext>
    </p:extLst>
  </p:cSld>
  <p:clrMap bg1="lt1" tx1="dk1" bg2="lt2" tx2="dk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7DE2DF-D99E-50E2-6B42-CE9B6264DB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346DA2-36F5-BF0E-C52C-2AD8E4D95EC1}"/>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76D38-4D53-1500-D1A9-B9429D6E5EF6}"/>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2D262-0FC0-42C0-818A-41C31B761460}" type="datetimeFigureOut">
              <a:rPr lang="en-US" smtClean="0"/>
              <a:t>01/04/2026</a:t>
            </a:fld>
            <a:endParaRPr lang="en-US"/>
          </a:p>
        </p:txBody>
      </p:sp>
      <p:sp>
        <p:nvSpPr>
          <p:cNvPr id="5" name="Footer Placeholder 4">
            <a:extLst>
              <a:ext uri="{FF2B5EF4-FFF2-40B4-BE49-F238E27FC236}">
                <a16:creationId xmlns:a16="http://schemas.microsoft.com/office/drawing/2014/main" id="{DD4FF903-4828-D681-FC0E-B783D901B68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DE69AD-03A2-C075-1F78-11A80CD78BE1}"/>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1D0ED-892A-42D6-A373-62A0E9431785}" type="slidenum">
              <a:rPr lang="en-US" smtClean="0"/>
              <a:t>‹#›</a:t>
            </a:fld>
            <a:endParaRPr lang="en-US"/>
          </a:p>
        </p:txBody>
      </p:sp>
      <p:pic>
        <p:nvPicPr>
          <p:cNvPr id="7" name="Picture 6" descr="A white circle with leaves and blue text&#10;&#10;Description automatically generated">
            <a:extLst>
              <a:ext uri="{FF2B5EF4-FFF2-40B4-BE49-F238E27FC236}">
                <a16:creationId xmlns:a16="http://schemas.microsoft.com/office/drawing/2014/main" id="{C7A3BE50-98D2-1BA4-E9D0-E2B9DF0B742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353534" y="208764"/>
            <a:ext cx="1139269" cy="1139269"/>
          </a:xfrm>
          <a:prstGeom prst="rect">
            <a:avLst/>
          </a:prstGeom>
        </p:spPr>
      </p:pic>
    </p:spTree>
    <p:extLst>
      <p:ext uri="{BB962C8B-B14F-4D97-AF65-F5344CB8AC3E}">
        <p14:creationId xmlns:p14="http://schemas.microsoft.com/office/powerpoint/2010/main" val="1357190203"/>
      </p:ext>
    </p:extLst>
  </p:cSld>
  <p:clrMap bg1="lt1" tx1="dk1" bg2="lt2" tx2="dk2" accent1="accent1" accent2="accent2" accent3="accent3" accent4="accent4" accent5="accent5" accent6="accent6" hlink="hlink" folHlink="folHlink"/>
  <p:sldLayoutIdLst>
    <p:sldLayoutId id="214748367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9000" b="-9000"/>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173C76E1-3049-BD3F-B84A-EE2E7AAB00D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609726" y="180975"/>
            <a:ext cx="1209675" cy="1209675"/>
          </a:xfrm>
          <a:prstGeom prst="rect">
            <a:avLst/>
          </a:prstGeom>
        </p:spPr>
      </p:pic>
    </p:spTree>
    <p:extLst>
      <p:ext uri="{BB962C8B-B14F-4D97-AF65-F5344CB8AC3E}">
        <p14:creationId xmlns:p14="http://schemas.microsoft.com/office/powerpoint/2010/main" val="310825246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0.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image" Target="../media/image12.jp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2.wmf"/><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image" Target="../media/image12.jp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3.wmf"/><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21.png"/><Relationship Id="rId5" Type="http://schemas.openxmlformats.org/officeDocument/2006/relationships/image" Target="../media/image12.jp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8FCF79-412A-F30F-87E6-6623BBC11D72}"/>
              </a:ext>
            </a:extLst>
          </p:cNvPr>
          <p:cNvPicPr>
            <a:picLocks noChangeAspect="1"/>
          </p:cNvPicPr>
          <p:nvPr/>
        </p:nvPicPr>
        <p:blipFill>
          <a:blip r:embed="rId3"/>
          <a:stretch>
            <a:fillRect/>
          </a:stretch>
        </p:blipFill>
        <p:spPr>
          <a:xfrm>
            <a:off x="3309506" y="1863326"/>
            <a:ext cx="5553937" cy="3340898"/>
          </a:xfrm>
          <a:prstGeom prst="rect">
            <a:avLst/>
          </a:prstGeom>
        </p:spPr>
      </p:pic>
    </p:spTree>
    <p:extLst>
      <p:ext uri="{BB962C8B-B14F-4D97-AF65-F5344CB8AC3E}">
        <p14:creationId xmlns:p14="http://schemas.microsoft.com/office/powerpoint/2010/main" val="41827373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 name="Rectangle: Rounded Corners 7">
            <a:extLst>
              <a:ext uri="{FF2B5EF4-FFF2-40B4-BE49-F238E27FC236}">
                <a16:creationId xmlns:a16="http://schemas.microsoft.com/office/drawing/2014/main" id="{B15AE6BF-BA67-AE9D-2F10-4D9C5A3F42E8}"/>
              </a:ext>
            </a:extLst>
          </p:cNvPr>
          <p:cNvSpPr/>
          <p:nvPr/>
        </p:nvSpPr>
        <p:spPr>
          <a:xfrm>
            <a:off x="279781" y="1645709"/>
            <a:ext cx="11770627" cy="5023808"/>
          </a:xfrm>
          <a:custGeom>
            <a:avLst/>
            <a:gdLst>
              <a:gd name="connsiteX0" fmla="*/ 0 w 8827970"/>
              <a:gd name="connsiteY0" fmla="*/ 375731 h 3767856"/>
              <a:gd name="connsiteX1" fmla="*/ 375731 w 8827970"/>
              <a:gd name="connsiteY1" fmla="*/ 0 h 3767856"/>
              <a:gd name="connsiteX2" fmla="*/ 8452239 w 8827970"/>
              <a:gd name="connsiteY2" fmla="*/ 0 h 3767856"/>
              <a:gd name="connsiteX3" fmla="*/ 8827970 w 8827970"/>
              <a:gd name="connsiteY3" fmla="*/ 375731 h 3767856"/>
              <a:gd name="connsiteX4" fmla="*/ 8827970 w 8827970"/>
              <a:gd name="connsiteY4" fmla="*/ 3392125 h 3767856"/>
              <a:gd name="connsiteX5" fmla="*/ 8452239 w 8827970"/>
              <a:gd name="connsiteY5" fmla="*/ 3767856 h 3767856"/>
              <a:gd name="connsiteX6" fmla="*/ 375731 w 8827970"/>
              <a:gd name="connsiteY6" fmla="*/ 3767856 h 3767856"/>
              <a:gd name="connsiteX7" fmla="*/ 0 w 8827970"/>
              <a:gd name="connsiteY7" fmla="*/ 3392125 h 3767856"/>
              <a:gd name="connsiteX8" fmla="*/ 0 w 8827970"/>
              <a:gd name="connsiteY8" fmla="*/ 375731 h 376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7970" h="3767856" fill="none" extrusionOk="0">
                <a:moveTo>
                  <a:pt x="0" y="375731"/>
                </a:moveTo>
                <a:cubicBezTo>
                  <a:pt x="1131" y="198823"/>
                  <a:pt x="180319" y="20306"/>
                  <a:pt x="375731" y="0"/>
                </a:cubicBezTo>
                <a:cubicBezTo>
                  <a:pt x="4177382" y="72427"/>
                  <a:pt x="5878933" y="61419"/>
                  <a:pt x="8452239" y="0"/>
                </a:cubicBezTo>
                <a:cubicBezTo>
                  <a:pt x="8658822" y="-6391"/>
                  <a:pt x="8818393" y="165323"/>
                  <a:pt x="8827970" y="375731"/>
                </a:cubicBezTo>
                <a:cubicBezTo>
                  <a:pt x="8928846" y="1178070"/>
                  <a:pt x="8720657" y="1984296"/>
                  <a:pt x="8827970" y="3392125"/>
                </a:cubicBezTo>
                <a:cubicBezTo>
                  <a:pt x="8829556" y="3591589"/>
                  <a:pt x="8634976" y="3740084"/>
                  <a:pt x="8452239" y="3767856"/>
                </a:cubicBezTo>
                <a:cubicBezTo>
                  <a:pt x="7480056" y="3797683"/>
                  <a:pt x="1622371" y="3688550"/>
                  <a:pt x="375731" y="3767856"/>
                </a:cubicBezTo>
                <a:cubicBezTo>
                  <a:pt x="200220" y="3764239"/>
                  <a:pt x="-9479" y="3601510"/>
                  <a:pt x="0" y="3392125"/>
                </a:cubicBezTo>
                <a:cubicBezTo>
                  <a:pt x="50037" y="2402924"/>
                  <a:pt x="770" y="1221685"/>
                  <a:pt x="0" y="375731"/>
                </a:cubicBezTo>
                <a:close/>
              </a:path>
              <a:path w="8827970" h="3767856" stroke="0" extrusionOk="0">
                <a:moveTo>
                  <a:pt x="0" y="375731"/>
                </a:moveTo>
                <a:cubicBezTo>
                  <a:pt x="7888" y="170370"/>
                  <a:pt x="170296" y="4325"/>
                  <a:pt x="375731" y="0"/>
                </a:cubicBezTo>
                <a:cubicBezTo>
                  <a:pt x="1378451" y="123000"/>
                  <a:pt x="5134922" y="-96860"/>
                  <a:pt x="8452239" y="0"/>
                </a:cubicBezTo>
                <a:cubicBezTo>
                  <a:pt x="8629685" y="-22914"/>
                  <a:pt x="8829478" y="165179"/>
                  <a:pt x="8827970" y="375731"/>
                </a:cubicBezTo>
                <a:cubicBezTo>
                  <a:pt x="8831143" y="1030054"/>
                  <a:pt x="8922237" y="2111904"/>
                  <a:pt x="8827970" y="3392125"/>
                </a:cubicBezTo>
                <a:cubicBezTo>
                  <a:pt x="8804919" y="3607987"/>
                  <a:pt x="8655505" y="3767161"/>
                  <a:pt x="8452239" y="3767856"/>
                </a:cubicBezTo>
                <a:cubicBezTo>
                  <a:pt x="4888460" y="3607149"/>
                  <a:pt x="2940154" y="3807523"/>
                  <a:pt x="375731" y="3767856"/>
                </a:cubicBezTo>
                <a:cubicBezTo>
                  <a:pt x="154413" y="3765067"/>
                  <a:pt x="-7518" y="3596230"/>
                  <a:pt x="0" y="3392125"/>
                </a:cubicBezTo>
                <a:cubicBezTo>
                  <a:pt x="32216" y="2542766"/>
                  <a:pt x="57206" y="1518507"/>
                  <a:pt x="0" y="375731"/>
                </a:cubicBezTo>
                <a:close/>
              </a:path>
            </a:pathLst>
          </a:custGeom>
          <a:solidFill>
            <a:srgbClr val="FFFFFF"/>
          </a:solidFill>
          <a:ln w="38100">
            <a:noFill/>
            <a:prstDash val="lgDashDot"/>
            <a:extLst>
              <a:ext uri="{C807C97D-BFC1-408E-A445-0C87EB9F89A2}">
                <ask:lineSketchStyleProps xmlns:ask="http://schemas.microsoft.com/office/drawing/2018/sketchyshapes" xmlns="" sd="852854689">
                  <a:custGeom>
                    <a:avLst/>
                    <a:gdLst>
                      <a:gd name="connsiteX0" fmla="*/ 0 w 11770627"/>
                      <a:gd name="connsiteY0" fmla="*/ 500974 h 5023808"/>
                      <a:gd name="connsiteX1" fmla="*/ 500974 w 11770627"/>
                      <a:gd name="connsiteY1" fmla="*/ 0 h 5023808"/>
                      <a:gd name="connsiteX2" fmla="*/ 11269653 w 11770627"/>
                      <a:gd name="connsiteY2" fmla="*/ 0 h 5023808"/>
                      <a:gd name="connsiteX3" fmla="*/ 11770627 w 11770627"/>
                      <a:gd name="connsiteY3" fmla="*/ 500974 h 5023808"/>
                      <a:gd name="connsiteX4" fmla="*/ 11770627 w 11770627"/>
                      <a:gd name="connsiteY4" fmla="*/ 4522834 h 5023808"/>
                      <a:gd name="connsiteX5" fmla="*/ 11269653 w 11770627"/>
                      <a:gd name="connsiteY5" fmla="*/ 5023808 h 5023808"/>
                      <a:gd name="connsiteX6" fmla="*/ 500974 w 11770627"/>
                      <a:gd name="connsiteY6" fmla="*/ 5023808 h 5023808"/>
                      <a:gd name="connsiteX7" fmla="*/ 0 w 11770627"/>
                      <a:gd name="connsiteY7" fmla="*/ 4522834 h 5023808"/>
                      <a:gd name="connsiteX8" fmla="*/ 0 w 11770627"/>
                      <a:gd name="connsiteY8" fmla="*/ 500974 h 502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0627" h="5023808" fill="none" extrusionOk="0">
                        <a:moveTo>
                          <a:pt x="0" y="500974"/>
                        </a:moveTo>
                        <a:cubicBezTo>
                          <a:pt x="841" y="247047"/>
                          <a:pt x="227091" y="4694"/>
                          <a:pt x="500974" y="0"/>
                        </a:cubicBezTo>
                        <a:cubicBezTo>
                          <a:pt x="2418073" y="72427"/>
                          <a:pt x="7350140" y="61419"/>
                          <a:pt x="11269653" y="0"/>
                        </a:cubicBezTo>
                        <a:cubicBezTo>
                          <a:pt x="11545491" y="-5797"/>
                          <a:pt x="11731116" y="212343"/>
                          <a:pt x="11770627" y="500974"/>
                        </a:cubicBezTo>
                        <a:cubicBezTo>
                          <a:pt x="11871503" y="1403482"/>
                          <a:pt x="11663314" y="3014344"/>
                          <a:pt x="11770627" y="4522834"/>
                        </a:cubicBezTo>
                        <a:cubicBezTo>
                          <a:pt x="11772042" y="4792332"/>
                          <a:pt x="11532576" y="5008386"/>
                          <a:pt x="11269653" y="5023808"/>
                        </a:cubicBezTo>
                        <a:cubicBezTo>
                          <a:pt x="10028552" y="5053635"/>
                          <a:pt x="2016896" y="4944502"/>
                          <a:pt x="500974" y="5023808"/>
                        </a:cubicBezTo>
                        <a:cubicBezTo>
                          <a:pt x="249515" y="5020957"/>
                          <a:pt x="-25229" y="4804503"/>
                          <a:pt x="0" y="4522834"/>
                        </a:cubicBezTo>
                        <a:cubicBezTo>
                          <a:pt x="50037" y="3835695"/>
                          <a:pt x="770" y="1045598"/>
                          <a:pt x="0" y="500974"/>
                        </a:cubicBezTo>
                        <a:close/>
                      </a:path>
                      <a:path w="11770627" h="5023808" stroke="0" extrusionOk="0">
                        <a:moveTo>
                          <a:pt x="0" y="500974"/>
                        </a:moveTo>
                        <a:cubicBezTo>
                          <a:pt x="13141" y="227876"/>
                          <a:pt x="242320" y="37557"/>
                          <a:pt x="500974" y="0"/>
                        </a:cubicBezTo>
                        <a:cubicBezTo>
                          <a:pt x="2849776" y="123000"/>
                          <a:pt x="8759724" y="-96860"/>
                          <a:pt x="11269653" y="0"/>
                        </a:cubicBezTo>
                        <a:cubicBezTo>
                          <a:pt x="11536532" y="-7470"/>
                          <a:pt x="11781596" y="202181"/>
                          <a:pt x="11770627" y="500974"/>
                        </a:cubicBezTo>
                        <a:cubicBezTo>
                          <a:pt x="11773800" y="2461985"/>
                          <a:pt x="11864894" y="3946316"/>
                          <a:pt x="11770627" y="4522834"/>
                        </a:cubicBezTo>
                        <a:cubicBezTo>
                          <a:pt x="11732966" y="4813158"/>
                          <a:pt x="11540493" y="5022852"/>
                          <a:pt x="11269653" y="5023808"/>
                        </a:cubicBezTo>
                        <a:cubicBezTo>
                          <a:pt x="9590518" y="4863101"/>
                          <a:pt x="5488356" y="5063475"/>
                          <a:pt x="500974" y="5023808"/>
                        </a:cubicBezTo>
                        <a:cubicBezTo>
                          <a:pt x="181786" y="5015223"/>
                          <a:pt x="-13352" y="4793465"/>
                          <a:pt x="0" y="4522834"/>
                        </a:cubicBezTo>
                        <a:cubicBezTo>
                          <a:pt x="32216" y="2768562"/>
                          <a:pt x="57206" y="940190"/>
                          <a:pt x="0" y="500974"/>
                        </a:cubicBezTo>
                        <a:close/>
                      </a:path>
                    </a:pathLst>
                  </a:cu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grpSp>
        <p:nvGrpSpPr>
          <p:cNvPr id="27" name="Nhóm 26">
            <a:extLst>
              <a:ext uri="{FF2B5EF4-FFF2-40B4-BE49-F238E27FC236}">
                <a16:creationId xmlns:a16="http://schemas.microsoft.com/office/drawing/2014/main" id="{3BC0ED7B-8D27-3F92-9800-1421AD1E1972}"/>
              </a:ext>
            </a:extLst>
          </p:cNvPr>
          <p:cNvGrpSpPr/>
          <p:nvPr/>
        </p:nvGrpSpPr>
        <p:grpSpPr>
          <a:xfrm>
            <a:off x="161646" y="314375"/>
            <a:ext cx="11695073" cy="1291786"/>
            <a:chOff x="237022" y="794871"/>
            <a:chExt cx="8771305" cy="968839"/>
          </a:xfrm>
        </p:grpSpPr>
        <p:sp>
          <p:nvSpPr>
            <p:cNvPr id="24" name="Hình chữ nhật: Góc Tròn 23">
              <a:extLst>
                <a:ext uri="{FF2B5EF4-FFF2-40B4-BE49-F238E27FC236}">
                  <a16:creationId xmlns:a16="http://schemas.microsoft.com/office/drawing/2014/main" id="{D293E2AD-D4A4-EA03-C7A0-497A172199BF}"/>
                </a:ext>
              </a:extLst>
            </p:cNvPr>
            <p:cNvSpPr/>
            <p:nvPr/>
          </p:nvSpPr>
          <p:spPr>
            <a:xfrm>
              <a:off x="899877" y="946211"/>
              <a:ext cx="8108450" cy="634923"/>
            </a:xfrm>
            <a:custGeom>
              <a:avLst/>
              <a:gdLst>
                <a:gd name="connsiteX0" fmla="*/ 0 w 7258876"/>
                <a:gd name="connsiteY0" fmla="*/ 105823 h 634923"/>
                <a:gd name="connsiteX1" fmla="*/ 105823 w 7258876"/>
                <a:gd name="connsiteY1" fmla="*/ 0 h 634923"/>
                <a:gd name="connsiteX2" fmla="*/ 605536 w 7258876"/>
                <a:gd name="connsiteY2" fmla="*/ 0 h 634923"/>
                <a:gd name="connsiteX3" fmla="*/ 1105248 w 7258876"/>
                <a:gd name="connsiteY3" fmla="*/ 0 h 634923"/>
                <a:gd name="connsiteX4" fmla="*/ 1816378 w 7258876"/>
                <a:gd name="connsiteY4" fmla="*/ 0 h 634923"/>
                <a:gd name="connsiteX5" fmla="*/ 2245618 w 7258876"/>
                <a:gd name="connsiteY5" fmla="*/ 0 h 634923"/>
                <a:gd name="connsiteX6" fmla="*/ 2886276 w 7258876"/>
                <a:gd name="connsiteY6" fmla="*/ 0 h 634923"/>
                <a:gd name="connsiteX7" fmla="*/ 3597405 w 7258876"/>
                <a:gd name="connsiteY7" fmla="*/ 0 h 634923"/>
                <a:gd name="connsiteX8" fmla="*/ 4379007 w 7258876"/>
                <a:gd name="connsiteY8" fmla="*/ 0 h 634923"/>
                <a:gd name="connsiteX9" fmla="*/ 4808247 w 7258876"/>
                <a:gd name="connsiteY9" fmla="*/ 0 h 634923"/>
                <a:gd name="connsiteX10" fmla="*/ 5519377 w 7258876"/>
                <a:gd name="connsiteY10" fmla="*/ 0 h 634923"/>
                <a:gd name="connsiteX11" fmla="*/ 5948617 w 7258876"/>
                <a:gd name="connsiteY11" fmla="*/ 0 h 634923"/>
                <a:gd name="connsiteX12" fmla="*/ 6448330 w 7258876"/>
                <a:gd name="connsiteY12" fmla="*/ 0 h 634923"/>
                <a:gd name="connsiteX13" fmla="*/ 7153053 w 7258876"/>
                <a:gd name="connsiteY13" fmla="*/ 0 h 634923"/>
                <a:gd name="connsiteX14" fmla="*/ 7258876 w 7258876"/>
                <a:gd name="connsiteY14" fmla="*/ 105823 h 634923"/>
                <a:gd name="connsiteX15" fmla="*/ 7258876 w 7258876"/>
                <a:gd name="connsiteY15" fmla="*/ 529100 h 634923"/>
                <a:gd name="connsiteX16" fmla="*/ 7153053 w 7258876"/>
                <a:gd name="connsiteY16" fmla="*/ 634923 h 634923"/>
                <a:gd name="connsiteX17" fmla="*/ 6512396 w 7258876"/>
                <a:gd name="connsiteY17" fmla="*/ 634923 h 634923"/>
                <a:gd name="connsiteX18" fmla="*/ 5730794 w 7258876"/>
                <a:gd name="connsiteY18" fmla="*/ 634923 h 634923"/>
                <a:gd name="connsiteX19" fmla="*/ 5019664 w 7258876"/>
                <a:gd name="connsiteY19" fmla="*/ 634923 h 634923"/>
                <a:gd name="connsiteX20" fmla="*/ 4519952 w 7258876"/>
                <a:gd name="connsiteY20" fmla="*/ 634923 h 634923"/>
                <a:gd name="connsiteX21" fmla="*/ 3879294 w 7258876"/>
                <a:gd name="connsiteY21" fmla="*/ 634923 h 634923"/>
                <a:gd name="connsiteX22" fmla="*/ 3379582 w 7258876"/>
                <a:gd name="connsiteY22" fmla="*/ 634923 h 634923"/>
                <a:gd name="connsiteX23" fmla="*/ 2950341 w 7258876"/>
                <a:gd name="connsiteY23" fmla="*/ 634923 h 634923"/>
                <a:gd name="connsiteX24" fmla="*/ 2380156 w 7258876"/>
                <a:gd name="connsiteY24" fmla="*/ 634923 h 634923"/>
                <a:gd name="connsiteX25" fmla="*/ 1950916 w 7258876"/>
                <a:gd name="connsiteY25" fmla="*/ 634923 h 634923"/>
                <a:gd name="connsiteX26" fmla="*/ 1239786 w 7258876"/>
                <a:gd name="connsiteY26" fmla="*/ 634923 h 634923"/>
                <a:gd name="connsiteX27" fmla="*/ 105823 w 7258876"/>
                <a:gd name="connsiteY27" fmla="*/ 634923 h 634923"/>
                <a:gd name="connsiteX28" fmla="*/ 0 w 7258876"/>
                <a:gd name="connsiteY28" fmla="*/ 529100 h 634923"/>
                <a:gd name="connsiteX29" fmla="*/ 0 w 7258876"/>
                <a:gd name="connsiteY29" fmla="*/ 105823 h 63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58876" h="634923" fill="none" extrusionOk="0">
                  <a:moveTo>
                    <a:pt x="0" y="105823"/>
                  </a:moveTo>
                  <a:cubicBezTo>
                    <a:pt x="2443" y="37612"/>
                    <a:pt x="50810" y="530"/>
                    <a:pt x="105823" y="0"/>
                  </a:cubicBezTo>
                  <a:cubicBezTo>
                    <a:pt x="239145" y="2739"/>
                    <a:pt x="427244" y="-24749"/>
                    <a:pt x="605536" y="0"/>
                  </a:cubicBezTo>
                  <a:cubicBezTo>
                    <a:pt x="783828" y="24749"/>
                    <a:pt x="916851" y="-21551"/>
                    <a:pt x="1105248" y="0"/>
                  </a:cubicBezTo>
                  <a:cubicBezTo>
                    <a:pt x="1293645" y="21551"/>
                    <a:pt x="1611866" y="13161"/>
                    <a:pt x="1816378" y="0"/>
                  </a:cubicBezTo>
                  <a:cubicBezTo>
                    <a:pt x="2020890" y="-13161"/>
                    <a:pt x="2036333" y="-13972"/>
                    <a:pt x="2245618" y="0"/>
                  </a:cubicBezTo>
                  <a:cubicBezTo>
                    <a:pt x="2454903" y="13972"/>
                    <a:pt x="2634630" y="4462"/>
                    <a:pt x="2886276" y="0"/>
                  </a:cubicBezTo>
                  <a:cubicBezTo>
                    <a:pt x="3137922" y="-4462"/>
                    <a:pt x="3262913" y="-6871"/>
                    <a:pt x="3597405" y="0"/>
                  </a:cubicBezTo>
                  <a:cubicBezTo>
                    <a:pt x="3931897" y="6871"/>
                    <a:pt x="4155389" y="-34117"/>
                    <a:pt x="4379007" y="0"/>
                  </a:cubicBezTo>
                  <a:cubicBezTo>
                    <a:pt x="4602625" y="34117"/>
                    <a:pt x="4640861" y="6616"/>
                    <a:pt x="4808247" y="0"/>
                  </a:cubicBezTo>
                  <a:cubicBezTo>
                    <a:pt x="4975633" y="-6616"/>
                    <a:pt x="5323371" y="-8293"/>
                    <a:pt x="5519377" y="0"/>
                  </a:cubicBezTo>
                  <a:cubicBezTo>
                    <a:pt x="5715383" y="8293"/>
                    <a:pt x="5841670" y="-18713"/>
                    <a:pt x="5948617" y="0"/>
                  </a:cubicBezTo>
                  <a:cubicBezTo>
                    <a:pt x="6055564" y="18713"/>
                    <a:pt x="6283650" y="11764"/>
                    <a:pt x="6448330" y="0"/>
                  </a:cubicBezTo>
                  <a:cubicBezTo>
                    <a:pt x="6613010" y="-11764"/>
                    <a:pt x="6999742" y="-16874"/>
                    <a:pt x="7153053" y="0"/>
                  </a:cubicBezTo>
                  <a:cubicBezTo>
                    <a:pt x="7209288" y="-689"/>
                    <a:pt x="7256163" y="52263"/>
                    <a:pt x="7258876" y="105823"/>
                  </a:cubicBezTo>
                  <a:cubicBezTo>
                    <a:pt x="7245834" y="255624"/>
                    <a:pt x="7255538" y="425878"/>
                    <a:pt x="7258876" y="529100"/>
                  </a:cubicBezTo>
                  <a:cubicBezTo>
                    <a:pt x="7245900" y="589452"/>
                    <a:pt x="7220746" y="641293"/>
                    <a:pt x="7153053" y="634923"/>
                  </a:cubicBezTo>
                  <a:cubicBezTo>
                    <a:pt x="6931574" y="659388"/>
                    <a:pt x="6791522" y="649165"/>
                    <a:pt x="6512396" y="634923"/>
                  </a:cubicBezTo>
                  <a:cubicBezTo>
                    <a:pt x="6233270" y="620681"/>
                    <a:pt x="5952865" y="597662"/>
                    <a:pt x="5730794" y="634923"/>
                  </a:cubicBezTo>
                  <a:cubicBezTo>
                    <a:pt x="5508723" y="672184"/>
                    <a:pt x="5221124" y="602707"/>
                    <a:pt x="5019664" y="634923"/>
                  </a:cubicBezTo>
                  <a:cubicBezTo>
                    <a:pt x="4818204" y="667140"/>
                    <a:pt x="4740777" y="643900"/>
                    <a:pt x="4519952" y="634923"/>
                  </a:cubicBezTo>
                  <a:cubicBezTo>
                    <a:pt x="4299127" y="625946"/>
                    <a:pt x="4185915" y="613122"/>
                    <a:pt x="3879294" y="634923"/>
                  </a:cubicBezTo>
                  <a:cubicBezTo>
                    <a:pt x="3572673" y="656724"/>
                    <a:pt x="3521751" y="632143"/>
                    <a:pt x="3379582" y="634923"/>
                  </a:cubicBezTo>
                  <a:cubicBezTo>
                    <a:pt x="3237413" y="637703"/>
                    <a:pt x="3099483" y="628862"/>
                    <a:pt x="2950341" y="634923"/>
                  </a:cubicBezTo>
                  <a:cubicBezTo>
                    <a:pt x="2801199" y="640984"/>
                    <a:pt x="2591936" y="616568"/>
                    <a:pt x="2380156" y="634923"/>
                  </a:cubicBezTo>
                  <a:cubicBezTo>
                    <a:pt x="2168377" y="653278"/>
                    <a:pt x="2121251" y="631368"/>
                    <a:pt x="1950916" y="634923"/>
                  </a:cubicBezTo>
                  <a:cubicBezTo>
                    <a:pt x="1780581" y="638478"/>
                    <a:pt x="1435717" y="650036"/>
                    <a:pt x="1239786" y="634923"/>
                  </a:cubicBezTo>
                  <a:cubicBezTo>
                    <a:pt x="1043855" y="619811"/>
                    <a:pt x="502487" y="629052"/>
                    <a:pt x="105823" y="634923"/>
                  </a:cubicBezTo>
                  <a:cubicBezTo>
                    <a:pt x="49740" y="632917"/>
                    <a:pt x="-360" y="589914"/>
                    <a:pt x="0" y="529100"/>
                  </a:cubicBezTo>
                  <a:cubicBezTo>
                    <a:pt x="12703" y="347692"/>
                    <a:pt x="-20823" y="243341"/>
                    <a:pt x="0" y="105823"/>
                  </a:cubicBezTo>
                  <a:close/>
                </a:path>
                <a:path w="7258876" h="634923" stroke="0" extrusionOk="0">
                  <a:moveTo>
                    <a:pt x="0" y="105823"/>
                  </a:moveTo>
                  <a:cubicBezTo>
                    <a:pt x="8860" y="45891"/>
                    <a:pt x="47041" y="13785"/>
                    <a:pt x="105823" y="0"/>
                  </a:cubicBezTo>
                  <a:cubicBezTo>
                    <a:pt x="261356" y="-3641"/>
                    <a:pt x="331378" y="3553"/>
                    <a:pt x="535063" y="0"/>
                  </a:cubicBezTo>
                  <a:cubicBezTo>
                    <a:pt x="738748" y="-3553"/>
                    <a:pt x="763712" y="8570"/>
                    <a:pt x="964304" y="0"/>
                  </a:cubicBezTo>
                  <a:cubicBezTo>
                    <a:pt x="1164896" y="-8570"/>
                    <a:pt x="1339717" y="25355"/>
                    <a:pt x="1534489" y="0"/>
                  </a:cubicBezTo>
                  <a:cubicBezTo>
                    <a:pt x="1729262" y="-25355"/>
                    <a:pt x="2022782" y="-12106"/>
                    <a:pt x="2316091" y="0"/>
                  </a:cubicBezTo>
                  <a:cubicBezTo>
                    <a:pt x="2609400" y="12106"/>
                    <a:pt x="2578932" y="8409"/>
                    <a:pt x="2745331" y="0"/>
                  </a:cubicBezTo>
                  <a:cubicBezTo>
                    <a:pt x="2911730" y="-8409"/>
                    <a:pt x="3121305" y="-5256"/>
                    <a:pt x="3245044" y="0"/>
                  </a:cubicBezTo>
                  <a:cubicBezTo>
                    <a:pt x="3368783" y="5256"/>
                    <a:pt x="3506426" y="18037"/>
                    <a:pt x="3744756" y="0"/>
                  </a:cubicBezTo>
                  <a:cubicBezTo>
                    <a:pt x="3983086" y="-18037"/>
                    <a:pt x="4174042" y="955"/>
                    <a:pt x="4314941" y="0"/>
                  </a:cubicBezTo>
                  <a:cubicBezTo>
                    <a:pt x="4455841" y="-955"/>
                    <a:pt x="4654895" y="-1356"/>
                    <a:pt x="4955599" y="0"/>
                  </a:cubicBezTo>
                  <a:cubicBezTo>
                    <a:pt x="5256303" y="1356"/>
                    <a:pt x="5275275" y="13359"/>
                    <a:pt x="5384839" y="0"/>
                  </a:cubicBezTo>
                  <a:cubicBezTo>
                    <a:pt x="5494403" y="-13359"/>
                    <a:pt x="5742283" y="-11245"/>
                    <a:pt x="5884552" y="0"/>
                  </a:cubicBezTo>
                  <a:cubicBezTo>
                    <a:pt x="6026821" y="11245"/>
                    <a:pt x="6323159" y="-11265"/>
                    <a:pt x="6595681" y="0"/>
                  </a:cubicBezTo>
                  <a:cubicBezTo>
                    <a:pt x="6868203" y="11265"/>
                    <a:pt x="7029042" y="1276"/>
                    <a:pt x="7153053" y="0"/>
                  </a:cubicBezTo>
                  <a:cubicBezTo>
                    <a:pt x="7209901" y="-13478"/>
                    <a:pt x="7254831" y="59682"/>
                    <a:pt x="7258876" y="105823"/>
                  </a:cubicBezTo>
                  <a:cubicBezTo>
                    <a:pt x="7269471" y="219706"/>
                    <a:pt x="7246139" y="368254"/>
                    <a:pt x="7258876" y="529100"/>
                  </a:cubicBezTo>
                  <a:cubicBezTo>
                    <a:pt x="7258690" y="579843"/>
                    <a:pt x="7202955" y="632195"/>
                    <a:pt x="7153053" y="634923"/>
                  </a:cubicBezTo>
                  <a:cubicBezTo>
                    <a:pt x="6973498" y="623195"/>
                    <a:pt x="6874556" y="618012"/>
                    <a:pt x="6723813" y="634923"/>
                  </a:cubicBezTo>
                  <a:cubicBezTo>
                    <a:pt x="6573070" y="651834"/>
                    <a:pt x="6250523" y="603561"/>
                    <a:pt x="6012683" y="634923"/>
                  </a:cubicBezTo>
                  <a:cubicBezTo>
                    <a:pt x="5774843" y="666286"/>
                    <a:pt x="5586074" y="620046"/>
                    <a:pt x="5231081" y="634923"/>
                  </a:cubicBezTo>
                  <a:cubicBezTo>
                    <a:pt x="4876088" y="649800"/>
                    <a:pt x="4807563" y="606197"/>
                    <a:pt x="4449479" y="634923"/>
                  </a:cubicBezTo>
                  <a:cubicBezTo>
                    <a:pt x="4091395" y="663649"/>
                    <a:pt x="4103456" y="633844"/>
                    <a:pt x="3808822" y="634923"/>
                  </a:cubicBezTo>
                  <a:cubicBezTo>
                    <a:pt x="3514188" y="636002"/>
                    <a:pt x="3471287" y="657557"/>
                    <a:pt x="3168165" y="634923"/>
                  </a:cubicBezTo>
                  <a:cubicBezTo>
                    <a:pt x="2865043" y="612289"/>
                    <a:pt x="2791912" y="617863"/>
                    <a:pt x="2597980" y="634923"/>
                  </a:cubicBezTo>
                  <a:cubicBezTo>
                    <a:pt x="2404048" y="651983"/>
                    <a:pt x="2334054" y="642761"/>
                    <a:pt x="2098267" y="634923"/>
                  </a:cubicBezTo>
                  <a:cubicBezTo>
                    <a:pt x="1862480" y="627085"/>
                    <a:pt x="1833987" y="631609"/>
                    <a:pt x="1598554" y="634923"/>
                  </a:cubicBezTo>
                  <a:cubicBezTo>
                    <a:pt x="1363121" y="638237"/>
                    <a:pt x="1238602" y="648271"/>
                    <a:pt x="1028369" y="634923"/>
                  </a:cubicBezTo>
                  <a:cubicBezTo>
                    <a:pt x="818137" y="621575"/>
                    <a:pt x="316678" y="634814"/>
                    <a:pt x="105823" y="634923"/>
                  </a:cubicBezTo>
                  <a:cubicBezTo>
                    <a:pt x="32810" y="634346"/>
                    <a:pt x="-3141" y="581914"/>
                    <a:pt x="0" y="529100"/>
                  </a:cubicBezTo>
                  <a:cubicBezTo>
                    <a:pt x="6287" y="415453"/>
                    <a:pt x="14007" y="226784"/>
                    <a:pt x="0" y="105823"/>
                  </a:cubicBezTo>
                  <a:close/>
                </a:path>
              </a:pathLst>
            </a:custGeom>
            <a:solidFill>
              <a:schemeClr val="accent2">
                <a:lumMod val="20000"/>
                <a:lumOff val="80000"/>
              </a:schemeClr>
            </a:solidFill>
            <a:ln w="19050">
              <a:solidFill>
                <a:srgbClr val="FF4476"/>
              </a:solidFill>
              <a:prstDash val="lgDash"/>
              <a:extLst>
                <a:ext uri="{C807C97D-BFC1-408E-A445-0C87EB9F89A2}">
                  <ask:lineSketchStyleProps xmlns:ask="http://schemas.microsoft.com/office/drawing/2018/sketchyshapes" xmlns="" sd="3374639765">
                    <a:custGeom>
                      <a:avLst/>
                      <a:gdLst>
                        <a:gd name="connsiteX0" fmla="*/ 0 w 10811266"/>
                        <a:gd name="connsiteY0" fmla="*/ 141097 h 846565"/>
                        <a:gd name="connsiteX1" fmla="*/ 157611 w 10811266"/>
                        <a:gd name="connsiteY1" fmla="*/ 0 h 846565"/>
                        <a:gd name="connsiteX2" fmla="*/ 901876 w 10811266"/>
                        <a:gd name="connsiteY2" fmla="*/ 0 h 846565"/>
                        <a:gd name="connsiteX3" fmla="*/ 1646140 w 10811266"/>
                        <a:gd name="connsiteY3" fmla="*/ 0 h 846565"/>
                        <a:gd name="connsiteX4" fmla="*/ 2705287 w 10811266"/>
                        <a:gd name="connsiteY4" fmla="*/ 0 h 846565"/>
                        <a:gd name="connsiteX5" fmla="*/ 3344591 w 10811266"/>
                        <a:gd name="connsiteY5" fmla="*/ 0 h 846565"/>
                        <a:gd name="connsiteX6" fmla="*/ 4298778 w 10811266"/>
                        <a:gd name="connsiteY6" fmla="*/ 0 h 846565"/>
                        <a:gd name="connsiteX7" fmla="*/ 5357923 w 10811266"/>
                        <a:gd name="connsiteY7" fmla="*/ 0 h 846565"/>
                        <a:gd name="connsiteX8" fmla="*/ 6522030 w 10811266"/>
                        <a:gd name="connsiteY8" fmla="*/ 0 h 846565"/>
                        <a:gd name="connsiteX9" fmla="*/ 7161334 w 10811266"/>
                        <a:gd name="connsiteY9" fmla="*/ 0 h 846565"/>
                        <a:gd name="connsiteX10" fmla="*/ 8220481 w 10811266"/>
                        <a:gd name="connsiteY10" fmla="*/ 0 h 846565"/>
                        <a:gd name="connsiteX11" fmla="*/ 8859785 w 10811266"/>
                        <a:gd name="connsiteY11" fmla="*/ 0 h 846565"/>
                        <a:gd name="connsiteX12" fmla="*/ 9604050 w 10811266"/>
                        <a:gd name="connsiteY12" fmla="*/ 0 h 846565"/>
                        <a:gd name="connsiteX13" fmla="*/ 10653654 w 10811266"/>
                        <a:gd name="connsiteY13" fmla="*/ 0 h 846565"/>
                        <a:gd name="connsiteX14" fmla="*/ 10811266 w 10811266"/>
                        <a:gd name="connsiteY14" fmla="*/ 141097 h 846565"/>
                        <a:gd name="connsiteX15" fmla="*/ 10811266 w 10811266"/>
                        <a:gd name="connsiteY15" fmla="*/ 705467 h 846565"/>
                        <a:gd name="connsiteX16" fmla="*/ 10653654 w 10811266"/>
                        <a:gd name="connsiteY16" fmla="*/ 846564 h 846565"/>
                        <a:gd name="connsiteX17" fmla="*/ 9699469 w 10811266"/>
                        <a:gd name="connsiteY17" fmla="*/ 846564 h 846565"/>
                        <a:gd name="connsiteX18" fmla="*/ 8535362 w 10811266"/>
                        <a:gd name="connsiteY18" fmla="*/ 846564 h 846565"/>
                        <a:gd name="connsiteX19" fmla="*/ 7476215 w 10811266"/>
                        <a:gd name="connsiteY19" fmla="*/ 846564 h 846565"/>
                        <a:gd name="connsiteX20" fmla="*/ 6731951 w 10811266"/>
                        <a:gd name="connsiteY20" fmla="*/ 846564 h 846565"/>
                        <a:gd name="connsiteX21" fmla="*/ 5777764 w 10811266"/>
                        <a:gd name="connsiteY21" fmla="*/ 846564 h 846565"/>
                        <a:gd name="connsiteX22" fmla="*/ 5033501 w 10811266"/>
                        <a:gd name="connsiteY22" fmla="*/ 846564 h 846565"/>
                        <a:gd name="connsiteX23" fmla="*/ 4394195 w 10811266"/>
                        <a:gd name="connsiteY23" fmla="*/ 846564 h 846565"/>
                        <a:gd name="connsiteX24" fmla="*/ 3544970 w 10811266"/>
                        <a:gd name="connsiteY24" fmla="*/ 846564 h 846565"/>
                        <a:gd name="connsiteX25" fmla="*/ 2905666 w 10811266"/>
                        <a:gd name="connsiteY25" fmla="*/ 846564 h 846565"/>
                        <a:gd name="connsiteX26" fmla="*/ 1846519 w 10811266"/>
                        <a:gd name="connsiteY26" fmla="*/ 846564 h 846565"/>
                        <a:gd name="connsiteX27" fmla="*/ 157611 w 10811266"/>
                        <a:gd name="connsiteY27" fmla="*/ 846564 h 846565"/>
                        <a:gd name="connsiteX28" fmla="*/ 0 w 10811266"/>
                        <a:gd name="connsiteY28" fmla="*/ 705467 h 846565"/>
                        <a:gd name="connsiteX29" fmla="*/ 0 w 10811266"/>
                        <a:gd name="connsiteY29" fmla="*/ 141097 h 846565"/>
                        <a:gd name="connsiteX0" fmla="*/ 0 w 10811266"/>
                        <a:gd name="connsiteY0" fmla="*/ 141097 h 846565"/>
                        <a:gd name="connsiteX1" fmla="*/ 157611 w 10811266"/>
                        <a:gd name="connsiteY1" fmla="*/ 0 h 846565"/>
                        <a:gd name="connsiteX2" fmla="*/ 796915 w 10811266"/>
                        <a:gd name="connsiteY2" fmla="*/ 0 h 846565"/>
                        <a:gd name="connsiteX3" fmla="*/ 1436220 w 10811266"/>
                        <a:gd name="connsiteY3" fmla="*/ 0 h 846565"/>
                        <a:gd name="connsiteX4" fmla="*/ 2285445 w 10811266"/>
                        <a:gd name="connsiteY4" fmla="*/ 0 h 846565"/>
                        <a:gd name="connsiteX5" fmla="*/ 3449552 w 10811266"/>
                        <a:gd name="connsiteY5" fmla="*/ 0 h 846565"/>
                        <a:gd name="connsiteX6" fmla="*/ 4088856 w 10811266"/>
                        <a:gd name="connsiteY6" fmla="*/ 0 h 846565"/>
                        <a:gd name="connsiteX7" fmla="*/ 4833122 w 10811266"/>
                        <a:gd name="connsiteY7" fmla="*/ 0 h 846565"/>
                        <a:gd name="connsiteX8" fmla="*/ 5577385 w 10811266"/>
                        <a:gd name="connsiteY8" fmla="*/ 0 h 846565"/>
                        <a:gd name="connsiteX9" fmla="*/ 6426611 w 10811266"/>
                        <a:gd name="connsiteY9" fmla="*/ 0 h 846565"/>
                        <a:gd name="connsiteX10" fmla="*/ 6875079 w 10811266"/>
                        <a:gd name="connsiteY10" fmla="*/ 0 h 846565"/>
                        <a:gd name="connsiteX11" fmla="*/ 7380798 w 10811266"/>
                        <a:gd name="connsiteY11" fmla="*/ 0 h 846565"/>
                        <a:gd name="connsiteX12" fmla="*/ 8020102 w 10811266"/>
                        <a:gd name="connsiteY12" fmla="*/ 0 h 846565"/>
                        <a:gd name="connsiteX13" fmla="*/ 8764367 w 10811266"/>
                        <a:gd name="connsiteY13" fmla="*/ 0 h 846565"/>
                        <a:gd name="connsiteX14" fmla="*/ 9823512 w 10811266"/>
                        <a:gd name="connsiteY14" fmla="*/ 0 h 846565"/>
                        <a:gd name="connsiteX15" fmla="*/ 10653654 w 10811266"/>
                        <a:gd name="connsiteY15" fmla="*/ 0 h 846565"/>
                        <a:gd name="connsiteX16" fmla="*/ 10811266 w 10811266"/>
                        <a:gd name="connsiteY16" fmla="*/ 141097 h 846565"/>
                        <a:gd name="connsiteX17" fmla="*/ 10811266 w 10811266"/>
                        <a:gd name="connsiteY17" fmla="*/ 705467 h 846565"/>
                        <a:gd name="connsiteX18" fmla="*/ 10653654 w 10811266"/>
                        <a:gd name="connsiteY18" fmla="*/ 846564 h 846565"/>
                        <a:gd name="connsiteX19" fmla="*/ 10014350 w 10811266"/>
                        <a:gd name="connsiteY19" fmla="*/ 846564 h 846565"/>
                        <a:gd name="connsiteX20" fmla="*/ 8955203 w 10811266"/>
                        <a:gd name="connsiteY20" fmla="*/ 846564 h 846565"/>
                        <a:gd name="connsiteX21" fmla="*/ 7791097 w 10811266"/>
                        <a:gd name="connsiteY21" fmla="*/ 846564 h 846565"/>
                        <a:gd name="connsiteX22" fmla="*/ 6626990 w 10811266"/>
                        <a:gd name="connsiteY22" fmla="*/ 846564 h 846565"/>
                        <a:gd name="connsiteX23" fmla="*/ 5672804 w 10811266"/>
                        <a:gd name="connsiteY23" fmla="*/ 846564 h 846565"/>
                        <a:gd name="connsiteX24" fmla="*/ 4718619 w 10811266"/>
                        <a:gd name="connsiteY24" fmla="*/ 846564 h 846565"/>
                        <a:gd name="connsiteX25" fmla="*/ 3869394 w 10811266"/>
                        <a:gd name="connsiteY25" fmla="*/ 846564 h 846565"/>
                        <a:gd name="connsiteX26" fmla="*/ 3125128 w 10811266"/>
                        <a:gd name="connsiteY26" fmla="*/ 846564 h 846565"/>
                        <a:gd name="connsiteX27" fmla="*/ 2380863 w 10811266"/>
                        <a:gd name="connsiteY27" fmla="*/ 846564 h 846565"/>
                        <a:gd name="connsiteX28" fmla="*/ 1531638 w 10811266"/>
                        <a:gd name="connsiteY28" fmla="*/ 846564 h 846565"/>
                        <a:gd name="connsiteX29" fmla="*/ 157611 w 10811266"/>
                        <a:gd name="connsiteY29" fmla="*/ 846564 h 846565"/>
                        <a:gd name="connsiteX30" fmla="*/ 0 w 10811266"/>
                        <a:gd name="connsiteY30" fmla="*/ 705467 h 846565"/>
                        <a:gd name="connsiteX31" fmla="*/ 0 w 10811266"/>
                        <a:gd name="connsiteY31" fmla="*/ 141097 h 84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11266" h="846565" fill="none" extrusionOk="0">
                          <a:moveTo>
                            <a:pt x="0" y="141097"/>
                          </a:moveTo>
                          <a:cubicBezTo>
                            <a:pt x="9148" y="33780"/>
                            <a:pt x="77172" y="-870"/>
                            <a:pt x="157611" y="0"/>
                          </a:cubicBezTo>
                          <a:cubicBezTo>
                            <a:pt x="350399" y="5389"/>
                            <a:pt x="629263" y="-38308"/>
                            <a:pt x="901876" y="0"/>
                          </a:cubicBezTo>
                          <a:cubicBezTo>
                            <a:pt x="1160286" y="75782"/>
                            <a:pt x="1370368" y="-39798"/>
                            <a:pt x="1646140" y="0"/>
                          </a:cubicBezTo>
                          <a:cubicBezTo>
                            <a:pt x="1867875" y="57449"/>
                            <a:pt x="2408800" y="16395"/>
                            <a:pt x="2705287" y="0"/>
                          </a:cubicBezTo>
                          <a:cubicBezTo>
                            <a:pt x="3011566" y="-16655"/>
                            <a:pt x="3031935" y="-18958"/>
                            <a:pt x="3344591" y="0"/>
                          </a:cubicBezTo>
                          <a:cubicBezTo>
                            <a:pt x="3651123" y="22284"/>
                            <a:pt x="3911914" y="10870"/>
                            <a:pt x="4298778" y="0"/>
                          </a:cubicBezTo>
                          <a:cubicBezTo>
                            <a:pt x="4682336" y="23037"/>
                            <a:pt x="4835980" y="-25979"/>
                            <a:pt x="5357923" y="0"/>
                          </a:cubicBezTo>
                          <a:cubicBezTo>
                            <a:pt x="5804327" y="-6980"/>
                            <a:pt x="6150730" y="23349"/>
                            <a:pt x="6522030" y="0"/>
                          </a:cubicBezTo>
                          <a:cubicBezTo>
                            <a:pt x="6845133" y="49196"/>
                            <a:pt x="6899279" y="8656"/>
                            <a:pt x="7161334" y="0"/>
                          </a:cubicBezTo>
                          <a:cubicBezTo>
                            <a:pt x="7364149" y="17180"/>
                            <a:pt x="7883495" y="-34513"/>
                            <a:pt x="8220481" y="0"/>
                          </a:cubicBezTo>
                          <a:cubicBezTo>
                            <a:pt x="8513203" y="6099"/>
                            <a:pt x="8683739" y="-29033"/>
                            <a:pt x="8859785" y="0"/>
                          </a:cubicBezTo>
                          <a:cubicBezTo>
                            <a:pt x="9012863" y="69778"/>
                            <a:pt x="9348124" y="50064"/>
                            <a:pt x="9604050" y="0"/>
                          </a:cubicBezTo>
                          <a:cubicBezTo>
                            <a:pt x="9845971" y="37893"/>
                            <a:pt x="10460795" y="-45188"/>
                            <a:pt x="10653654" y="0"/>
                          </a:cubicBezTo>
                          <a:cubicBezTo>
                            <a:pt x="10748585" y="9440"/>
                            <a:pt x="10800983" y="74808"/>
                            <a:pt x="10811266" y="141097"/>
                          </a:cubicBezTo>
                          <a:cubicBezTo>
                            <a:pt x="10818451" y="362463"/>
                            <a:pt x="10792833" y="566311"/>
                            <a:pt x="10811266" y="705467"/>
                          </a:cubicBezTo>
                          <a:cubicBezTo>
                            <a:pt x="10782541" y="791921"/>
                            <a:pt x="10752224" y="858248"/>
                            <a:pt x="10653654" y="846564"/>
                          </a:cubicBezTo>
                          <a:cubicBezTo>
                            <a:pt x="10310684" y="896318"/>
                            <a:pt x="10116056" y="848763"/>
                            <a:pt x="9699469" y="846564"/>
                          </a:cubicBezTo>
                          <a:cubicBezTo>
                            <a:pt x="9285965" y="816363"/>
                            <a:pt x="8940045" y="779283"/>
                            <a:pt x="8535362" y="846564"/>
                          </a:cubicBezTo>
                          <a:cubicBezTo>
                            <a:pt x="8186843" y="908318"/>
                            <a:pt x="7789766" y="807317"/>
                            <a:pt x="7476215" y="846564"/>
                          </a:cubicBezTo>
                          <a:cubicBezTo>
                            <a:pt x="7190118" y="877665"/>
                            <a:pt x="7056966" y="884070"/>
                            <a:pt x="6731951" y="846564"/>
                          </a:cubicBezTo>
                          <a:cubicBezTo>
                            <a:pt x="6411389" y="841599"/>
                            <a:pt x="6226597" y="823964"/>
                            <a:pt x="5777764" y="846564"/>
                          </a:cubicBezTo>
                          <a:cubicBezTo>
                            <a:pt x="5332561" y="862557"/>
                            <a:pt x="5254668" y="847101"/>
                            <a:pt x="5033501" y="846564"/>
                          </a:cubicBezTo>
                          <a:cubicBezTo>
                            <a:pt x="4858784" y="840123"/>
                            <a:pt x="4581310" y="874171"/>
                            <a:pt x="4394195" y="846564"/>
                          </a:cubicBezTo>
                          <a:cubicBezTo>
                            <a:pt x="4190717" y="918385"/>
                            <a:pt x="3809630" y="838061"/>
                            <a:pt x="3544970" y="846564"/>
                          </a:cubicBezTo>
                          <a:cubicBezTo>
                            <a:pt x="3234558" y="868453"/>
                            <a:pt x="3159676" y="829009"/>
                            <a:pt x="2905666" y="846564"/>
                          </a:cubicBezTo>
                          <a:cubicBezTo>
                            <a:pt x="2628902" y="844355"/>
                            <a:pt x="2131120" y="893679"/>
                            <a:pt x="1846519" y="846564"/>
                          </a:cubicBezTo>
                          <a:cubicBezTo>
                            <a:pt x="1630817" y="853304"/>
                            <a:pt x="747072" y="861520"/>
                            <a:pt x="157611" y="846564"/>
                          </a:cubicBezTo>
                          <a:cubicBezTo>
                            <a:pt x="85405" y="844634"/>
                            <a:pt x="146" y="775409"/>
                            <a:pt x="0" y="705467"/>
                          </a:cubicBezTo>
                          <a:cubicBezTo>
                            <a:pt x="32587" y="487247"/>
                            <a:pt x="-40026" y="300864"/>
                            <a:pt x="0" y="141097"/>
                          </a:cubicBezTo>
                          <a:close/>
                        </a:path>
                        <a:path w="10811266" h="846565" stroke="0" extrusionOk="0">
                          <a:moveTo>
                            <a:pt x="0" y="141097"/>
                          </a:moveTo>
                          <a:cubicBezTo>
                            <a:pt x="16947" y="64667"/>
                            <a:pt x="66567" y="20708"/>
                            <a:pt x="157611" y="0"/>
                          </a:cubicBezTo>
                          <a:cubicBezTo>
                            <a:pt x="381186" y="-17386"/>
                            <a:pt x="487510" y="-5925"/>
                            <a:pt x="796915" y="0"/>
                          </a:cubicBezTo>
                          <a:cubicBezTo>
                            <a:pt x="1101441" y="-1768"/>
                            <a:pt x="1142624" y="10579"/>
                            <a:pt x="1436220" y="0"/>
                          </a:cubicBezTo>
                          <a:cubicBezTo>
                            <a:pt x="1789892" y="9059"/>
                            <a:pt x="2021987" y="3135"/>
                            <a:pt x="2285445" y="0"/>
                          </a:cubicBezTo>
                          <a:cubicBezTo>
                            <a:pt x="2585835" y="-39908"/>
                            <a:pt x="2999846" y="14607"/>
                            <a:pt x="3449552" y="0"/>
                          </a:cubicBezTo>
                          <a:cubicBezTo>
                            <a:pt x="3892148" y="20493"/>
                            <a:pt x="3837689" y="5207"/>
                            <a:pt x="4088856" y="0"/>
                          </a:cubicBezTo>
                          <a:cubicBezTo>
                            <a:pt x="4329077" y="-6514"/>
                            <a:pt x="4631452" y="19917"/>
                            <a:pt x="4833122" y="0"/>
                          </a:cubicBezTo>
                          <a:cubicBezTo>
                            <a:pt x="5009869" y="18967"/>
                            <a:pt x="5206745" y="39252"/>
                            <a:pt x="5577385" y="0"/>
                          </a:cubicBezTo>
                          <a:cubicBezTo>
                            <a:pt x="5952668" y="-22547"/>
                            <a:pt x="6240492" y="4535"/>
                            <a:pt x="6426611" y="0"/>
                          </a:cubicBezTo>
                          <a:cubicBezTo>
                            <a:pt x="6521683" y="-14893"/>
                            <a:pt x="6777168" y="-16841"/>
                            <a:pt x="6875079" y="0"/>
                          </a:cubicBezTo>
                          <a:cubicBezTo>
                            <a:pt x="6972990" y="16841"/>
                            <a:pt x="7174653" y="-3256"/>
                            <a:pt x="7380798" y="0"/>
                          </a:cubicBezTo>
                          <a:cubicBezTo>
                            <a:pt x="7825748" y="2373"/>
                            <a:pt x="7860697" y="23579"/>
                            <a:pt x="8020102" y="0"/>
                          </a:cubicBezTo>
                          <a:cubicBezTo>
                            <a:pt x="8193063" y="-6524"/>
                            <a:pt x="8547034" y="8469"/>
                            <a:pt x="8764367" y="0"/>
                          </a:cubicBezTo>
                          <a:cubicBezTo>
                            <a:pt x="8938460" y="64763"/>
                            <a:pt x="9447801" y="-13172"/>
                            <a:pt x="9823512" y="0"/>
                          </a:cubicBezTo>
                          <a:cubicBezTo>
                            <a:pt x="10223665" y="52567"/>
                            <a:pt x="10461113" y="17132"/>
                            <a:pt x="10653654" y="0"/>
                          </a:cubicBezTo>
                          <a:cubicBezTo>
                            <a:pt x="10738485" y="-20348"/>
                            <a:pt x="10792737" y="86695"/>
                            <a:pt x="10811266" y="141097"/>
                          </a:cubicBezTo>
                          <a:cubicBezTo>
                            <a:pt x="10820963" y="340791"/>
                            <a:pt x="10757660" y="518986"/>
                            <a:pt x="10811266" y="705467"/>
                          </a:cubicBezTo>
                          <a:cubicBezTo>
                            <a:pt x="10797344" y="767683"/>
                            <a:pt x="10724019" y="846260"/>
                            <a:pt x="10653654" y="846564"/>
                          </a:cubicBezTo>
                          <a:cubicBezTo>
                            <a:pt x="10373842" y="828607"/>
                            <a:pt x="10228524" y="841802"/>
                            <a:pt x="10014350" y="846564"/>
                          </a:cubicBezTo>
                          <a:cubicBezTo>
                            <a:pt x="9812140" y="948788"/>
                            <a:pt x="9261488" y="861959"/>
                            <a:pt x="8955203" y="846564"/>
                          </a:cubicBezTo>
                          <a:cubicBezTo>
                            <a:pt x="8607024" y="847171"/>
                            <a:pt x="8346274" y="891085"/>
                            <a:pt x="7791097" y="846564"/>
                          </a:cubicBezTo>
                          <a:cubicBezTo>
                            <a:pt x="7269943" y="872270"/>
                            <a:pt x="7154484" y="817445"/>
                            <a:pt x="6626990" y="846564"/>
                          </a:cubicBezTo>
                          <a:cubicBezTo>
                            <a:pt x="6099754" y="892040"/>
                            <a:pt x="6115000" y="853833"/>
                            <a:pt x="5672804" y="846564"/>
                          </a:cubicBezTo>
                          <a:cubicBezTo>
                            <a:pt x="5234022" y="839724"/>
                            <a:pt x="5165770" y="889545"/>
                            <a:pt x="4718619" y="846564"/>
                          </a:cubicBezTo>
                          <a:cubicBezTo>
                            <a:pt x="4270093" y="833219"/>
                            <a:pt x="4154984" y="824525"/>
                            <a:pt x="3869394" y="846564"/>
                          </a:cubicBezTo>
                          <a:cubicBezTo>
                            <a:pt x="3579738" y="854771"/>
                            <a:pt x="3474845" y="847464"/>
                            <a:pt x="3125128" y="846564"/>
                          </a:cubicBezTo>
                          <a:cubicBezTo>
                            <a:pt x="2770650" y="841119"/>
                            <a:pt x="2724047" y="848127"/>
                            <a:pt x="2380863" y="846564"/>
                          </a:cubicBezTo>
                          <a:cubicBezTo>
                            <a:pt x="2044766" y="876933"/>
                            <a:pt x="1841651" y="839995"/>
                            <a:pt x="1531638" y="846564"/>
                          </a:cubicBezTo>
                          <a:cubicBezTo>
                            <a:pt x="1224516" y="758626"/>
                            <a:pt x="438718" y="853623"/>
                            <a:pt x="157611" y="846564"/>
                          </a:cubicBezTo>
                          <a:cubicBezTo>
                            <a:pt x="37584" y="849943"/>
                            <a:pt x="-230" y="791545"/>
                            <a:pt x="0" y="705467"/>
                          </a:cubicBezTo>
                          <a:cubicBezTo>
                            <a:pt x="-2804" y="552293"/>
                            <a:pt x="5281" y="279985"/>
                            <a:pt x="0" y="141097"/>
                          </a:cubicBezTo>
                          <a:close/>
                        </a:path>
                        <a:path w="10811266" h="846565" fill="none" stroke="0" extrusionOk="0">
                          <a:moveTo>
                            <a:pt x="0" y="141097"/>
                          </a:moveTo>
                          <a:cubicBezTo>
                            <a:pt x="18199" y="47704"/>
                            <a:pt x="75596" y="3923"/>
                            <a:pt x="157611" y="0"/>
                          </a:cubicBezTo>
                          <a:cubicBezTo>
                            <a:pt x="319623" y="-4942"/>
                            <a:pt x="588295" y="-3778"/>
                            <a:pt x="901876" y="0"/>
                          </a:cubicBezTo>
                          <a:cubicBezTo>
                            <a:pt x="1216123" y="26016"/>
                            <a:pt x="1382243" y="-75523"/>
                            <a:pt x="1646140" y="0"/>
                          </a:cubicBezTo>
                          <a:cubicBezTo>
                            <a:pt x="1949380" y="95155"/>
                            <a:pt x="2364539" y="-35020"/>
                            <a:pt x="2705287" y="0"/>
                          </a:cubicBezTo>
                          <a:cubicBezTo>
                            <a:pt x="3012464" y="-17804"/>
                            <a:pt x="3030397" y="-16223"/>
                            <a:pt x="3344591" y="0"/>
                          </a:cubicBezTo>
                          <a:cubicBezTo>
                            <a:pt x="3686239" y="45729"/>
                            <a:pt x="3932463" y="43295"/>
                            <a:pt x="4298778" y="0"/>
                          </a:cubicBezTo>
                          <a:cubicBezTo>
                            <a:pt x="4636794" y="16663"/>
                            <a:pt x="4892239" y="21538"/>
                            <a:pt x="5357923" y="0"/>
                          </a:cubicBezTo>
                          <a:cubicBezTo>
                            <a:pt x="5862450" y="-43489"/>
                            <a:pt x="6174756" y="-26285"/>
                            <a:pt x="6522030" y="0"/>
                          </a:cubicBezTo>
                          <a:cubicBezTo>
                            <a:pt x="6863138" y="47005"/>
                            <a:pt x="6916613" y="12267"/>
                            <a:pt x="7161334" y="0"/>
                          </a:cubicBezTo>
                          <a:cubicBezTo>
                            <a:pt x="7418738" y="-7602"/>
                            <a:pt x="7981508" y="10979"/>
                            <a:pt x="8220481" y="0"/>
                          </a:cubicBezTo>
                          <a:cubicBezTo>
                            <a:pt x="8496039" y="-2411"/>
                            <a:pt x="8679863" y="-49073"/>
                            <a:pt x="8859785" y="0"/>
                          </a:cubicBezTo>
                          <a:cubicBezTo>
                            <a:pt x="9067377" y="13847"/>
                            <a:pt x="9348236" y="19797"/>
                            <a:pt x="9604050" y="0"/>
                          </a:cubicBezTo>
                          <a:cubicBezTo>
                            <a:pt x="9868853" y="-67597"/>
                            <a:pt x="10418438" y="-28743"/>
                            <a:pt x="10653654" y="0"/>
                          </a:cubicBezTo>
                          <a:cubicBezTo>
                            <a:pt x="10738259" y="-2319"/>
                            <a:pt x="10806822" y="53026"/>
                            <a:pt x="10811266" y="141097"/>
                          </a:cubicBezTo>
                          <a:cubicBezTo>
                            <a:pt x="10775099" y="335486"/>
                            <a:pt x="10800515" y="593151"/>
                            <a:pt x="10811266" y="705467"/>
                          </a:cubicBezTo>
                          <a:cubicBezTo>
                            <a:pt x="10775851" y="781469"/>
                            <a:pt x="10764481" y="866543"/>
                            <a:pt x="10653654" y="846564"/>
                          </a:cubicBezTo>
                          <a:cubicBezTo>
                            <a:pt x="10321177" y="929141"/>
                            <a:pt x="10087906" y="876067"/>
                            <a:pt x="9699469" y="846564"/>
                          </a:cubicBezTo>
                          <a:cubicBezTo>
                            <a:pt x="9331284" y="813064"/>
                            <a:pt x="8885170" y="797741"/>
                            <a:pt x="8535362" y="846564"/>
                          </a:cubicBezTo>
                          <a:cubicBezTo>
                            <a:pt x="8200941" y="914960"/>
                            <a:pt x="7771054" y="837096"/>
                            <a:pt x="7476215" y="846564"/>
                          </a:cubicBezTo>
                          <a:cubicBezTo>
                            <a:pt x="7200110" y="905252"/>
                            <a:pt x="7053002" y="837941"/>
                            <a:pt x="6731951" y="846564"/>
                          </a:cubicBezTo>
                          <a:cubicBezTo>
                            <a:pt x="6425846" y="821513"/>
                            <a:pt x="6227175" y="793268"/>
                            <a:pt x="5777764" y="846564"/>
                          </a:cubicBezTo>
                          <a:cubicBezTo>
                            <a:pt x="5335300" y="861202"/>
                            <a:pt x="5237140" y="826854"/>
                            <a:pt x="5033501" y="846564"/>
                          </a:cubicBezTo>
                          <a:cubicBezTo>
                            <a:pt x="4816724" y="844271"/>
                            <a:pt x="4594728" y="878348"/>
                            <a:pt x="4394195" y="846564"/>
                          </a:cubicBezTo>
                          <a:cubicBezTo>
                            <a:pt x="4117971" y="815541"/>
                            <a:pt x="3861852" y="763657"/>
                            <a:pt x="3544970" y="846564"/>
                          </a:cubicBezTo>
                          <a:cubicBezTo>
                            <a:pt x="3221572" y="856951"/>
                            <a:pt x="3158134" y="837601"/>
                            <a:pt x="2905666" y="846564"/>
                          </a:cubicBezTo>
                          <a:cubicBezTo>
                            <a:pt x="2641933" y="855510"/>
                            <a:pt x="2140931" y="856342"/>
                            <a:pt x="1846519" y="846564"/>
                          </a:cubicBezTo>
                          <a:cubicBezTo>
                            <a:pt x="1599640" y="833357"/>
                            <a:pt x="850511" y="787226"/>
                            <a:pt x="157611" y="846564"/>
                          </a:cubicBezTo>
                          <a:cubicBezTo>
                            <a:pt x="86097" y="833932"/>
                            <a:pt x="-2354" y="785954"/>
                            <a:pt x="0" y="705467"/>
                          </a:cubicBezTo>
                          <a:cubicBezTo>
                            <a:pt x="24994" y="456881"/>
                            <a:pt x="-21100" y="327845"/>
                            <a:pt x="0" y="14109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0F0F0"/>
                </a:solidFill>
                <a:latin typeface="Calibri"/>
                <a:sym typeface="Arial"/>
              </a:endParaRPr>
            </a:p>
          </p:txBody>
        </p:sp>
        <p:sp>
          <p:nvSpPr>
            <p:cNvPr id="19" name="Hộp Văn bản 18">
              <a:extLst>
                <a:ext uri="{FF2B5EF4-FFF2-40B4-BE49-F238E27FC236}">
                  <a16:creationId xmlns:a16="http://schemas.microsoft.com/office/drawing/2014/main" id="{282C98C5-D19C-CF37-D20D-8C458777A063}"/>
                </a:ext>
              </a:extLst>
            </p:cNvPr>
            <p:cNvSpPr txBox="1"/>
            <p:nvPr/>
          </p:nvSpPr>
          <p:spPr>
            <a:xfrm>
              <a:off x="864187" y="975873"/>
              <a:ext cx="8075560" cy="484748"/>
            </a:xfrm>
            <a:prstGeom prst="rect">
              <a:avLst/>
            </a:prstGeom>
            <a:noFill/>
          </p:spPr>
          <p:txBody>
            <a:bodyPr wrap="square" rtlCol="0">
              <a:spAutoFit/>
            </a:bodyPr>
            <a:lstStyle/>
            <a:p>
              <a:pPr algn="ctr" defTabSz="1219170">
                <a:buClr>
                  <a:srgbClr val="000000"/>
                </a:buClr>
              </a:pPr>
              <a:r>
                <a:rPr lang="vi-VN" sz="3600" kern="0" dirty="0">
                  <a:solidFill>
                    <a:prstClr val="black"/>
                  </a:solidFill>
                  <a:latin typeface="Calibri" panose="020F0502020204030204" pitchFamily="34" charset="0"/>
                  <a:cs typeface="Calibri" panose="020F0502020204030204" pitchFamily="34" charset="0"/>
                  <a:sym typeface="Arial"/>
                </a:rPr>
                <a:t>Đoạn mở đầu giới thiệu những gì về chiều hè ở ngoại ô? </a:t>
              </a:r>
            </a:p>
          </p:txBody>
        </p:sp>
        <p:pic>
          <p:nvPicPr>
            <p:cNvPr id="23" name="Hình ảnh 22">
              <a:extLst>
                <a:ext uri="{FF2B5EF4-FFF2-40B4-BE49-F238E27FC236}">
                  <a16:creationId xmlns:a16="http://schemas.microsoft.com/office/drawing/2014/main" id="{3112B86F-AAEA-E9AB-39D2-388ABA8A0EF6}"/>
                </a:ext>
              </a:extLst>
            </p:cNvPr>
            <p:cNvPicPr>
              <a:picLocks noChangeAspect="1"/>
            </p:cNvPicPr>
            <p:nvPr/>
          </p:nvPicPr>
          <p:blipFill rotWithShape="1">
            <a:blip r:embed="rId4"/>
            <a:srcRect l="31483" t="5898" r="50744" b="64236"/>
            <a:stretch/>
          </p:blipFill>
          <p:spPr>
            <a:xfrm>
              <a:off x="237022" y="794871"/>
              <a:ext cx="576592" cy="968839"/>
            </a:xfrm>
            <a:prstGeom prst="rect">
              <a:avLst/>
            </a:prstGeom>
          </p:spPr>
        </p:pic>
      </p:grpSp>
      <p:sp>
        <p:nvSpPr>
          <p:cNvPr id="3" name="TextBox 2">
            <a:extLst>
              <a:ext uri="{FF2B5EF4-FFF2-40B4-BE49-F238E27FC236}">
                <a16:creationId xmlns:a16="http://schemas.microsoft.com/office/drawing/2014/main" id="{989E8D9C-6A71-F3C3-B7D0-62A67294E133}"/>
              </a:ext>
            </a:extLst>
          </p:cNvPr>
          <p:cNvSpPr txBox="1"/>
          <p:nvPr/>
        </p:nvSpPr>
        <p:spPr>
          <a:xfrm>
            <a:off x="548640" y="1899920"/>
            <a:ext cx="11369040" cy="2308324"/>
          </a:xfrm>
          <a:prstGeom prst="rect">
            <a:avLst/>
          </a:prstGeom>
          <a:noFill/>
        </p:spPr>
        <p:txBody>
          <a:bodyPr wrap="square" rtlCol="0">
            <a:spAutoFit/>
          </a:bodyPr>
          <a:lstStyle/>
          <a:p>
            <a:pPr algn="just"/>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Chiều hè ở ngoại ô thật mát mẻ và cũng thật là yên tĩnh. Khi những tia nắng cuối cùng nhạt dần cũng là khi gió bắt đầu lộng lên. Không khí dịu lại rất nhanh và chỉ một lát, ngoại ô đã chìm vào nắng chiều.</a:t>
            </a:r>
            <a:endParaRPr lang="en-US" sz="3600" dirty="0">
              <a:latin typeface="Cambria" panose="02040503050406030204" pitchFamily="18" charset="0"/>
              <a:ea typeface="Cambria" panose="02040503050406030204" pitchFamily="18" charset="0"/>
            </a:endParaRPr>
          </a:p>
        </p:txBody>
      </p:sp>
      <p:sp>
        <p:nvSpPr>
          <p:cNvPr id="11" name="Hình chữ nhật: Góc Tròn 9">
            <a:extLst>
              <a:ext uri="{FF2B5EF4-FFF2-40B4-BE49-F238E27FC236}">
                <a16:creationId xmlns:a16="http://schemas.microsoft.com/office/drawing/2014/main" id="{ED91EA96-E6B4-787D-9CB7-A2102C475931}"/>
              </a:ext>
            </a:extLst>
          </p:cNvPr>
          <p:cNvSpPr/>
          <p:nvPr/>
        </p:nvSpPr>
        <p:spPr>
          <a:xfrm>
            <a:off x="623446" y="4328160"/>
            <a:ext cx="11172314" cy="205232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defTabSz="1219170">
              <a:buClr>
                <a:srgbClr val="000000"/>
              </a:buClr>
              <a:buFont typeface="Arial" panose="020B0604020202020204" pitchFamily="34" charset="0"/>
              <a:buChar char="•"/>
            </a:pPr>
            <a:r>
              <a:rPr lang="vi-VN" sz="2800" b="1" kern="0" dirty="0">
                <a:solidFill>
                  <a:srgbClr val="FF0000"/>
                </a:solidFill>
                <a:latin typeface="Cambria" panose="02040503050406030204" pitchFamily="18" charset="0"/>
                <a:ea typeface="Cambria" panose="02040503050406030204" pitchFamily="18" charset="0"/>
                <a:sym typeface="Arial"/>
              </a:rPr>
              <a:t>Giới thiệu khí hậu dễ chịu vào buổi chiều ở ngoại ô: </a:t>
            </a:r>
            <a:r>
              <a:rPr lang="vi-VN" sz="2800" kern="0" dirty="0">
                <a:solidFill>
                  <a:srgbClr val="FF0000"/>
                </a:solidFill>
                <a:latin typeface="Cambria" panose="02040503050406030204" pitchFamily="18" charset="0"/>
                <a:ea typeface="Cambria" panose="02040503050406030204" pitchFamily="18" charset="0"/>
                <a:sym typeface="Arial"/>
              </a:rPr>
              <a:t>nắng nhạt dần, trời mát mẻ, gió lộng, không khí dịu lại.</a:t>
            </a:r>
          </a:p>
          <a:p>
            <a:pPr marL="457200" indent="-457200" algn="just" defTabSz="1219170">
              <a:buClr>
                <a:srgbClr val="000000"/>
              </a:buClr>
              <a:buFont typeface="Arial" panose="020B0604020202020204" pitchFamily="34" charset="0"/>
              <a:buChar char="•"/>
            </a:pPr>
            <a:r>
              <a:rPr lang="vi-VN" sz="2800" b="1" kern="0" dirty="0">
                <a:solidFill>
                  <a:srgbClr val="FF0000"/>
                </a:solidFill>
                <a:latin typeface="Cambria" panose="02040503050406030204" pitchFamily="18" charset="0"/>
                <a:ea typeface="Cambria" panose="02040503050406030204" pitchFamily="18" charset="0"/>
                <a:sym typeface="Arial"/>
              </a:rPr>
              <a:t>Giới thiệu cảnh vật êm đềm, thơ mộng vào buổi chiều ở ngoại ô: </a:t>
            </a:r>
            <a:r>
              <a:rPr lang="vi-VN" sz="2800" kern="0" dirty="0">
                <a:solidFill>
                  <a:srgbClr val="FF0000"/>
                </a:solidFill>
                <a:latin typeface="Cambria" panose="02040503050406030204" pitchFamily="18" charset="0"/>
                <a:ea typeface="Cambria" panose="02040503050406030204" pitchFamily="18" charset="0"/>
                <a:sym typeface="Arial"/>
              </a:rPr>
              <a:t>ngoại ô chìm vào nắng chiều, không gian yên tĩnh.</a:t>
            </a:r>
          </a:p>
        </p:txBody>
      </p:sp>
    </p:spTree>
    <p:extLst>
      <p:ext uri="{BB962C8B-B14F-4D97-AF65-F5344CB8AC3E}">
        <p14:creationId xmlns:p14="http://schemas.microsoft.com/office/powerpoint/2010/main" val="3011954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 name="Rectangle: Rounded Corners 7">
            <a:extLst>
              <a:ext uri="{FF2B5EF4-FFF2-40B4-BE49-F238E27FC236}">
                <a16:creationId xmlns:a16="http://schemas.microsoft.com/office/drawing/2014/main" id="{B15AE6BF-BA67-AE9D-2F10-4D9C5A3F42E8}"/>
              </a:ext>
            </a:extLst>
          </p:cNvPr>
          <p:cNvSpPr/>
          <p:nvPr/>
        </p:nvSpPr>
        <p:spPr>
          <a:xfrm>
            <a:off x="279781" y="1612626"/>
            <a:ext cx="11770627" cy="5185373"/>
          </a:xfrm>
          <a:custGeom>
            <a:avLst/>
            <a:gdLst>
              <a:gd name="connsiteX0" fmla="*/ 0 w 8827970"/>
              <a:gd name="connsiteY0" fmla="*/ 387814 h 3889030"/>
              <a:gd name="connsiteX1" fmla="*/ 387814 w 8827970"/>
              <a:gd name="connsiteY1" fmla="*/ 0 h 3889030"/>
              <a:gd name="connsiteX2" fmla="*/ 8440156 w 8827970"/>
              <a:gd name="connsiteY2" fmla="*/ 0 h 3889030"/>
              <a:gd name="connsiteX3" fmla="*/ 8827970 w 8827970"/>
              <a:gd name="connsiteY3" fmla="*/ 387814 h 3889030"/>
              <a:gd name="connsiteX4" fmla="*/ 8827970 w 8827970"/>
              <a:gd name="connsiteY4" fmla="*/ 3501216 h 3889030"/>
              <a:gd name="connsiteX5" fmla="*/ 8440156 w 8827970"/>
              <a:gd name="connsiteY5" fmla="*/ 3889030 h 3889030"/>
              <a:gd name="connsiteX6" fmla="*/ 387814 w 8827970"/>
              <a:gd name="connsiteY6" fmla="*/ 3889030 h 3889030"/>
              <a:gd name="connsiteX7" fmla="*/ 0 w 8827970"/>
              <a:gd name="connsiteY7" fmla="*/ 3501216 h 3889030"/>
              <a:gd name="connsiteX8" fmla="*/ 0 w 8827970"/>
              <a:gd name="connsiteY8" fmla="*/ 387814 h 388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7970" h="3889030" fill="none" extrusionOk="0">
                <a:moveTo>
                  <a:pt x="0" y="387814"/>
                </a:moveTo>
                <a:cubicBezTo>
                  <a:pt x="185" y="178631"/>
                  <a:pt x="179758" y="10284"/>
                  <a:pt x="387814" y="0"/>
                </a:cubicBezTo>
                <a:cubicBezTo>
                  <a:pt x="2222742" y="72427"/>
                  <a:pt x="7375199" y="61419"/>
                  <a:pt x="8440156" y="0"/>
                </a:cubicBezTo>
                <a:cubicBezTo>
                  <a:pt x="8653424" y="-6307"/>
                  <a:pt x="8818145" y="170658"/>
                  <a:pt x="8827970" y="387814"/>
                </a:cubicBezTo>
                <a:cubicBezTo>
                  <a:pt x="8928846" y="709223"/>
                  <a:pt x="8720657" y="2326725"/>
                  <a:pt x="8827970" y="3501216"/>
                </a:cubicBezTo>
                <a:cubicBezTo>
                  <a:pt x="8833734" y="3686148"/>
                  <a:pt x="8631489" y="3863414"/>
                  <a:pt x="8440156" y="3889030"/>
                </a:cubicBezTo>
                <a:cubicBezTo>
                  <a:pt x="5572189" y="3918857"/>
                  <a:pt x="2339711" y="3809724"/>
                  <a:pt x="387814" y="3889030"/>
                </a:cubicBezTo>
                <a:cubicBezTo>
                  <a:pt x="185389" y="3887701"/>
                  <a:pt x="-13486" y="3718067"/>
                  <a:pt x="0" y="3501216"/>
                </a:cubicBezTo>
                <a:cubicBezTo>
                  <a:pt x="50037" y="2219090"/>
                  <a:pt x="770" y="1591315"/>
                  <a:pt x="0" y="387814"/>
                </a:cubicBezTo>
                <a:close/>
              </a:path>
              <a:path w="8827970" h="3889030" stroke="0" extrusionOk="0">
                <a:moveTo>
                  <a:pt x="0" y="387814"/>
                </a:moveTo>
                <a:cubicBezTo>
                  <a:pt x="14346" y="177540"/>
                  <a:pt x="179927" y="13120"/>
                  <a:pt x="387814" y="0"/>
                </a:cubicBezTo>
                <a:cubicBezTo>
                  <a:pt x="1494447" y="123000"/>
                  <a:pt x="5660494" y="-96860"/>
                  <a:pt x="8440156" y="0"/>
                </a:cubicBezTo>
                <a:cubicBezTo>
                  <a:pt x="8638935" y="-11741"/>
                  <a:pt x="8831449" y="166617"/>
                  <a:pt x="8827970" y="387814"/>
                </a:cubicBezTo>
                <a:cubicBezTo>
                  <a:pt x="8831143" y="1486615"/>
                  <a:pt x="8922237" y="2694471"/>
                  <a:pt x="8827970" y="3501216"/>
                </a:cubicBezTo>
                <a:cubicBezTo>
                  <a:pt x="8789121" y="3729474"/>
                  <a:pt x="8637112" y="3886211"/>
                  <a:pt x="8440156" y="3889030"/>
                </a:cubicBezTo>
                <a:cubicBezTo>
                  <a:pt x="6468136" y="3728323"/>
                  <a:pt x="2737160" y="3928697"/>
                  <a:pt x="387814" y="3889030"/>
                </a:cubicBezTo>
                <a:cubicBezTo>
                  <a:pt x="144544" y="3883155"/>
                  <a:pt x="-10291" y="3710738"/>
                  <a:pt x="0" y="3501216"/>
                </a:cubicBezTo>
                <a:cubicBezTo>
                  <a:pt x="32216" y="2871316"/>
                  <a:pt x="57206" y="1882268"/>
                  <a:pt x="0" y="387814"/>
                </a:cubicBezTo>
                <a:close/>
              </a:path>
            </a:pathLst>
          </a:custGeom>
          <a:solidFill>
            <a:srgbClr val="FFFFFF"/>
          </a:solidFill>
          <a:ln w="38100">
            <a:noFill/>
            <a:prstDash val="lgDashDot"/>
            <a:extLst>
              <a:ext uri="{C807C97D-BFC1-408E-A445-0C87EB9F89A2}">
                <ask:lineSketchStyleProps xmlns:ask="http://schemas.microsoft.com/office/drawing/2018/sketchyshapes" xmlns="" sd="852854689">
                  <a:custGeom>
                    <a:avLst/>
                    <a:gdLst>
                      <a:gd name="connsiteX0" fmla="*/ 0 w 11770627"/>
                      <a:gd name="connsiteY0" fmla="*/ 517085 h 5185373"/>
                      <a:gd name="connsiteX1" fmla="*/ 517085 w 11770627"/>
                      <a:gd name="connsiteY1" fmla="*/ 0 h 5185373"/>
                      <a:gd name="connsiteX2" fmla="*/ 11253542 w 11770627"/>
                      <a:gd name="connsiteY2" fmla="*/ 0 h 5185373"/>
                      <a:gd name="connsiteX3" fmla="*/ 11770627 w 11770627"/>
                      <a:gd name="connsiteY3" fmla="*/ 517085 h 5185373"/>
                      <a:gd name="connsiteX4" fmla="*/ 11770627 w 11770627"/>
                      <a:gd name="connsiteY4" fmla="*/ 4668288 h 5185373"/>
                      <a:gd name="connsiteX5" fmla="*/ 11253542 w 11770627"/>
                      <a:gd name="connsiteY5" fmla="*/ 5185373 h 5185373"/>
                      <a:gd name="connsiteX6" fmla="*/ 517085 w 11770627"/>
                      <a:gd name="connsiteY6" fmla="*/ 5185373 h 5185373"/>
                      <a:gd name="connsiteX7" fmla="*/ 0 w 11770627"/>
                      <a:gd name="connsiteY7" fmla="*/ 4668288 h 5185373"/>
                      <a:gd name="connsiteX8" fmla="*/ 0 w 11770627"/>
                      <a:gd name="connsiteY8" fmla="*/ 517085 h 518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0627" h="5185373" fill="none" extrusionOk="0">
                        <a:moveTo>
                          <a:pt x="0" y="517085"/>
                        </a:moveTo>
                        <a:cubicBezTo>
                          <a:pt x="2051" y="287028"/>
                          <a:pt x="255823" y="40810"/>
                          <a:pt x="517085" y="0"/>
                        </a:cubicBezTo>
                        <a:cubicBezTo>
                          <a:pt x="3694064" y="72427"/>
                          <a:pt x="7772857" y="61419"/>
                          <a:pt x="11253542" y="0"/>
                        </a:cubicBezTo>
                        <a:cubicBezTo>
                          <a:pt x="11532080" y="-48464"/>
                          <a:pt x="11741492" y="222694"/>
                          <a:pt x="11770627" y="517085"/>
                        </a:cubicBezTo>
                        <a:cubicBezTo>
                          <a:pt x="11871503" y="1772881"/>
                          <a:pt x="11663314" y="3390128"/>
                          <a:pt x="11770627" y="4668288"/>
                        </a:cubicBezTo>
                        <a:cubicBezTo>
                          <a:pt x="11780096" y="4905810"/>
                          <a:pt x="11507259" y="5149657"/>
                          <a:pt x="11253542" y="5185373"/>
                        </a:cubicBezTo>
                        <a:cubicBezTo>
                          <a:pt x="7043577" y="5215200"/>
                          <a:pt x="3811052" y="5106067"/>
                          <a:pt x="517085" y="5185373"/>
                        </a:cubicBezTo>
                        <a:cubicBezTo>
                          <a:pt x="263999" y="5181700"/>
                          <a:pt x="-31639" y="4960122"/>
                          <a:pt x="0" y="4668288"/>
                        </a:cubicBezTo>
                        <a:cubicBezTo>
                          <a:pt x="50037" y="3697093"/>
                          <a:pt x="770" y="1408946"/>
                          <a:pt x="0" y="517085"/>
                        </a:cubicBezTo>
                        <a:close/>
                      </a:path>
                      <a:path w="11770627" h="5185373" stroke="0" extrusionOk="0">
                        <a:moveTo>
                          <a:pt x="0" y="517085"/>
                        </a:moveTo>
                        <a:cubicBezTo>
                          <a:pt x="18527" y="236557"/>
                          <a:pt x="238308" y="14169"/>
                          <a:pt x="517085" y="0"/>
                        </a:cubicBezTo>
                        <a:cubicBezTo>
                          <a:pt x="2965775" y="123000"/>
                          <a:pt x="6058124" y="-96860"/>
                          <a:pt x="11253542" y="0"/>
                        </a:cubicBezTo>
                        <a:cubicBezTo>
                          <a:pt x="11496950" y="-32139"/>
                          <a:pt x="11775373" y="221940"/>
                          <a:pt x="11770627" y="517085"/>
                        </a:cubicBezTo>
                        <a:cubicBezTo>
                          <a:pt x="11773800" y="2550311"/>
                          <a:pt x="11864894" y="3757882"/>
                          <a:pt x="11770627" y="4668288"/>
                        </a:cubicBezTo>
                        <a:cubicBezTo>
                          <a:pt x="11742384" y="4964098"/>
                          <a:pt x="11524038" y="5182905"/>
                          <a:pt x="11253542" y="5185373"/>
                        </a:cubicBezTo>
                        <a:cubicBezTo>
                          <a:pt x="9013136" y="5024666"/>
                          <a:pt x="5282135" y="5225040"/>
                          <a:pt x="517085" y="5185373"/>
                        </a:cubicBezTo>
                        <a:cubicBezTo>
                          <a:pt x="203329" y="5179682"/>
                          <a:pt x="-4997" y="4951602"/>
                          <a:pt x="0" y="4668288"/>
                        </a:cubicBezTo>
                        <a:cubicBezTo>
                          <a:pt x="32216" y="2689241"/>
                          <a:pt x="57206" y="1699941"/>
                          <a:pt x="0" y="517085"/>
                        </a:cubicBezTo>
                        <a:close/>
                      </a:path>
                    </a:pathLst>
                  </a:cu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grpSp>
        <p:nvGrpSpPr>
          <p:cNvPr id="2" name="Nhóm 1">
            <a:extLst>
              <a:ext uri="{FF2B5EF4-FFF2-40B4-BE49-F238E27FC236}">
                <a16:creationId xmlns:a16="http://schemas.microsoft.com/office/drawing/2014/main" id="{BFED70C3-6001-BC82-FA3C-CD6CC59DC4A0}"/>
              </a:ext>
            </a:extLst>
          </p:cNvPr>
          <p:cNvGrpSpPr/>
          <p:nvPr/>
        </p:nvGrpSpPr>
        <p:grpSpPr>
          <a:xfrm>
            <a:off x="279781" y="221566"/>
            <a:ext cx="10654139" cy="1302425"/>
            <a:chOff x="207253" y="1728030"/>
            <a:chExt cx="7990604" cy="976819"/>
          </a:xfrm>
        </p:grpSpPr>
        <p:grpSp>
          <p:nvGrpSpPr>
            <p:cNvPr id="3" name="Nhóm 2">
              <a:extLst>
                <a:ext uri="{FF2B5EF4-FFF2-40B4-BE49-F238E27FC236}">
                  <a16:creationId xmlns:a16="http://schemas.microsoft.com/office/drawing/2014/main" id="{81AACEB5-1677-F744-AAD0-3583120CE96F}"/>
                </a:ext>
              </a:extLst>
            </p:cNvPr>
            <p:cNvGrpSpPr/>
            <p:nvPr/>
          </p:nvGrpSpPr>
          <p:grpSpPr>
            <a:xfrm>
              <a:off x="629877" y="1868019"/>
              <a:ext cx="7567980" cy="658819"/>
              <a:chOff x="4936944" y="827021"/>
              <a:chExt cx="7567980" cy="658819"/>
            </a:xfrm>
          </p:grpSpPr>
          <p:sp>
            <p:nvSpPr>
              <p:cNvPr id="5" name="Hình chữ nhật: Góc Tròn 4">
                <a:extLst>
                  <a:ext uri="{FF2B5EF4-FFF2-40B4-BE49-F238E27FC236}">
                    <a16:creationId xmlns:a16="http://schemas.microsoft.com/office/drawing/2014/main" id="{51CAB698-3D56-055C-1214-B03C935FFE72}"/>
                  </a:ext>
                </a:extLst>
              </p:cNvPr>
              <p:cNvSpPr/>
              <p:nvPr/>
            </p:nvSpPr>
            <p:spPr>
              <a:xfrm>
                <a:off x="5190439" y="827021"/>
                <a:ext cx="7314485" cy="658819"/>
              </a:xfrm>
              <a:custGeom>
                <a:avLst/>
                <a:gdLst>
                  <a:gd name="connsiteX0" fmla="*/ 0 w 7314485"/>
                  <a:gd name="connsiteY0" fmla="*/ 109805 h 658819"/>
                  <a:gd name="connsiteX1" fmla="*/ 109805 w 7314485"/>
                  <a:gd name="connsiteY1" fmla="*/ 0 h 658819"/>
                  <a:gd name="connsiteX2" fmla="*/ 612896 w 7314485"/>
                  <a:gd name="connsiteY2" fmla="*/ 0 h 658819"/>
                  <a:gd name="connsiteX3" fmla="*/ 1115987 w 7314485"/>
                  <a:gd name="connsiteY3" fmla="*/ 0 h 658819"/>
                  <a:gd name="connsiteX4" fmla="*/ 1831925 w 7314485"/>
                  <a:gd name="connsiteY4" fmla="*/ 0 h 658819"/>
                  <a:gd name="connsiteX5" fmla="*/ 2264067 w 7314485"/>
                  <a:gd name="connsiteY5" fmla="*/ 0 h 658819"/>
                  <a:gd name="connsiteX6" fmla="*/ 2909056 w 7314485"/>
                  <a:gd name="connsiteY6" fmla="*/ 0 h 658819"/>
                  <a:gd name="connsiteX7" fmla="*/ 3624993 w 7314485"/>
                  <a:gd name="connsiteY7" fmla="*/ 0 h 658819"/>
                  <a:gd name="connsiteX8" fmla="*/ 4411879 w 7314485"/>
                  <a:gd name="connsiteY8" fmla="*/ 0 h 658819"/>
                  <a:gd name="connsiteX9" fmla="*/ 4844022 w 7314485"/>
                  <a:gd name="connsiteY9" fmla="*/ 0 h 658819"/>
                  <a:gd name="connsiteX10" fmla="*/ 5559959 w 7314485"/>
                  <a:gd name="connsiteY10" fmla="*/ 0 h 658819"/>
                  <a:gd name="connsiteX11" fmla="*/ 5992101 w 7314485"/>
                  <a:gd name="connsiteY11" fmla="*/ 0 h 658819"/>
                  <a:gd name="connsiteX12" fmla="*/ 6495193 w 7314485"/>
                  <a:gd name="connsiteY12" fmla="*/ 0 h 658819"/>
                  <a:gd name="connsiteX13" fmla="*/ 7204680 w 7314485"/>
                  <a:gd name="connsiteY13" fmla="*/ 0 h 658819"/>
                  <a:gd name="connsiteX14" fmla="*/ 7314485 w 7314485"/>
                  <a:gd name="connsiteY14" fmla="*/ 109805 h 658819"/>
                  <a:gd name="connsiteX15" fmla="*/ 7314485 w 7314485"/>
                  <a:gd name="connsiteY15" fmla="*/ 549014 h 658819"/>
                  <a:gd name="connsiteX16" fmla="*/ 7204680 w 7314485"/>
                  <a:gd name="connsiteY16" fmla="*/ 658819 h 658819"/>
                  <a:gd name="connsiteX17" fmla="*/ 6559691 w 7314485"/>
                  <a:gd name="connsiteY17" fmla="*/ 658819 h 658819"/>
                  <a:gd name="connsiteX18" fmla="*/ 5772805 w 7314485"/>
                  <a:gd name="connsiteY18" fmla="*/ 658819 h 658819"/>
                  <a:gd name="connsiteX19" fmla="*/ 5056868 w 7314485"/>
                  <a:gd name="connsiteY19" fmla="*/ 658819 h 658819"/>
                  <a:gd name="connsiteX20" fmla="*/ 4553777 w 7314485"/>
                  <a:gd name="connsiteY20" fmla="*/ 658819 h 658819"/>
                  <a:gd name="connsiteX21" fmla="*/ 3908788 w 7314485"/>
                  <a:gd name="connsiteY21" fmla="*/ 658819 h 658819"/>
                  <a:gd name="connsiteX22" fmla="*/ 3405697 w 7314485"/>
                  <a:gd name="connsiteY22" fmla="*/ 658819 h 658819"/>
                  <a:gd name="connsiteX23" fmla="*/ 2973555 w 7314485"/>
                  <a:gd name="connsiteY23" fmla="*/ 658819 h 658819"/>
                  <a:gd name="connsiteX24" fmla="*/ 2399515 w 7314485"/>
                  <a:gd name="connsiteY24" fmla="*/ 658819 h 658819"/>
                  <a:gd name="connsiteX25" fmla="*/ 1967372 w 7314485"/>
                  <a:gd name="connsiteY25" fmla="*/ 658819 h 658819"/>
                  <a:gd name="connsiteX26" fmla="*/ 1251435 w 7314485"/>
                  <a:gd name="connsiteY26" fmla="*/ 658819 h 658819"/>
                  <a:gd name="connsiteX27" fmla="*/ 109805 w 7314485"/>
                  <a:gd name="connsiteY27" fmla="*/ 658819 h 658819"/>
                  <a:gd name="connsiteX28" fmla="*/ 0 w 7314485"/>
                  <a:gd name="connsiteY28" fmla="*/ 549014 h 658819"/>
                  <a:gd name="connsiteX29" fmla="*/ 0 w 7314485"/>
                  <a:gd name="connsiteY29" fmla="*/ 109805 h 65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314485" h="658819" fill="none" extrusionOk="0">
                    <a:moveTo>
                      <a:pt x="0" y="109805"/>
                    </a:moveTo>
                    <a:cubicBezTo>
                      <a:pt x="2093" y="40794"/>
                      <a:pt x="52019" y="442"/>
                      <a:pt x="109805" y="0"/>
                    </a:cubicBezTo>
                    <a:cubicBezTo>
                      <a:pt x="246490" y="-22910"/>
                      <a:pt x="461917" y="21657"/>
                      <a:pt x="612896" y="0"/>
                    </a:cubicBezTo>
                    <a:cubicBezTo>
                      <a:pt x="763875" y="-21657"/>
                      <a:pt x="872351" y="-3944"/>
                      <a:pt x="1115987" y="0"/>
                    </a:cubicBezTo>
                    <a:cubicBezTo>
                      <a:pt x="1359623" y="3944"/>
                      <a:pt x="1589447" y="-31906"/>
                      <a:pt x="1831925" y="0"/>
                    </a:cubicBezTo>
                    <a:cubicBezTo>
                      <a:pt x="2074403" y="31906"/>
                      <a:pt x="2080984" y="15521"/>
                      <a:pt x="2264067" y="0"/>
                    </a:cubicBezTo>
                    <a:cubicBezTo>
                      <a:pt x="2447150" y="-15521"/>
                      <a:pt x="2702051" y="6365"/>
                      <a:pt x="2909056" y="0"/>
                    </a:cubicBezTo>
                    <a:cubicBezTo>
                      <a:pt x="3116061" y="-6365"/>
                      <a:pt x="3384121" y="-5309"/>
                      <a:pt x="3624993" y="0"/>
                    </a:cubicBezTo>
                    <a:cubicBezTo>
                      <a:pt x="3865865" y="5309"/>
                      <a:pt x="4216063" y="-25127"/>
                      <a:pt x="4411879" y="0"/>
                    </a:cubicBezTo>
                    <a:cubicBezTo>
                      <a:pt x="4607695" y="25127"/>
                      <a:pt x="4700706" y="17186"/>
                      <a:pt x="4844022" y="0"/>
                    </a:cubicBezTo>
                    <a:cubicBezTo>
                      <a:pt x="4987338" y="-17186"/>
                      <a:pt x="5331292" y="1255"/>
                      <a:pt x="5559959" y="0"/>
                    </a:cubicBezTo>
                    <a:cubicBezTo>
                      <a:pt x="5788626" y="-1255"/>
                      <a:pt x="5855486" y="-9022"/>
                      <a:pt x="5992101" y="0"/>
                    </a:cubicBezTo>
                    <a:cubicBezTo>
                      <a:pt x="6128716" y="9022"/>
                      <a:pt x="6390428" y="-1030"/>
                      <a:pt x="6495193" y="0"/>
                    </a:cubicBezTo>
                    <a:cubicBezTo>
                      <a:pt x="6599958" y="1030"/>
                      <a:pt x="7035353" y="-13229"/>
                      <a:pt x="7204680" y="0"/>
                    </a:cubicBezTo>
                    <a:cubicBezTo>
                      <a:pt x="7262460" y="-893"/>
                      <a:pt x="7313111" y="51633"/>
                      <a:pt x="7314485" y="109805"/>
                    </a:cubicBezTo>
                    <a:cubicBezTo>
                      <a:pt x="7333104" y="199033"/>
                      <a:pt x="7296096" y="353131"/>
                      <a:pt x="7314485" y="549014"/>
                    </a:cubicBezTo>
                    <a:cubicBezTo>
                      <a:pt x="7304345" y="611149"/>
                      <a:pt x="7267196" y="660108"/>
                      <a:pt x="7204680" y="658819"/>
                    </a:cubicBezTo>
                    <a:cubicBezTo>
                      <a:pt x="6963651" y="632182"/>
                      <a:pt x="6876897" y="667563"/>
                      <a:pt x="6559691" y="658819"/>
                    </a:cubicBezTo>
                    <a:cubicBezTo>
                      <a:pt x="6242485" y="650075"/>
                      <a:pt x="5994111" y="649875"/>
                      <a:pt x="5772805" y="658819"/>
                    </a:cubicBezTo>
                    <a:cubicBezTo>
                      <a:pt x="5551499" y="667763"/>
                      <a:pt x="5353400" y="682375"/>
                      <a:pt x="5056868" y="658819"/>
                    </a:cubicBezTo>
                    <a:cubicBezTo>
                      <a:pt x="4760336" y="635263"/>
                      <a:pt x="4663707" y="658582"/>
                      <a:pt x="4553777" y="658819"/>
                    </a:cubicBezTo>
                    <a:cubicBezTo>
                      <a:pt x="4443847" y="659056"/>
                      <a:pt x="4180817" y="661790"/>
                      <a:pt x="3908788" y="658819"/>
                    </a:cubicBezTo>
                    <a:cubicBezTo>
                      <a:pt x="3636759" y="655848"/>
                      <a:pt x="3601619" y="664272"/>
                      <a:pt x="3405697" y="658819"/>
                    </a:cubicBezTo>
                    <a:cubicBezTo>
                      <a:pt x="3209775" y="653366"/>
                      <a:pt x="3066649" y="652819"/>
                      <a:pt x="2973555" y="658819"/>
                    </a:cubicBezTo>
                    <a:cubicBezTo>
                      <a:pt x="2880461" y="664819"/>
                      <a:pt x="2672998" y="677566"/>
                      <a:pt x="2399515" y="658819"/>
                    </a:cubicBezTo>
                    <a:cubicBezTo>
                      <a:pt x="2126032" y="640072"/>
                      <a:pt x="2159474" y="657708"/>
                      <a:pt x="1967372" y="658819"/>
                    </a:cubicBezTo>
                    <a:cubicBezTo>
                      <a:pt x="1775270" y="659930"/>
                      <a:pt x="1476555" y="634586"/>
                      <a:pt x="1251435" y="658819"/>
                    </a:cubicBezTo>
                    <a:cubicBezTo>
                      <a:pt x="1026315" y="683052"/>
                      <a:pt x="580747" y="653065"/>
                      <a:pt x="109805" y="658819"/>
                    </a:cubicBezTo>
                    <a:cubicBezTo>
                      <a:pt x="57735" y="651534"/>
                      <a:pt x="-756" y="614634"/>
                      <a:pt x="0" y="549014"/>
                    </a:cubicBezTo>
                    <a:cubicBezTo>
                      <a:pt x="-7009" y="446869"/>
                      <a:pt x="-3483" y="322866"/>
                      <a:pt x="0" y="109805"/>
                    </a:cubicBezTo>
                    <a:close/>
                  </a:path>
                  <a:path w="7314485" h="658819" stroke="0" extrusionOk="0">
                    <a:moveTo>
                      <a:pt x="0" y="109805"/>
                    </a:moveTo>
                    <a:cubicBezTo>
                      <a:pt x="14893" y="46661"/>
                      <a:pt x="48907" y="10366"/>
                      <a:pt x="109805" y="0"/>
                    </a:cubicBezTo>
                    <a:cubicBezTo>
                      <a:pt x="223049" y="-6497"/>
                      <a:pt x="423977" y="2242"/>
                      <a:pt x="541947" y="0"/>
                    </a:cubicBezTo>
                    <a:cubicBezTo>
                      <a:pt x="659917" y="-2242"/>
                      <a:pt x="761890" y="-11343"/>
                      <a:pt x="974090" y="0"/>
                    </a:cubicBezTo>
                    <a:cubicBezTo>
                      <a:pt x="1186290" y="11343"/>
                      <a:pt x="1267505" y="28320"/>
                      <a:pt x="1548130" y="0"/>
                    </a:cubicBezTo>
                    <a:cubicBezTo>
                      <a:pt x="1828755" y="-28320"/>
                      <a:pt x="2115273" y="28170"/>
                      <a:pt x="2335016" y="0"/>
                    </a:cubicBezTo>
                    <a:cubicBezTo>
                      <a:pt x="2554759" y="-28170"/>
                      <a:pt x="2598610" y="-4690"/>
                      <a:pt x="2767158" y="0"/>
                    </a:cubicBezTo>
                    <a:cubicBezTo>
                      <a:pt x="2935706" y="4690"/>
                      <a:pt x="3164751" y="-16475"/>
                      <a:pt x="3270249" y="0"/>
                    </a:cubicBezTo>
                    <a:cubicBezTo>
                      <a:pt x="3375747" y="16475"/>
                      <a:pt x="3589952" y="-18439"/>
                      <a:pt x="3773340" y="0"/>
                    </a:cubicBezTo>
                    <a:cubicBezTo>
                      <a:pt x="3956728" y="18439"/>
                      <a:pt x="4126496" y="-2148"/>
                      <a:pt x="4347380" y="0"/>
                    </a:cubicBezTo>
                    <a:cubicBezTo>
                      <a:pt x="4568264" y="2148"/>
                      <a:pt x="4767682" y="23143"/>
                      <a:pt x="4992369" y="0"/>
                    </a:cubicBezTo>
                    <a:cubicBezTo>
                      <a:pt x="5217056" y="-23143"/>
                      <a:pt x="5225888" y="-1227"/>
                      <a:pt x="5424511" y="0"/>
                    </a:cubicBezTo>
                    <a:cubicBezTo>
                      <a:pt x="5623134" y="1227"/>
                      <a:pt x="5766744" y="-12077"/>
                      <a:pt x="5927603" y="0"/>
                    </a:cubicBezTo>
                    <a:cubicBezTo>
                      <a:pt x="6088462" y="12077"/>
                      <a:pt x="6357298" y="1453"/>
                      <a:pt x="6643540" y="0"/>
                    </a:cubicBezTo>
                    <a:cubicBezTo>
                      <a:pt x="6929782" y="-1453"/>
                      <a:pt x="6932130" y="10684"/>
                      <a:pt x="7204680" y="0"/>
                    </a:cubicBezTo>
                    <a:cubicBezTo>
                      <a:pt x="7263753" y="-13267"/>
                      <a:pt x="7311020" y="59699"/>
                      <a:pt x="7314485" y="109805"/>
                    </a:cubicBezTo>
                    <a:cubicBezTo>
                      <a:pt x="7313643" y="317179"/>
                      <a:pt x="7295692" y="451128"/>
                      <a:pt x="7314485" y="549014"/>
                    </a:cubicBezTo>
                    <a:cubicBezTo>
                      <a:pt x="7314139" y="595321"/>
                      <a:pt x="7252844" y="654834"/>
                      <a:pt x="7204680" y="658819"/>
                    </a:cubicBezTo>
                    <a:cubicBezTo>
                      <a:pt x="7039347" y="660500"/>
                      <a:pt x="6919255" y="664020"/>
                      <a:pt x="6772538" y="658819"/>
                    </a:cubicBezTo>
                    <a:cubicBezTo>
                      <a:pt x="6625821" y="653618"/>
                      <a:pt x="6350255" y="652489"/>
                      <a:pt x="6056600" y="658819"/>
                    </a:cubicBezTo>
                    <a:cubicBezTo>
                      <a:pt x="5762945" y="665149"/>
                      <a:pt x="5632646" y="684498"/>
                      <a:pt x="5269714" y="658819"/>
                    </a:cubicBezTo>
                    <a:cubicBezTo>
                      <a:pt x="4906782" y="633140"/>
                      <a:pt x="4760858" y="669071"/>
                      <a:pt x="4482828" y="658819"/>
                    </a:cubicBezTo>
                    <a:cubicBezTo>
                      <a:pt x="4204798" y="648567"/>
                      <a:pt x="4018628" y="678281"/>
                      <a:pt x="3837839" y="658819"/>
                    </a:cubicBezTo>
                    <a:cubicBezTo>
                      <a:pt x="3657050" y="639357"/>
                      <a:pt x="3382286" y="633057"/>
                      <a:pt x="3192851" y="658819"/>
                    </a:cubicBezTo>
                    <a:cubicBezTo>
                      <a:pt x="3003416" y="684581"/>
                      <a:pt x="2734466" y="641104"/>
                      <a:pt x="2618811" y="658819"/>
                    </a:cubicBezTo>
                    <a:cubicBezTo>
                      <a:pt x="2503156" y="676534"/>
                      <a:pt x="2350359" y="635712"/>
                      <a:pt x="2115720" y="658819"/>
                    </a:cubicBezTo>
                    <a:cubicBezTo>
                      <a:pt x="1881081" y="681926"/>
                      <a:pt x="1744149" y="663889"/>
                      <a:pt x="1612629" y="658819"/>
                    </a:cubicBezTo>
                    <a:cubicBezTo>
                      <a:pt x="1481109" y="653749"/>
                      <a:pt x="1310696" y="669924"/>
                      <a:pt x="1038589" y="658819"/>
                    </a:cubicBezTo>
                    <a:cubicBezTo>
                      <a:pt x="766482" y="647714"/>
                      <a:pt x="517502" y="682686"/>
                      <a:pt x="109805" y="658819"/>
                    </a:cubicBezTo>
                    <a:cubicBezTo>
                      <a:pt x="44541" y="658636"/>
                      <a:pt x="-4091" y="602324"/>
                      <a:pt x="0" y="549014"/>
                    </a:cubicBezTo>
                    <a:cubicBezTo>
                      <a:pt x="11810" y="374098"/>
                      <a:pt x="887" y="295828"/>
                      <a:pt x="0" y="109805"/>
                    </a:cubicBezTo>
                    <a:close/>
                  </a:path>
                </a:pathLst>
              </a:custGeom>
              <a:solidFill>
                <a:schemeClr val="accent5">
                  <a:lumMod val="20000"/>
                  <a:lumOff val="80000"/>
                </a:schemeClr>
              </a:solidFill>
              <a:ln w="19050">
                <a:solidFill>
                  <a:schemeClr val="accent1"/>
                </a:solidFill>
                <a:prstDash val="lgDash"/>
                <a:extLst>
                  <a:ext uri="{C807C97D-BFC1-408E-A445-0C87EB9F89A2}">
                    <ask:lineSketchStyleProps xmlns:ask="http://schemas.microsoft.com/office/drawing/2018/sketchyshapes" xmlns="" sd="3374639765">
                      <a:custGeom>
                        <a:avLst/>
                        <a:gdLst>
                          <a:gd name="connsiteX0" fmla="*/ 0 w 9752647"/>
                          <a:gd name="connsiteY0" fmla="*/ 146407 h 878425"/>
                          <a:gd name="connsiteX1" fmla="*/ 146407 w 9752647"/>
                          <a:gd name="connsiteY1" fmla="*/ 0 h 878425"/>
                          <a:gd name="connsiteX2" fmla="*/ 632913 w 9752647"/>
                          <a:gd name="connsiteY2" fmla="*/ 0 h 878425"/>
                          <a:gd name="connsiteX3" fmla="*/ 1497812 w 9752647"/>
                          <a:gd name="connsiteY3" fmla="*/ 0 h 878425"/>
                          <a:gd name="connsiteX4" fmla="*/ 1889719 w 9752647"/>
                          <a:gd name="connsiteY4" fmla="*/ 0 h 878425"/>
                          <a:gd name="connsiteX5" fmla="*/ 2660020 w 9752647"/>
                          <a:gd name="connsiteY5" fmla="*/ 0 h 878425"/>
                          <a:gd name="connsiteX6" fmla="*/ 3051927 w 9752647"/>
                          <a:gd name="connsiteY6" fmla="*/ 0 h 878425"/>
                          <a:gd name="connsiteX7" fmla="*/ 3538433 w 9752647"/>
                          <a:gd name="connsiteY7" fmla="*/ 0 h 878425"/>
                          <a:gd name="connsiteX8" fmla="*/ 4119537 w 9752647"/>
                          <a:gd name="connsiteY8" fmla="*/ 0 h 878425"/>
                          <a:gd name="connsiteX9" fmla="*/ 4511444 w 9752647"/>
                          <a:gd name="connsiteY9" fmla="*/ 0 h 878425"/>
                          <a:gd name="connsiteX10" fmla="*/ 5092548 w 9752647"/>
                          <a:gd name="connsiteY10" fmla="*/ 0 h 878425"/>
                          <a:gd name="connsiteX11" fmla="*/ 5579054 w 9752647"/>
                          <a:gd name="connsiteY11" fmla="*/ 0 h 878425"/>
                          <a:gd name="connsiteX12" fmla="*/ 6254756 w 9752647"/>
                          <a:gd name="connsiteY12" fmla="*/ 0 h 878425"/>
                          <a:gd name="connsiteX13" fmla="*/ 6835860 w 9752647"/>
                          <a:gd name="connsiteY13" fmla="*/ 0 h 878425"/>
                          <a:gd name="connsiteX14" fmla="*/ 7511563 w 9752647"/>
                          <a:gd name="connsiteY14" fmla="*/ 0 h 878425"/>
                          <a:gd name="connsiteX15" fmla="*/ 8376462 w 9752647"/>
                          <a:gd name="connsiteY15" fmla="*/ 0 h 878425"/>
                          <a:gd name="connsiteX16" fmla="*/ 9606240 w 9752647"/>
                          <a:gd name="connsiteY16" fmla="*/ 0 h 878425"/>
                          <a:gd name="connsiteX17" fmla="*/ 9752647 w 9752647"/>
                          <a:gd name="connsiteY17" fmla="*/ 146407 h 878425"/>
                          <a:gd name="connsiteX18" fmla="*/ 9752647 w 9752647"/>
                          <a:gd name="connsiteY18" fmla="*/ 732018 h 878425"/>
                          <a:gd name="connsiteX19" fmla="*/ 9606240 w 9752647"/>
                          <a:gd name="connsiteY19" fmla="*/ 878425 h 878425"/>
                          <a:gd name="connsiteX20" fmla="*/ 8835939 w 9752647"/>
                          <a:gd name="connsiteY20" fmla="*/ 878425 h 878425"/>
                          <a:gd name="connsiteX21" fmla="*/ 8065639 w 9752647"/>
                          <a:gd name="connsiteY21" fmla="*/ 878425 h 878425"/>
                          <a:gd name="connsiteX22" fmla="*/ 7200740 w 9752647"/>
                          <a:gd name="connsiteY22" fmla="*/ 878425 h 878425"/>
                          <a:gd name="connsiteX23" fmla="*/ 6430439 w 9752647"/>
                          <a:gd name="connsiteY23" fmla="*/ 878425 h 878425"/>
                          <a:gd name="connsiteX24" fmla="*/ 6038532 w 9752647"/>
                          <a:gd name="connsiteY24" fmla="*/ 878425 h 878425"/>
                          <a:gd name="connsiteX25" fmla="*/ 5646624 w 9752647"/>
                          <a:gd name="connsiteY25" fmla="*/ 878425 h 878425"/>
                          <a:gd name="connsiteX26" fmla="*/ 5065520 w 9752647"/>
                          <a:gd name="connsiteY26" fmla="*/ 878425 h 878425"/>
                          <a:gd name="connsiteX27" fmla="*/ 4579014 w 9752647"/>
                          <a:gd name="connsiteY27" fmla="*/ 878425 h 878425"/>
                          <a:gd name="connsiteX28" fmla="*/ 3714115 w 9752647"/>
                          <a:gd name="connsiteY28" fmla="*/ 878425 h 878425"/>
                          <a:gd name="connsiteX29" fmla="*/ 3038413 w 9752647"/>
                          <a:gd name="connsiteY29" fmla="*/ 878425 h 878425"/>
                          <a:gd name="connsiteX30" fmla="*/ 2173514 w 9752647"/>
                          <a:gd name="connsiteY30" fmla="*/ 878425 h 878425"/>
                          <a:gd name="connsiteX31" fmla="*/ 1781607 w 9752647"/>
                          <a:gd name="connsiteY31" fmla="*/ 878425 h 878425"/>
                          <a:gd name="connsiteX32" fmla="*/ 1295101 w 9752647"/>
                          <a:gd name="connsiteY32" fmla="*/ 878425 h 878425"/>
                          <a:gd name="connsiteX33" fmla="*/ 146407 w 9752647"/>
                          <a:gd name="connsiteY33" fmla="*/ 878425 h 878425"/>
                          <a:gd name="connsiteX34" fmla="*/ 0 w 9752647"/>
                          <a:gd name="connsiteY34" fmla="*/ 732018 h 878425"/>
                          <a:gd name="connsiteX35" fmla="*/ 0 w 9752647"/>
                          <a:gd name="connsiteY35" fmla="*/ 146407 h 87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752647" h="878425" fill="none" extrusionOk="0">
                            <a:moveTo>
                              <a:pt x="0" y="146407"/>
                            </a:moveTo>
                            <a:cubicBezTo>
                              <a:pt x="7165" y="48505"/>
                              <a:pt x="74622" y="-6516"/>
                              <a:pt x="146407" y="0"/>
                            </a:cubicBezTo>
                            <a:cubicBezTo>
                              <a:pt x="349916" y="-7055"/>
                              <a:pt x="492600" y="-814"/>
                              <a:pt x="632913" y="0"/>
                            </a:cubicBezTo>
                            <a:cubicBezTo>
                              <a:pt x="773226" y="814"/>
                              <a:pt x="1172938" y="30190"/>
                              <a:pt x="1497812" y="0"/>
                            </a:cubicBezTo>
                            <a:cubicBezTo>
                              <a:pt x="1822686" y="-30190"/>
                              <a:pt x="1808806" y="6994"/>
                              <a:pt x="1889719" y="0"/>
                            </a:cubicBezTo>
                            <a:cubicBezTo>
                              <a:pt x="1970632" y="-6994"/>
                              <a:pt x="2325842" y="-35053"/>
                              <a:pt x="2660020" y="0"/>
                            </a:cubicBezTo>
                            <a:cubicBezTo>
                              <a:pt x="2994198" y="35053"/>
                              <a:pt x="2950234" y="-15696"/>
                              <a:pt x="3051927" y="0"/>
                            </a:cubicBezTo>
                            <a:cubicBezTo>
                              <a:pt x="3153620" y="15696"/>
                              <a:pt x="3408978" y="-23722"/>
                              <a:pt x="3538433" y="0"/>
                            </a:cubicBezTo>
                            <a:cubicBezTo>
                              <a:pt x="3667888" y="23722"/>
                              <a:pt x="3832154" y="-11691"/>
                              <a:pt x="4119537" y="0"/>
                            </a:cubicBezTo>
                            <a:cubicBezTo>
                              <a:pt x="4406920" y="11691"/>
                              <a:pt x="4403422" y="-11976"/>
                              <a:pt x="4511444" y="0"/>
                            </a:cubicBezTo>
                            <a:cubicBezTo>
                              <a:pt x="4619466" y="11976"/>
                              <a:pt x="4896931" y="14135"/>
                              <a:pt x="5092548" y="0"/>
                            </a:cubicBezTo>
                            <a:cubicBezTo>
                              <a:pt x="5288165" y="-14135"/>
                              <a:pt x="5479318" y="14297"/>
                              <a:pt x="5579054" y="0"/>
                            </a:cubicBezTo>
                            <a:cubicBezTo>
                              <a:pt x="5678790" y="-14297"/>
                              <a:pt x="5970117" y="-7274"/>
                              <a:pt x="6254756" y="0"/>
                            </a:cubicBezTo>
                            <a:cubicBezTo>
                              <a:pt x="6539395" y="7274"/>
                              <a:pt x="6629188" y="21862"/>
                              <a:pt x="6835860" y="0"/>
                            </a:cubicBezTo>
                            <a:cubicBezTo>
                              <a:pt x="7042532" y="-21862"/>
                              <a:pt x="7261846" y="-23076"/>
                              <a:pt x="7511563" y="0"/>
                            </a:cubicBezTo>
                            <a:cubicBezTo>
                              <a:pt x="7761280" y="23076"/>
                              <a:pt x="7975007" y="36942"/>
                              <a:pt x="8376462" y="0"/>
                            </a:cubicBezTo>
                            <a:cubicBezTo>
                              <a:pt x="8777917" y="-36942"/>
                              <a:pt x="9014532" y="-16324"/>
                              <a:pt x="9606240" y="0"/>
                            </a:cubicBezTo>
                            <a:cubicBezTo>
                              <a:pt x="9699657" y="11642"/>
                              <a:pt x="9743826" y="72790"/>
                              <a:pt x="9752647" y="146407"/>
                            </a:cubicBezTo>
                            <a:cubicBezTo>
                              <a:pt x="9751411" y="400164"/>
                              <a:pt x="9726206" y="463079"/>
                              <a:pt x="9752647" y="732018"/>
                            </a:cubicBezTo>
                            <a:cubicBezTo>
                              <a:pt x="9750838" y="814233"/>
                              <a:pt x="9671861" y="867591"/>
                              <a:pt x="9606240" y="878425"/>
                            </a:cubicBezTo>
                            <a:cubicBezTo>
                              <a:pt x="9419393" y="914956"/>
                              <a:pt x="9078549" y="872038"/>
                              <a:pt x="8835939" y="878425"/>
                            </a:cubicBezTo>
                            <a:cubicBezTo>
                              <a:pt x="8593329" y="884812"/>
                              <a:pt x="8392280" y="840497"/>
                              <a:pt x="8065639" y="878425"/>
                            </a:cubicBezTo>
                            <a:cubicBezTo>
                              <a:pt x="7738998" y="916353"/>
                              <a:pt x="7550134" y="885806"/>
                              <a:pt x="7200740" y="878425"/>
                            </a:cubicBezTo>
                            <a:cubicBezTo>
                              <a:pt x="6851346" y="871044"/>
                              <a:pt x="6726657" y="851997"/>
                              <a:pt x="6430439" y="878425"/>
                            </a:cubicBezTo>
                            <a:cubicBezTo>
                              <a:pt x="6134221" y="904853"/>
                              <a:pt x="6196145" y="868710"/>
                              <a:pt x="6038532" y="878425"/>
                            </a:cubicBezTo>
                            <a:cubicBezTo>
                              <a:pt x="5880919" y="888140"/>
                              <a:pt x="5768079" y="878405"/>
                              <a:pt x="5646624" y="878425"/>
                            </a:cubicBezTo>
                            <a:cubicBezTo>
                              <a:pt x="5525169" y="878445"/>
                              <a:pt x="5353067" y="883396"/>
                              <a:pt x="5065520" y="878425"/>
                            </a:cubicBezTo>
                            <a:cubicBezTo>
                              <a:pt x="4777973" y="873454"/>
                              <a:pt x="4818296" y="873772"/>
                              <a:pt x="4579014" y="878425"/>
                            </a:cubicBezTo>
                            <a:cubicBezTo>
                              <a:pt x="4339732" y="883078"/>
                              <a:pt x="3987717" y="919833"/>
                              <a:pt x="3714115" y="878425"/>
                            </a:cubicBezTo>
                            <a:cubicBezTo>
                              <a:pt x="3440513" y="837017"/>
                              <a:pt x="3242188" y="864532"/>
                              <a:pt x="3038413" y="878425"/>
                            </a:cubicBezTo>
                            <a:cubicBezTo>
                              <a:pt x="2834638" y="892318"/>
                              <a:pt x="2416453" y="852735"/>
                              <a:pt x="2173514" y="878425"/>
                            </a:cubicBezTo>
                            <a:cubicBezTo>
                              <a:pt x="1930575" y="904115"/>
                              <a:pt x="1872590" y="883996"/>
                              <a:pt x="1781607" y="878425"/>
                            </a:cubicBezTo>
                            <a:cubicBezTo>
                              <a:pt x="1690624" y="872854"/>
                              <a:pt x="1422234" y="894025"/>
                              <a:pt x="1295101" y="878425"/>
                            </a:cubicBezTo>
                            <a:cubicBezTo>
                              <a:pt x="1167968" y="862825"/>
                              <a:pt x="648403" y="862974"/>
                              <a:pt x="146407" y="878425"/>
                            </a:cubicBezTo>
                            <a:cubicBezTo>
                              <a:pt x="71154" y="879469"/>
                              <a:pt x="14941" y="813662"/>
                              <a:pt x="0" y="732018"/>
                            </a:cubicBezTo>
                            <a:cubicBezTo>
                              <a:pt x="-1498" y="481948"/>
                              <a:pt x="-27916" y="271752"/>
                              <a:pt x="0" y="146407"/>
                            </a:cubicBezTo>
                            <a:close/>
                          </a:path>
                          <a:path w="9752647" h="878425" stroke="0" extrusionOk="0">
                            <a:moveTo>
                              <a:pt x="0" y="146407"/>
                            </a:moveTo>
                            <a:cubicBezTo>
                              <a:pt x="12296" y="63484"/>
                              <a:pt x="65181" y="15007"/>
                              <a:pt x="146407" y="0"/>
                            </a:cubicBezTo>
                            <a:cubicBezTo>
                              <a:pt x="252444" y="-93"/>
                              <a:pt x="365215" y="19422"/>
                              <a:pt x="538314" y="0"/>
                            </a:cubicBezTo>
                            <a:cubicBezTo>
                              <a:pt x="711413" y="-19422"/>
                              <a:pt x="736907" y="-9199"/>
                              <a:pt x="930222" y="0"/>
                            </a:cubicBezTo>
                            <a:cubicBezTo>
                              <a:pt x="1123537" y="9199"/>
                              <a:pt x="1342625" y="16944"/>
                              <a:pt x="1511326" y="0"/>
                            </a:cubicBezTo>
                            <a:cubicBezTo>
                              <a:pt x="1680027" y="-16944"/>
                              <a:pt x="1979269" y="-32712"/>
                              <a:pt x="2376225" y="0"/>
                            </a:cubicBezTo>
                            <a:cubicBezTo>
                              <a:pt x="2773181" y="32712"/>
                              <a:pt x="2688324" y="-12473"/>
                              <a:pt x="2768132" y="0"/>
                            </a:cubicBezTo>
                            <a:cubicBezTo>
                              <a:pt x="2847940" y="12473"/>
                              <a:pt x="3040224" y="-3481"/>
                              <a:pt x="3254638" y="0"/>
                            </a:cubicBezTo>
                            <a:cubicBezTo>
                              <a:pt x="3469052" y="3481"/>
                              <a:pt x="3529679" y="5690"/>
                              <a:pt x="3741144" y="0"/>
                            </a:cubicBezTo>
                            <a:cubicBezTo>
                              <a:pt x="3952609" y="-5690"/>
                              <a:pt x="4033725" y="7822"/>
                              <a:pt x="4322248" y="0"/>
                            </a:cubicBezTo>
                            <a:cubicBezTo>
                              <a:pt x="4610771" y="-7822"/>
                              <a:pt x="4843314" y="5284"/>
                              <a:pt x="4997950" y="0"/>
                            </a:cubicBezTo>
                            <a:cubicBezTo>
                              <a:pt x="5152586" y="-5284"/>
                              <a:pt x="5296446" y="13258"/>
                              <a:pt x="5389857" y="0"/>
                            </a:cubicBezTo>
                            <a:cubicBezTo>
                              <a:pt x="5483268" y="-13258"/>
                              <a:pt x="5643922" y="-9545"/>
                              <a:pt x="5876363" y="0"/>
                            </a:cubicBezTo>
                            <a:cubicBezTo>
                              <a:pt x="6108804" y="9545"/>
                              <a:pt x="6448894" y="-20557"/>
                              <a:pt x="6646664" y="0"/>
                            </a:cubicBezTo>
                            <a:cubicBezTo>
                              <a:pt x="6844434" y="20557"/>
                              <a:pt x="7051846" y="-21730"/>
                              <a:pt x="7416964" y="0"/>
                            </a:cubicBezTo>
                            <a:cubicBezTo>
                              <a:pt x="7782082" y="21730"/>
                              <a:pt x="7977331" y="-32883"/>
                              <a:pt x="8281863" y="0"/>
                            </a:cubicBezTo>
                            <a:cubicBezTo>
                              <a:pt x="8586395" y="32883"/>
                              <a:pt x="9110640" y="39437"/>
                              <a:pt x="9606240" y="0"/>
                            </a:cubicBezTo>
                            <a:cubicBezTo>
                              <a:pt x="9687345" y="7313"/>
                              <a:pt x="9759043" y="62688"/>
                              <a:pt x="9752647" y="146407"/>
                            </a:cubicBezTo>
                            <a:cubicBezTo>
                              <a:pt x="9761601" y="418315"/>
                              <a:pt x="9759082" y="608160"/>
                              <a:pt x="9752647" y="732018"/>
                            </a:cubicBezTo>
                            <a:cubicBezTo>
                              <a:pt x="9738127" y="808844"/>
                              <a:pt x="9700259" y="893531"/>
                              <a:pt x="9606240" y="878425"/>
                            </a:cubicBezTo>
                            <a:cubicBezTo>
                              <a:pt x="9355371" y="899633"/>
                              <a:pt x="9158394" y="864715"/>
                              <a:pt x="8930538" y="878425"/>
                            </a:cubicBezTo>
                            <a:cubicBezTo>
                              <a:pt x="8702682" y="892135"/>
                              <a:pt x="8247627" y="838255"/>
                              <a:pt x="8065639" y="878425"/>
                            </a:cubicBezTo>
                            <a:cubicBezTo>
                              <a:pt x="7883651" y="918595"/>
                              <a:pt x="7687550" y="891423"/>
                              <a:pt x="7389936" y="878425"/>
                            </a:cubicBezTo>
                            <a:cubicBezTo>
                              <a:pt x="7092322" y="865427"/>
                              <a:pt x="6928937" y="891145"/>
                              <a:pt x="6714234" y="878425"/>
                            </a:cubicBezTo>
                            <a:cubicBezTo>
                              <a:pt x="6499531" y="865705"/>
                              <a:pt x="6265693" y="875410"/>
                              <a:pt x="6133130" y="878425"/>
                            </a:cubicBezTo>
                            <a:cubicBezTo>
                              <a:pt x="6000567" y="881440"/>
                              <a:pt x="5747488" y="876907"/>
                              <a:pt x="5646624" y="878425"/>
                            </a:cubicBezTo>
                            <a:cubicBezTo>
                              <a:pt x="5545760" y="879943"/>
                              <a:pt x="5287564" y="860325"/>
                              <a:pt x="5160118" y="878425"/>
                            </a:cubicBezTo>
                            <a:cubicBezTo>
                              <a:pt x="5032672" y="896525"/>
                              <a:pt x="4841369" y="897904"/>
                              <a:pt x="4579014" y="878425"/>
                            </a:cubicBezTo>
                            <a:cubicBezTo>
                              <a:pt x="4316659" y="858946"/>
                              <a:pt x="4153844" y="867337"/>
                              <a:pt x="3808714" y="878425"/>
                            </a:cubicBezTo>
                            <a:cubicBezTo>
                              <a:pt x="3463584" y="889513"/>
                              <a:pt x="3479480" y="872697"/>
                              <a:pt x="3322208" y="878425"/>
                            </a:cubicBezTo>
                            <a:cubicBezTo>
                              <a:pt x="3164936" y="884153"/>
                              <a:pt x="2635448" y="877711"/>
                              <a:pt x="2457309" y="878425"/>
                            </a:cubicBezTo>
                            <a:cubicBezTo>
                              <a:pt x="2279170" y="879139"/>
                              <a:pt x="1793917" y="890912"/>
                              <a:pt x="1592410" y="878425"/>
                            </a:cubicBezTo>
                            <a:cubicBezTo>
                              <a:pt x="1390903" y="865938"/>
                              <a:pt x="1335732" y="882932"/>
                              <a:pt x="1105904" y="878425"/>
                            </a:cubicBezTo>
                            <a:cubicBezTo>
                              <a:pt x="876076" y="873918"/>
                              <a:pt x="451572" y="912383"/>
                              <a:pt x="146407" y="878425"/>
                            </a:cubicBezTo>
                            <a:cubicBezTo>
                              <a:pt x="76826" y="869080"/>
                              <a:pt x="-18325" y="806841"/>
                              <a:pt x="0" y="732018"/>
                            </a:cubicBezTo>
                            <a:cubicBezTo>
                              <a:pt x="-14610" y="482446"/>
                              <a:pt x="-12623" y="349696"/>
                              <a:pt x="0" y="14640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sp>
            <p:nvSpPr>
              <p:cNvPr id="6" name="Hộp Văn bản 5">
                <a:extLst>
                  <a:ext uri="{FF2B5EF4-FFF2-40B4-BE49-F238E27FC236}">
                    <a16:creationId xmlns:a16="http://schemas.microsoft.com/office/drawing/2014/main" id="{0A226FAA-F34A-FA4F-8ADC-6D4ADB1F107D}"/>
                  </a:ext>
                </a:extLst>
              </p:cNvPr>
              <p:cNvSpPr txBox="1"/>
              <p:nvPr/>
            </p:nvSpPr>
            <p:spPr>
              <a:xfrm>
                <a:off x="4936944" y="853078"/>
                <a:ext cx="7448532" cy="553290"/>
              </a:xfrm>
              <a:prstGeom prst="roundRect">
                <a:avLst/>
              </a:prstGeom>
              <a:noFill/>
            </p:spPr>
            <p:txBody>
              <a:bodyPr wrap="square" rtlCol="0">
                <a:spAutoFit/>
              </a:bodyPr>
              <a:lstStyle/>
              <a:p>
                <a:pPr algn="ctr" defTabSz="1219170">
                  <a:buClr>
                    <a:srgbClr val="000000"/>
                  </a:buClr>
                </a:pPr>
                <a:r>
                  <a:rPr lang="vi-VN" sz="3733" kern="0" dirty="0">
                    <a:solidFill>
                      <a:prstClr val="black"/>
                    </a:solidFill>
                    <a:latin typeface="Calibri" panose="020F0502020204030204" pitchFamily="34" charset="0"/>
                    <a:cs typeface="Calibri" panose="020F0502020204030204" pitchFamily="34" charset="0"/>
                    <a:sym typeface="Arial"/>
                  </a:rPr>
                  <a:t>Cảnh vật ở ngoại ô được miêu tả như thế nào? </a:t>
                </a:r>
              </a:p>
            </p:txBody>
          </p:sp>
        </p:grpSp>
        <p:pic>
          <p:nvPicPr>
            <p:cNvPr id="4" name="Hình ảnh 3">
              <a:extLst>
                <a:ext uri="{FF2B5EF4-FFF2-40B4-BE49-F238E27FC236}">
                  <a16:creationId xmlns:a16="http://schemas.microsoft.com/office/drawing/2014/main" id="{37AA2FBD-966D-3B30-624D-D566017D099E}"/>
                </a:ext>
              </a:extLst>
            </p:cNvPr>
            <p:cNvPicPr>
              <a:picLocks noChangeAspect="1"/>
            </p:cNvPicPr>
            <p:nvPr/>
          </p:nvPicPr>
          <p:blipFill rotWithShape="1">
            <a:blip r:embed="rId4"/>
            <a:srcRect l="50655" t="3903" r="28184" b="63507"/>
            <a:stretch/>
          </p:blipFill>
          <p:spPr>
            <a:xfrm>
              <a:off x="207253" y="1728030"/>
              <a:ext cx="634257" cy="976819"/>
            </a:xfrm>
            <a:prstGeom prst="roundRect">
              <a:avLst/>
            </a:prstGeom>
          </p:spPr>
        </p:pic>
      </p:grpSp>
      <p:sp>
        <p:nvSpPr>
          <p:cNvPr id="11" name="Rectangle: Rounded Corners 10">
            <a:extLst>
              <a:ext uri="{FF2B5EF4-FFF2-40B4-BE49-F238E27FC236}">
                <a16:creationId xmlns:a16="http://schemas.microsoft.com/office/drawing/2014/main" id="{1217C0E0-E187-44A2-F49F-8873BB9C4F98}"/>
              </a:ext>
            </a:extLst>
          </p:cNvPr>
          <p:cNvSpPr/>
          <p:nvPr/>
        </p:nvSpPr>
        <p:spPr>
          <a:xfrm>
            <a:off x="1564640" y="2011680"/>
            <a:ext cx="2184400" cy="94488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con </a:t>
            </a:r>
            <a:r>
              <a:rPr lang="en-US" sz="3600" dirty="0" err="1">
                <a:solidFill>
                  <a:srgbClr val="002060"/>
                </a:solidFill>
              </a:rPr>
              <a:t>kênh</a:t>
            </a:r>
            <a:endParaRPr lang="en-US" sz="3600" dirty="0">
              <a:solidFill>
                <a:srgbClr val="002060"/>
              </a:solidFill>
            </a:endParaRPr>
          </a:p>
        </p:txBody>
      </p:sp>
      <p:sp>
        <p:nvSpPr>
          <p:cNvPr id="12" name="Rectangle: Rounded Corners 11">
            <a:extLst>
              <a:ext uri="{FF2B5EF4-FFF2-40B4-BE49-F238E27FC236}">
                <a16:creationId xmlns:a16="http://schemas.microsoft.com/office/drawing/2014/main" id="{48B9D3D0-3D79-F165-BEE6-653DDB8362FF}"/>
              </a:ext>
            </a:extLst>
          </p:cNvPr>
          <p:cNvSpPr/>
          <p:nvPr/>
        </p:nvSpPr>
        <p:spPr>
          <a:xfrm>
            <a:off x="4338320" y="2032000"/>
            <a:ext cx="3505200" cy="94488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rPr>
              <a:t>ruộng</a:t>
            </a:r>
            <a:r>
              <a:rPr lang="en-US" sz="3600" dirty="0">
                <a:solidFill>
                  <a:srgbClr val="002060"/>
                </a:solidFill>
              </a:rPr>
              <a:t> </a:t>
            </a:r>
            <a:r>
              <a:rPr lang="en-US" sz="3600" dirty="0" err="1">
                <a:solidFill>
                  <a:srgbClr val="002060"/>
                </a:solidFill>
              </a:rPr>
              <a:t>rau</a:t>
            </a:r>
            <a:r>
              <a:rPr lang="en-US" sz="3600" dirty="0">
                <a:solidFill>
                  <a:srgbClr val="002060"/>
                </a:solidFill>
              </a:rPr>
              <a:t> </a:t>
            </a:r>
            <a:r>
              <a:rPr lang="en-US" sz="3600" dirty="0" err="1">
                <a:solidFill>
                  <a:srgbClr val="002060"/>
                </a:solidFill>
              </a:rPr>
              <a:t>muống</a:t>
            </a:r>
            <a:endParaRPr lang="en-US" sz="3600" dirty="0">
              <a:solidFill>
                <a:srgbClr val="002060"/>
              </a:solidFill>
            </a:endParaRPr>
          </a:p>
        </p:txBody>
      </p:sp>
      <p:sp>
        <p:nvSpPr>
          <p:cNvPr id="19" name="Rectangle: Rounded Corners 18">
            <a:extLst>
              <a:ext uri="{FF2B5EF4-FFF2-40B4-BE49-F238E27FC236}">
                <a16:creationId xmlns:a16="http://schemas.microsoft.com/office/drawing/2014/main" id="{2AB1849C-D82E-F2C8-75C8-DED4DBF0BC94}"/>
              </a:ext>
            </a:extLst>
          </p:cNvPr>
          <p:cNvSpPr/>
          <p:nvPr/>
        </p:nvSpPr>
        <p:spPr>
          <a:xfrm>
            <a:off x="8625840" y="2021840"/>
            <a:ext cx="2296160" cy="94488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rPr>
              <a:t>rặng</a:t>
            </a:r>
            <a:r>
              <a:rPr lang="en-US" sz="3600" dirty="0">
                <a:solidFill>
                  <a:srgbClr val="002060"/>
                </a:solidFill>
              </a:rPr>
              <a:t> </a:t>
            </a:r>
            <a:r>
              <a:rPr lang="en-US" sz="3600" dirty="0" err="1">
                <a:solidFill>
                  <a:srgbClr val="002060"/>
                </a:solidFill>
              </a:rPr>
              <a:t>tre</a:t>
            </a:r>
            <a:endParaRPr lang="en-US" sz="3600" dirty="0">
              <a:solidFill>
                <a:srgbClr val="002060"/>
              </a:solidFill>
            </a:endParaRPr>
          </a:p>
        </p:txBody>
      </p:sp>
      <p:sp>
        <p:nvSpPr>
          <p:cNvPr id="22" name="Rectangle: Rounded Corners 21">
            <a:extLst>
              <a:ext uri="{FF2B5EF4-FFF2-40B4-BE49-F238E27FC236}">
                <a16:creationId xmlns:a16="http://schemas.microsoft.com/office/drawing/2014/main" id="{CFBF08C9-2E62-4C40-7FA4-43E46BB1226C}"/>
              </a:ext>
            </a:extLst>
          </p:cNvPr>
          <p:cNvSpPr/>
          <p:nvPr/>
        </p:nvSpPr>
        <p:spPr>
          <a:xfrm>
            <a:off x="3098800" y="3362960"/>
            <a:ext cx="2702560" cy="9448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rPr>
              <a:t>tiếng</a:t>
            </a:r>
            <a:r>
              <a:rPr lang="en-US" sz="3600" dirty="0">
                <a:solidFill>
                  <a:srgbClr val="002060"/>
                </a:solidFill>
              </a:rPr>
              <a:t> </a:t>
            </a:r>
            <a:r>
              <a:rPr lang="en-US" sz="3600" dirty="0" err="1">
                <a:solidFill>
                  <a:srgbClr val="002060"/>
                </a:solidFill>
              </a:rPr>
              <a:t>chim</a:t>
            </a:r>
            <a:endParaRPr lang="en-US" sz="3600" dirty="0">
              <a:solidFill>
                <a:srgbClr val="002060"/>
              </a:solidFill>
            </a:endParaRPr>
          </a:p>
        </p:txBody>
      </p:sp>
      <p:sp>
        <p:nvSpPr>
          <p:cNvPr id="23" name="Rectangle: Rounded Corners 22">
            <a:extLst>
              <a:ext uri="{FF2B5EF4-FFF2-40B4-BE49-F238E27FC236}">
                <a16:creationId xmlns:a16="http://schemas.microsoft.com/office/drawing/2014/main" id="{C3D0AE3B-2942-5B27-75BD-80CDA941983A}"/>
              </a:ext>
            </a:extLst>
          </p:cNvPr>
          <p:cNvSpPr/>
          <p:nvPr/>
        </p:nvSpPr>
        <p:spPr>
          <a:xfrm>
            <a:off x="6583680" y="3362960"/>
            <a:ext cx="3454400" cy="94488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rPr>
              <a:t>cánh</a:t>
            </a:r>
            <a:r>
              <a:rPr lang="en-US" sz="3600" dirty="0">
                <a:solidFill>
                  <a:srgbClr val="002060"/>
                </a:solidFill>
              </a:rPr>
              <a:t> </a:t>
            </a:r>
            <a:r>
              <a:rPr lang="en-US" sz="3600" dirty="0" err="1">
                <a:solidFill>
                  <a:srgbClr val="002060"/>
                </a:solidFill>
              </a:rPr>
              <a:t>đồng</a:t>
            </a:r>
            <a:r>
              <a:rPr lang="en-US" sz="3600" dirty="0">
                <a:solidFill>
                  <a:srgbClr val="002060"/>
                </a:solidFill>
              </a:rPr>
              <a:t> </a:t>
            </a:r>
            <a:r>
              <a:rPr lang="en-US" sz="3600" dirty="0" err="1">
                <a:solidFill>
                  <a:srgbClr val="002060"/>
                </a:solidFill>
              </a:rPr>
              <a:t>lúa</a:t>
            </a:r>
            <a:endParaRPr lang="en-US" sz="3600" dirty="0">
              <a:solidFill>
                <a:srgbClr val="002060"/>
              </a:solidFill>
            </a:endParaRPr>
          </a:p>
        </p:txBody>
      </p:sp>
    </p:spTree>
    <p:extLst>
      <p:ext uri="{BB962C8B-B14F-4D97-AF65-F5344CB8AC3E}">
        <p14:creationId xmlns:p14="http://schemas.microsoft.com/office/powerpoint/2010/main" val="3743784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 name="Rectangle: Rounded Corners 7">
            <a:extLst>
              <a:ext uri="{FF2B5EF4-FFF2-40B4-BE49-F238E27FC236}">
                <a16:creationId xmlns:a16="http://schemas.microsoft.com/office/drawing/2014/main" id="{B15AE6BF-BA67-AE9D-2F10-4D9C5A3F42E8}"/>
              </a:ext>
            </a:extLst>
          </p:cNvPr>
          <p:cNvSpPr/>
          <p:nvPr/>
        </p:nvSpPr>
        <p:spPr>
          <a:xfrm>
            <a:off x="279781" y="243840"/>
            <a:ext cx="11770627" cy="6554159"/>
          </a:xfrm>
          <a:custGeom>
            <a:avLst/>
            <a:gdLst>
              <a:gd name="connsiteX0" fmla="*/ 0 w 8827970"/>
              <a:gd name="connsiteY0" fmla="*/ 387814 h 3889030"/>
              <a:gd name="connsiteX1" fmla="*/ 387814 w 8827970"/>
              <a:gd name="connsiteY1" fmla="*/ 0 h 3889030"/>
              <a:gd name="connsiteX2" fmla="*/ 8440156 w 8827970"/>
              <a:gd name="connsiteY2" fmla="*/ 0 h 3889030"/>
              <a:gd name="connsiteX3" fmla="*/ 8827970 w 8827970"/>
              <a:gd name="connsiteY3" fmla="*/ 387814 h 3889030"/>
              <a:gd name="connsiteX4" fmla="*/ 8827970 w 8827970"/>
              <a:gd name="connsiteY4" fmla="*/ 3501216 h 3889030"/>
              <a:gd name="connsiteX5" fmla="*/ 8440156 w 8827970"/>
              <a:gd name="connsiteY5" fmla="*/ 3889030 h 3889030"/>
              <a:gd name="connsiteX6" fmla="*/ 387814 w 8827970"/>
              <a:gd name="connsiteY6" fmla="*/ 3889030 h 3889030"/>
              <a:gd name="connsiteX7" fmla="*/ 0 w 8827970"/>
              <a:gd name="connsiteY7" fmla="*/ 3501216 h 3889030"/>
              <a:gd name="connsiteX8" fmla="*/ 0 w 8827970"/>
              <a:gd name="connsiteY8" fmla="*/ 387814 h 388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7970" h="3889030" fill="none" extrusionOk="0">
                <a:moveTo>
                  <a:pt x="0" y="387814"/>
                </a:moveTo>
                <a:cubicBezTo>
                  <a:pt x="185" y="178631"/>
                  <a:pt x="179758" y="10284"/>
                  <a:pt x="387814" y="0"/>
                </a:cubicBezTo>
                <a:cubicBezTo>
                  <a:pt x="2222742" y="72427"/>
                  <a:pt x="7375199" y="61419"/>
                  <a:pt x="8440156" y="0"/>
                </a:cubicBezTo>
                <a:cubicBezTo>
                  <a:pt x="8653424" y="-6307"/>
                  <a:pt x="8818145" y="170658"/>
                  <a:pt x="8827970" y="387814"/>
                </a:cubicBezTo>
                <a:cubicBezTo>
                  <a:pt x="8928846" y="709223"/>
                  <a:pt x="8720657" y="2326725"/>
                  <a:pt x="8827970" y="3501216"/>
                </a:cubicBezTo>
                <a:cubicBezTo>
                  <a:pt x="8833734" y="3686148"/>
                  <a:pt x="8631489" y="3863414"/>
                  <a:pt x="8440156" y="3889030"/>
                </a:cubicBezTo>
                <a:cubicBezTo>
                  <a:pt x="5572189" y="3918857"/>
                  <a:pt x="2339711" y="3809724"/>
                  <a:pt x="387814" y="3889030"/>
                </a:cubicBezTo>
                <a:cubicBezTo>
                  <a:pt x="185389" y="3887701"/>
                  <a:pt x="-13486" y="3718067"/>
                  <a:pt x="0" y="3501216"/>
                </a:cubicBezTo>
                <a:cubicBezTo>
                  <a:pt x="50037" y="2219090"/>
                  <a:pt x="770" y="1591315"/>
                  <a:pt x="0" y="387814"/>
                </a:cubicBezTo>
                <a:close/>
              </a:path>
              <a:path w="8827970" h="3889030" stroke="0" extrusionOk="0">
                <a:moveTo>
                  <a:pt x="0" y="387814"/>
                </a:moveTo>
                <a:cubicBezTo>
                  <a:pt x="14346" y="177540"/>
                  <a:pt x="179927" y="13120"/>
                  <a:pt x="387814" y="0"/>
                </a:cubicBezTo>
                <a:cubicBezTo>
                  <a:pt x="1494447" y="123000"/>
                  <a:pt x="5660494" y="-96860"/>
                  <a:pt x="8440156" y="0"/>
                </a:cubicBezTo>
                <a:cubicBezTo>
                  <a:pt x="8638935" y="-11741"/>
                  <a:pt x="8831449" y="166617"/>
                  <a:pt x="8827970" y="387814"/>
                </a:cubicBezTo>
                <a:cubicBezTo>
                  <a:pt x="8831143" y="1486615"/>
                  <a:pt x="8922237" y="2694471"/>
                  <a:pt x="8827970" y="3501216"/>
                </a:cubicBezTo>
                <a:cubicBezTo>
                  <a:pt x="8789121" y="3729474"/>
                  <a:pt x="8637112" y="3886211"/>
                  <a:pt x="8440156" y="3889030"/>
                </a:cubicBezTo>
                <a:cubicBezTo>
                  <a:pt x="6468136" y="3728323"/>
                  <a:pt x="2737160" y="3928697"/>
                  <a:pt x="387814" y="3889030"/>
                </a:cubicBezTo>
                <a:cubicBezTo>
                  <a:pt x="144544" y="3883155"/>
                  <a:pt x="-10291" y="3710738"/>
                  <a:pt x="0" y="3501216"/>
                </a:cubicBezTo>
                <a:cubicBezTo>
                  <a:pt x="32216" y="2871316"/>
                  <a:pt x="57206" y="1882268"/>
                  <a:pt x="0" y="387814"/>
                </a:cubicBezTo>
                <a:close/>
              </a:path>
            </a:pathLst>
          </a:custGeom>
          <a:solidFill>
            <a:srgbClr val="FFFFFF"/>
          </a:solidFill>
          <a:ln w="38100">
            <a:noFill/>
            <a:prstDash val="lgDashDot"/>
            <a:extLst>
              <a:ext uri="{C807C97D-BFC1-408E-A445-0C87EB9F89A2}">
                <ask:lineSketchStyleProps xmlns:ask="http://schemas.microsoft.com/office/drawing/2018/sketchyshapes" xmlns="" sd="852854689">
                  <a:custGeom>
                    <a:avLst/>
                    <a:gdLst>
                      <a:gd name="connsiteX0" fmla="*/ 0 w 11770627"/>
                      <a:gd name="connsiteY0" fmla="*/ 653580 h 6554159"/>
                      <a:gd name="connsiteX1" fmla="*/ 517085 w 11770627"/>
                      <a:gd name="connsiteY1" fmla="*/ 0 h 6554159"/>
                      <a:gd name="connsiteX2" fmla="*/ 11253541 w 11770627"/>
                      <a:gd name="connsiteY2" fmla="*/ 0 h 6554159"/>
                      <a:gd name="connsiteX3" fmla="*/ 11770627 w 11770627"/>
                      <a:gd name="connsiteY3" fmla="*/ 653580 h 6554159"/>
                      <a:gd name="connsiteX4" fmla="*/ 11770627 w 11770627"/>
                      <a:gd name="connsiteY4" fmla="*/ 5900578 h 6554159"/>
                      <a:gd name="connsiteX5" fmla="*/ 11253541 w 11770627"/>
                      <a:gd name="connsiteY5" fmla="*/ 6554159 h 6554159"/>
                      <a:gd name="connsiteX6" fmla="*/ 517085 w 11770627"/>
                      <a:gd name="connsiteY6" fmla="*/ 6554159 h 6554159"/>
                      <a:gd name="connsiteX7" fmla="*/ 0 w 11770627"/>
                      <a:gd name="connsiteY7" fmla="*/ 5900578 h 6554159"/>
                      <a:gd name="connsiteX8" fmla="*/ 0 w 11770627"/>
                      <a:gd name="connsiteY8" fmla="*/ 653580 h 6554159"/>
                      <a:gd name="connsiteX0" fmla="*/ 0 w 11770627"/>
                      <a:gd name="connsiteY0" fmla="*/ 653580 h 6554159"/>
                      <a:gd name="connsiteX1" fmla="*/ 517085 w 11770627"/>
                      <a:gd name="connsiteY1" fmla="*/ 0 h 6554159"/>
                      <a:gd name="connsiteX2" fmla="*/ 11253541 w 11770627"/>
                      <a:gd name="connsiteY2" fmla="*/ 0 h 6554159"/>
                      <a:gd name="connsiteX3" fmla="*/ 11770627 w 11770627"/>
                      <a:gd name="connsiteY3" fmla="*/ 653580 h 6554159"/>
                      <a:gd name="connsiteX4" fmla="*/ 11770627 w 11770627"/>
                      <a:gd name="connsiteY4" fmla="*/ 5900578 h 6554159"/>
                      <a:gd name="connsiteX5" fmla="*/ 11253541 w 11770627"/>
                      <a:gd name="connsiteY5" fmla="*/ 6554159 h 6554159"/>
                      <a:gd name="connsiteX6" fmla="*/ 517085 w 11770627"/>
                      <a:gd name="connsiteY6" fmla="*/ 6554159 h 6554159"/>
                      <a:gd name="connsiteX7" fmla="*/ 0 w 11770627"/>
                      <a:gd name="connsiteY7" fmla="*/ 5900578 h 6554159"/>
                      <a:gd name="connsiteX8" fmla="*/ 0 w 11770627"/>
                      <a:gd name="connsiteY8" fmla="*/ 653580 h 655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0627" h="6554159" fill="none" extrusionOk="0">
                        <a:moveTo>
                          <a:pt x="0" y="653580"/>
                        </a:moveTo>
                        <a:cubicBezTo>
                          <a:pt x="2115" y="351648"/>
                          <a:pt x="256693" y="45889"/>
                          <a:pt x="517085" y="0"/>
                        </a:cubicBezTo>
                        <a:cubicBezTo>
                          <a:pt x="2874702" y="127340"/>
                          <a:pt x="9903071" y="258326"/>
                          <a:pt x="11253541" y="0"/>
                        </a:cubicBezTo>
                        <a:cubicBezTo>
                          <a:pt x="11529664" y="-67313"/>
                          <a:pt x="11748337" y="284829"/>
                          <a:pt x="11770627" y="653580"/>
                        </a:cubicBezTo>
                        <a:cubicBezTo>
                          <a:pt x="12216597" y="1403647"/>
                          <a:pt x="11487414" y="4197679"/>
                          <a:pt x="11770627" y="5900578"/>
                        </a:cubicBezTo>
                        <a:cubicBezTo>
                          <a:pt x="11781780" y="6194641"/>
                          <a:pt x="11474806" y="6473046"/>
                          <a:pt x="11253541" y="6554159"/>
                        </a:cubicBezTo>
                        <a:cubicBezTo>
                          <a:pt x="7881742" y="6765770"/>
                          <a:pt x="3144490" y="6733929"/>
                          <a:pt x="517085" y="6554159"/>
                        </a:cubicBezTo>
                        <a:cubicBezTo>
                          <a:pt x="257777" y="6550722"/>
                          <a:pt x="-80501" y="6278399"/>
                          <a:pt x="0" y="5900578"/>
                        </a:cubicBezTo>
                        <a:cubicBezTo>
                          <a:pt x="145564" y="3593028"/>
                          <a:pt x="-43371" y="2567309"/>
                          <a:pt x="0" y="653580"/>
                        </a:cubicBezTo>
                        <a:close/>
                      </a:path>
                      <a:path w="11770627" h="6554159" stroke="0" extrusionOk="0">
                        <a:moveTo>
                          <a:pt x="0" y="653580"/>
                        </a:moveTo>
                        <a:cubicBezTo>
                          <a:pt x="8294" y="325155"/>
                          <a:pt x="237553" y="-1598"/>
                          <a:pt x="517085" y="0"/>
                        </a:cubicBezTo>
                        <a:cubicBezTo>
                          <a:pt x="2021301" y="-112191"/>
                          <a:pt x="7786092" y="162246"/>
                          <a:pt x="11253541" y="0"/>
                        </a:cubicBezTo>
                        <a:cubicBezTo>
                          <a:pt x="11465342" y="-14418"/>
                          <a:pt x="11823656" y="291244"/>
                          <a:pt x="11770627" y="653580"/>
                        </a:cubicBezTo>
                        <a:cubicBezTo>
                          <a:pt x="12042181" y="2473197"/>
                          <a:pt x="12074571" y="4578742"/>
                          <a:pt x="11770627" y="5900578"/>
                        </a:cubicBezTo>
                        <a:cubicBezTo>
                          <a:pt x="11727379" y="6254910"/>
                          <a:pt x="11488577" y="6534139"/>
                          <a:pt x="11253541" y="6554159"/>
                        </a:cubicBezTo>
                        <a:cubicBezTo>
                          <a:pt x="8633614" y="6185619"/>
                          <a:pt x="3625880" y="6783783"/>
                          <a:pt x="517085" y="6554159"/>
                        </a:cubicBezTo>
                        <a:cubicBezTo>
                          <a:pt x="209167" y="6591614"/>
                          <a:pt x="-20922" y="6218938"/>
                          <a:pt x="0" y="5900578"/>
                        </a:cubicBezTo>
                        <a:cubicBezTo>
                          <a:pt x="65079" y="4530736"/>
                          <a:pt x="84833" y="3036801"/>
                          <a:pt x="0" y="653580"/>
                        </a:cubicBezTo>
                        <a:close/>
                      </a:path>
                      <a:path w="11770627" h="6554159" fill="none" stroke="0" extrusionOk="0">
                        <a:moveTo>
                          <a:pt x="0" y="653580"/>
                        </a:moveTo>
                        <a:cubicBezTo>
                          <a:pt x="46377" y="313619"/>
                          <a:pt x="243411" y="25110"/>
                          <a:pt x="517085" y="0"/>
                        </a:cubicBezTo>
                        <a:cubicBezTo>
                          <a:pt x="3088349" y="205817"/>
                          <a:pt x="9764052" y="185314"/>
                          <a:pt x="11253541" y="0"/>
                        </a:cubicBezTo>
                        <a:cubicBezTo>
                          <a:pt x="11500730" y="-38957"/>
                          <a:pt x="11760827" y="280953"/>
                          <a:pt x="11770627" y="653580"/>
                        </a:cubicBezTo>
                        <a:cubicBezTo>
                          <a:pt x="12076361" y="1049662"/>
                          <a:pt x="11851987" y="3759523"/>
                          <a:pt x="11770627" y="5900578"/>
                        </a:cubicBezTo>
                        <a:cubicBezTo>
                          <a:pt x="11758069" y="6219577"/>
                          <a:pt x="11478867" y="6506113"/>
                          <a:pt x="11253541" y="6554159"/>
                        </a:cubicBezTo>
                        <a:cubicBezTo>
                          <a:pt x="7319104" y="6155799"/>
                          <a:pt x="2880899" y="6544301"/>
                          <a:pt x="517085" y="6554159"/>
                        </a:cubicBezTo>
                        <a:cubicBezTo>
                          <a:pt x="179291" y="6538206"/>
                          <a:pt x="-60881" y="6246602"/>
                          <a:pt x="0" y="5900578"/>
                        </a:cubicBezTo>
                        <a:cubicBezTo>
                          <a:pt x="19891" y="3908925"/>
                          <a:pt x="-73221" y="2709376"/>
                          <a:pt x="0" y="653580"/>
                        </a:cubicBezTo>
                        <a:close/>
                      </a:path>
                    </a:pathLst>
                  </a:cu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sym typeface="Arial"/>
            </a:endParaRPr>
          </a:p>
        </p:txBody>
      </p:sp>
      <p:sp>
        <p:nvSpPr>
          <p:cNvPr id="2" name="Rectangle: Rounded Corners 1">
            <a:extLst>
              <a:ext uri="{FF2B5EF4-FFF2-40B4-BE49-F238E27FC236}">
                <a16:creationId xmlns:a16="http://schemas.microsoft.com/office/drawing/2014/main" id="{58A1BF84-81BC-B2F5-7175-D5697530EA15}"/>
              </a:ext>
            </a:extLst>
          </p:cNvPr>
          <p:cNvSpPr/>
          <p:nvPr/>
        </p:nvSpPr>
        <p:spPr>
          <a:xfrm>
            <a:off x="508000" y="1635760"/>
            <a:ext cx="3434080" cy="20320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Các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từ</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ngữ</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câu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văn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thể</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hiện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cảm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xúc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của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tác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giả</a:t>
            </a:r>
            <a:r>
              <a:rPr lang="en-US" sz="2800" b="1" dirty="0">
                <a:solidFill>
                  <a:srgbClr val="002060"/>
                </a:solidFill>
                <a:latin typeface="Cambria" panose="02040503050406030204" pitchFamily="18" charset="0"/>
                <a:ea typeface="Cambria" panose="02040503050406030204" pitchFamily="18" charset="0"/>
              </a:rPr>
              <a:t>:</a:t>
            </a:r>
          </a:p>
        </p:txBody>
      </p:sp>
      <p:cxnSp>
        <p:nvCxnSpPr>
          <p:cNvPr id="3" name="Straight Connector 2">
            <a:extLst>
              <a:ext uri="{FF2B5EF4-FFF2-40B4-BE49-F238E27FC236}">
                <a16:creationId xmlns:a16="http://schemas.microsoft.com/office/drawing/2014/main" id="{BC1A06A2-D7F9-D415-1C5B-C21ADBF67689}"/>
              </a:ext>
            </a:extLst>
          </p:cNvPr>
          <p:cNvCxnSpPr>
            <a:cxnSpLocks/>
            <a:stCxn id="2" idx="3"/>
            <a:endCxn id="4" idx="1"/>
          </p:cNvCxnSpPr>
          <p:nvPr/>
        </p:nvCxnSpPr>
        <p:spPr>
          <a:xfrm flipV="1">
            <a:off x="3942080" y="914400"/>
            <a:ext cx="609600" cy="1737360"/>
          </a:xfrm>
          <a:prstGeom prst="line">
            <a:avLst/>
          </a:prstGeom>
          <a:ln w="57150">
            <a:solidFill>
              <a:srgbClr val="D22C6F"/>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BB895D03-AA4B-8B05-3893-3E7C4DEE2062}"/>
              </a:ext>
            </a:extLst>
          </p:cNvPr>
          <p:cNvSpPr/>
          <p:nvPr/>
        </p:nvSpPr>
        <p:spPr>
          <a:xfrm>
            <a:off x="4551680" y="436880"/>
            <a:ext cx="6868160" cy="955040"/>
          </a:xfrm>
          <a:prstGeom prst="roundRect">
            <a:avLst/>
          </a:prstGeom>
          <a:ln w="57150">
            <a:solidFill>
              <a:srgbClr val="D22C6F"/>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err="1">
                <a:latin typeface="Cambria" panose="02040503050406030204" pitchFamily="18" charset="0"/>
                <a:ea typeface="Cambria" panose="02040503050406030204" pitchFamily="18" charset="0"/>
              </a:rPr>
              <a:t>Thú</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vị nhất trong chiều hè ngoại ô là được thả diều cùng lũ bạn</a:t>
            </a:r>
            <a:endParaRPr lang="en-US" sz="3200" dirty="0">
              <a:latin typeface="Cambria" panose="02040503050406030204" pitchFamily="18" charset="0"/>
              <a:ea typeface="Cambria" panose="02040503050406030204" pitchFamily="18" charset="0"/>
            </a:endParaRPr>
          </a:p>
        </p:txBody>
      </p:sp>
      <p:cxnSp>
        <p:nvCxnSpPr>
          <p:cNvPr id="5" name="Straight Connector 4">
            <a:extLst>
              <a:ext uri="{FF2B5EF4-FFF2-40B4-BE49-F238E27FC236}">
                <a16:creationId xmlns:a16="http://schemas.microsoft.com/office/drawing/2014/main" id="{34F341FA-977E-9C33-7C9E-00AFE8A862E5}"/>
              </a:ext>
            </a:extLst>
          </p:cNvPr>
          <p:cNvCxnSpPr>
            <a:cxnSpLocks/>
            <a:stCxn id="2" idx="3"/>
            <a:endCxn id="6" idx="1"/>
          </p:cNvCxnSpPr>
          <p:nvPr/>
        </p:nvCxnSpPr>
        <p:spPr>
          <a:xfrm flipV="1">
            <a:off x="3942080" y="2245360"/>
            <a:ext cx="863600" cy="406400"/>
          </a:xfrm>
          <a:prstGeom prst="line">
            <a:avLst/>
          </a:prstGeom>
          <a:ln w="57150">
            <a:solidFill>
              <a:srgbClr val="D22C6F"/>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B25192EC-0A00-A90D-DD95-3D1C7385C651}"/>
              </a:ext>
            </a:extLst>
          </p:cNvPr>
          <p:cNvSpPr/>
          <p:nvPr/>
        </p:nvSpPr>
        <p:spPr>
          <a:xfrm>
            <a:off x="4805680" y="1767840"/>
            <a:ext cx="7122160" cy="955040"/>
          </a:xfrm>
          <a:prstGeom prst="roundRect">
            <a:avLst/>
          </a:prstGeom>
          <a:ln w="57150">
            <a:solidFill>
              <a:srgbClr val="D22C6F"/>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latin typeface="Cambria" panose="02040503050406030204" pitchFamily="18" charset="0"/>
                <a:ea typeface="Cambria" panose="02040503050406030204" pitchFamily="18" charset="0"/>
              </a:rPr>
              <a:t>Những </a:t>
            </a:r>
            <a:r>
              <a:rPr lang="en-US" sz="3200" dirty="0" err="1">
                <a:latin typeface="Cambria" panose="02040503050406030204" pitchFamily="18" charset="0"/>
                <a:ea typeface="Cambria" panose="02040503050406030204" pitchFamily="18" charset="0"/>
              </a:rPr>
              <a:t>cánh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diều</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như những mảnh hôn ấu thơ bay lên với biết bao khát vọng</a:t>
            </a:r>
            <a:endParaRPr lang="en-US" sz="3200" dirty="0">
              <a:latin typeface="Cambria" panose="02040503050406030204" pitchFamily="18" charset="0"/>
              <a:ea typeface="Cambria" panose="02040503050406030204" pitchFamily="18" charset="0"/>
            </a:endParaRPr>
          </a:p>
        </p:txBody>
      </p:sp>
      <p:cxnSp>
        <p:nvCxnSpPr>
          <p:cNvPr id="11" name="Straight Connector 10">
            <a:extLst>
              <a:ext uri="{FF2B5EF4-FFF2-40B4-BE49-F238E27FC236}">
                <a16:creationId xmlns:a16="http://schemas.microsoft.com/office/drawing/2014/main" id="{02DF41C6-7064-0BCB-166A-844265860F39}"/>
              </a:ext>
            </a:extLst>
          </p:cNvPr>
          <p:cNvCxnSpPr>
            <a:cxnSpLocks/>
            <a:stCxn id="2" idx="3"/>
            <a:endCxn id="12" idx="1"/>
          </p:cNvCxnSpPr>
          <p:nvPr/>
        </p:nvCxnSpPr>
        <p:spPr>
          <a:xfrm>
            <a:off x="3942080" y="2651760"/>
            <a:ext cx="965200" cy="1148080"/>
          </a:xfrm>
          <a:prstGeom prst="line">
            <a:avLst/>
          </a:prstGeom>
          <a:ln w="57150">
            <a:solidFill>
              <a:srgbClr val="D22C6F"/>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073F6E2-6EDC-336F-9534-CF7F6DE7074D}"/>
              </a:ext>
            </a:extLst>
          </p:cNvPr>
          <p:cNvSpPr/>
          <p:nvPr/>
        </p:nvSpPr>
        <p:spPr>
          <a:xfrm>
            <a:off x="4907280" y="2946400"/>
            <a:ext cx="7061200" cy="1706880"/>
          </a:xfrm>
          <a:prstGeom prst="roundRect">
            <a:avLst/>
          </a:prstGeom>
          <a:ln w="57150">
            <a:solidFill>
              <a:srgbClr val="D22C6F"/>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000" dirty="0">
                <a:latin typeface="Cambria" panose="02040503050406030204" pitchFamily="18" charset="0"/>
                <a:ea typeface="Cambria" panose="02040503050406030204" pitchFamily="18" charset="0"/>
              </a:rPr>
              <a:t>Ngồi bên nơi cắm điều, lòng tôi lâng lâng, tôi muốn gửi ước mơ của mình theo những cánh điều lên tận mây xanh,...</a:t>
            </a:r>
            <a:endParaRPr lang="en-US" sz="3000" dirty="0">
              <a:latin typeface="Cambria" panose="02040503050406030204" pitchFamily="18" charset="0"/>
              <a:ea typeface="Cambria" panose="02040503050406030204" pitchFamily="18" charset="0"/>
            </a:endParaRPr>
          </a:p>
        </p:txBody>
      </p:sp>
      <p:sp>
        <p:nvSpPr>
          <p:cNvPr id="23" name="Hình chữ nhật: Góc Tròn 9">
            <a:extLst>
              <a:ext uri="{FF2B5EF4-FFF2-40B4-BE49-F238E27FC236}">
                <a16:creationId xmlns:a16="http://schemas.microsoft.com/office/drawing/2014/main" id="{B5FE7368-D56D-D2E7-C85D-CADFA438BF7F}"/>
              </a:ext>
            </a:extLst>
          </p:cNvPr>
          <p:cNvSpPr/>
          <p:nvPr/>
        </p:nvSpPr>
        <p:spPr>
          <a:xfrm>
            <a:off x="375920" y="4907280"/>
            <a:ext cx="11724640" cy="14732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defTabSz="1219170">
              <a:buClr>
                <a:srgbClr val="000000"/>
              </a:buClr>
              <a:buFont typeface="Arial" panose="020B0604020202020204" pitchFamily="34" charset="0"/>
              <a:buChar char="•"/>
            </a:pPr>
            <a:r>
              <a:rPr lang="vi-VN" sz="2800" b="1" kern="0" dirty="0">
                <a:solidFill>
                  <a:srgbClr val="FF0000"/>
                </a:solidFill>
                <a:latin typeface="Cambria" panose="02040503050406030204" pitchFamily="18" charset="0"/>
                <a:ea typeface="Cambria" panose="02040503050406030204" pitchFamily="18" charset="0"/>
                <a:sym typeface="Arial"/>
              </a:rPr>
              <a:t>Các câu trên đều chứa đựng tình cảm, cảm xúc của tác giả. Đó là niềm vui, sự hào hứng thú vị khi chơi diều trong chiều hè ngoại ô. Đó cũng chính là tình yêu quê hương chan chứa trong lòng tác giả.</a:t>
            </a:r>
            <a:endParaRPr lang="vi-VN" sz="2800" kern="0" dirty="0">
              <a:solidFill>
                <a:srgbClr val="FF0000"/>
              </a:solidFill>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2212116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1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矩形 5">
            <a:extLst>
              <a:ext uri="{FF2B5EF4-FFF2-40B4-BE49-F238E27FC236}">
                <a16:creationId xmlns:a16="http://schemas.microsoft.com/office/drawing/2014/main" id="{F0ED6EC9-C081-EBBF-F280-0C50C333F213}"/>
              </a:ext>
            </a:extLst>
          </p:cNvPr>
          <p:cNvSpPr/>
          <p:nvPr/>
        </p:nvSpPr>
        <p:spPr>
          <a:xfrm>
            <a:off x="2108955" y="629920"/>
            <a:ext cx="9048572" cy="5440680"/>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Rectangle 3">
            <a:extLst>
              <a:ext uri="{FF2B5EF4-FFF2-40B4-BE49-F238E27FC236}">
                <a16:creationId xmlns:a16="http://schemas.microsoft.com/office/drawing/2014/main" id="{5BC4039B-C16E-906F-AAC8-2D9E4B00F152}"/>
              </a:ext>
            </a:extLst>
          </p:cNvPr>
          <p:cNvSpPr/>
          <p:nvPr/>
        </p:nvSpPr>
        <p:spPr>
          <a:xfrm>
            <a:off x="2365194" y="2557454"/>
            <a:ext cx="8515773" cy="3046988"/>
          </a:xfrm>
          <a:prstGeom prst="rect">
            <a:avLst/>
          </a:prstGeom>
        </p:spPr>
        <p:txBody>
          <a:bodyPr wrap="square">
            <a:spAutoFit/>
          </a:bodyPr>
          <a:lstStyle/>
          <a:p>
            <a:pPr lvl="0" algn="just"/>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đọc</a:t>
            </a:r>
            <a:r>
              <a:rPr lang="vi-VN" sz="3200" b="1" dirty="0">
                <a:solidFill>
                  <a:prstClr val="black"/>
                </a:solidFill>
                <a:latin typeface="Cambria" panose="02040503050406030204" pitchFamily="18" charset="0"/>
                <a:ea typeface="Cambria" panose="02040503050406030204" pitchFamily="18" charset="0"/>
              </a:rPr>
              <a:t> miêu tả vẻ đẹp thơ mộng, bình dị</a:t>
            </a:r>
            <a:r>
              <a:rPr lang="en-US" sz="3200" b="1" dirty="0">
                <a:solidFill>
                  <a:prstClr val="black"/>
                </a:solidFill>
                <a:latin typeface="Cambria" panose="02040503050406030204" pitchFamily="18" charset="0"/>
                <a:ea typeface="Cambria" panose="02040503050406030204" pitchFamily="18" charset="0"/>
              </a:rPr>
              <a:t> </a:t>
            </a:r>
            <a:r>
              <a:rPr lang="vi-VN" sz="3200" b="1" dirty="0">
                <a:solidFill>
                  <a:prstClr val="black"/>
                </a:solidFill>
                <a:latin typeface="Cambria" panose="02040503050406030204" pitchFamily="18" charset="0"/>
                <a:ea typeface="Cambria" panose="02040503050406030204" pitchFamily="18" charset="0"/>
              </a:rPr>
              <a:t>của vùng ngoại ô lúc buổi chiều. Qua đó, ta thấy được tình yêu thiên nhiên, yêu quê hương, sự gắn bó sâu sắc của tác giả đối với cảnh vật quê hương qua việc cảm nhận bằng mọi giác quan.</a:t>
            </a:r>
          </a:p>
        </p:txBody>
      </p:sp>
      <p:pic>
        <p:nvPicPr>
          <p:cNvPr id="5" name="Picture 4">
            <a:extLst>
              <a:ext uri="{FF2B5EF4-FFF2-40B4-BE49-F238E27FC236}">
                <a16:creationId xmlns:a16="http://schemas.microsoft.com/office/drawing/2014/main" id="{EAC0B5DD-580F-0B57-1081-5A333D9EB6BC}"/>
              </a:ext>
            </a:extLst>
          </p:cNvPr>
          <p:cNvPicPr>
            <a:picLocks noChangeAspect="1"/>
          </p:cNvPicPr>
          <p:nvPr/>
        </p:nvPicPr>
        <p:blipFill>
          <a:blip r:embed="rId3"/>
          <a:stretch>
            <a:fillRect/>
          </a:stretch>
        </p:blipFill>
        <p:spPr>
          <a:xfrm>
            <a:off x="2762269" y="467675"/>
            <a:ext cx="7803556" cy="2462997"/>
          </a:xfrm>
          <a:prstGeom prst="rect">
            <a:avLst/>
          </a:prstGeom>
        </p:spPr>
      </p:pic>
    </p:spTree>
    <p:extLst>
      <p:ext uri="{BB962C8B-B14F-4D97-AF65-F5344CB8AC3E}">
        <p14:creationId xmlns:p14="http://schemas.microsoft.com/office/powerpoint/2010/main" val="3186698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5BD87E1-E0A0-0FA3-4B3F-EA403A474175}"/>
              </a:ext>
            </a:extLst>
          </p:cNvPr>
          <p:cNvPicPr>
            <a:picLocks noChangeAspect="1"/>
          </p:cNvPicPr>
          <p:nvPr/>
        </p:nvPicPr>
        <p:blipFill>
          <a:blip r:embed="rId3"/>
          <a:stretch>
            <a:fillRect/>
          </a:stretch>
        </p:blipFill>
        <p:spPr>
          <a:xfrm>
            <a:off x="4120706" y="564747"/>
            <a:ext cx="4377307" cy="3432345"/>
          </a:xfrm>
          <a:prstGeom prst="rect">
            <a:avLst/>
          </a:prstGeom>
        </p:spPr>
      </p:pic>
    </p:spTree>
    <p:extLst>
      <p:ext uri="{BB962C8B-B14F-4D97-AF65-F5344CB8AC3E}">
        <p14:creationId xmlns:p14="http://schemas.microsoft.com/office/powerpoint/2010/main" val="3253789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0"/>
          <p:cNvSpPr/>
          <p:nvPr/>
        </p:nvSpPr>
        <p:spPr>
          <a:xfrm>
            <a:off x="342581" y="566820"/>
            <a:ext cx="11655455" cy="609369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Thứ duy nhất từ kim loại là lam đồng (lưỡi gà). </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4" name="Picture 3">
            <a:extLst>
              <a:ext uri="{FF2B5EF4-FFF2-40B4-BE49-F238E27FC236}">
                <a16:creationId xmlns:a16="http://schemas.microsoft.com/office/drawing/2014/main" id="{A63C8A8C-8359-B0EA-3B17-89CC6702BE06}"/>
              </a:ext>
            </a:extLst>
          </p:cNvPr>
          <p:cNvPicPr>
            <a:picLocks noChangeAspect="1"/>
          </p:cNvPicPr>
          <p:nvPr/>
        </p:nvPicPr>
        <p:blipFill>
          <a:blip r:embed="rId2"/>
          <a:stretch>
            <a:fillRect/>
          </a:stretch>
        </p:blipFill>
        <p:spPr>
          <a:xfrm>
            <a:off x="1035512" y="801030"/>
            <a:ext cx="10701219" cy="1803281"/>
          </a:xfrm>
          <a:prstGeom prst="rect">
            <a:avLst/>
          </a:prstGeom>
        </p:spPr>
      </p:pic>
      <p:sp>
        <p:nvSpPr>
          <p:cNvPr id="5" name="TextBox 4">
            <a:extLst>
              <a:ext uri="{FF2B5EF4-FFF2-40B4-BE49-F238E27FC236}">
                <a16:creationId xmlns:a16="http://schemas.microsoft.com/office/drawing/2014/main" id="{2CC09E12-1C7C-E348-E14F-06DCAB3DEDC1}"/>
              </a:ext>
            </a:extLst>
          </p:cNvPr>
          <p:cNvSpPr txBox="1"/>
          <p:nvPr/>
        </p:nvSpPr>
        <p:spPr>
          <a:xfrm>
            <a:off x="613833" y="2485109"/>
            <a:ext cx="10964333" cy="2585323"/>
          </a:xfrm>
          <a:prstGeom prst="rect">
            <a:avLst/>
          </a:prstGeom>
          <a:noFill/>
        </p:spPr>
        <p:txBody>
          <a:bodyPr wrap="square" rtlCol="0">
            <a:spAutoFit/>
          </a:bodyPr>
          <a:lstStyle/>
          <a:p>
            <a:pPr lvl="0" algn="just">
              <a:defRPr/>
            </a:pPr>
            <a:r>
              <a:rPr lang="vi-VN" sz="5400" dirty="0">
                <a:solidFill>
                  <a:prstClr val="black"/>
                </a:solidFill>
                <a:latin typeface="Cambria" panose="02040503050406030204" pitchFamily="18" charset="0"/>
                <a:ea typeface="Cambria" panose="02040503050406030204" pitchFamily="18" charset="0"/>
              </a:rPr>
              <a:t>Đọc diễn cảm nhấn giọng ở những từ ngữ gợi ra những nét đặc trưng của cảnh buổi chiều. </a:t>
            </a:r>
            <a:endParaRPr kumimoji="0" lang="en-US" sz="4000" b="0" i="1" u="none" strike="noStrike" kern="1200" cap="none" spc="0" normalizeH="0" baseline="0" noProof="0" dirty="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307479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 name="Rectangle: Rounded Corners 7">
            <a:extLst>
              <a:ext uri="{FF2B5EF4-FFF2-40B4-BE49-F238E27FC236}">
                <a16:creationId xmlns:a16="http://schemas.microsoft.com/office/drawing/2014/main" id="{B15AE6BF-BA67-AE9D-2F10-4D9C5A3F42E8}"/>
              </a:ext>
            </a:extLst>
          </p:cNvPr>
          <p:cNvSpPr/>
          <p:nvPr/>
        </p:nvSpPr>
        <p:spPr>
          <a:xfrm>
            <a:off x="279781" y="1645709"/>
            <a:ext cx="11770627" cy="5023808"/>
          </a:xfrm>
          <a:custGeom>
            <a:avLst/>
            <a:gdLst>
              <a:gd name="connsiteX0" fmla="*/ 0 w 8827970"/>
              <a:gd name="connsiteY0" fmla="*/ 375731 h 3767856"/>
              <a:gd name="connsiteX1" fmla="*/ 375731 w 8827970"/>
              <a:gd name="connsiteY1" fmla="*/ 0 h 3767856"/>
              <a:gd name="connsiteX2" fmla="*/ 8452239 w 8827970"/>
              <a:gd name="connsiteY2" fmla="*/ 0 h 3767856"/>
              <a:gd name="connsiteX3" fmla="*/ 8827970 w 8827970"/>
              <a:gd name="connsiteY3" fmla="*/ 375731 h 3767856"/>
              <a:gd name="connsiteX4" fmla="*/ 8827970 w 8827970"/>
              <a:gd name="connsiteY4" fmla="*/ 3392125 h 3767856"/>
              <a:gd name="connsiteX5" fmla="*/ 8452239 w 8827970"/>
              <a:gd name="connsiteY5" fmla="*/ 3767856 h 3767856"/>
              <a:gd name="connsiteX6" fmla="*/ 375731 w 8827970"/>
              <a:gd name="connsiteY6" fmla="*/ 3767856 h 3767856"/>
              <a:gd name="connsiteX7" fmla="*/ 0 w 8827970"/>
              <a:gd name="connsiteY7" fmla="*/ 3392125 h 3767856"/>
              <a:gd name="connsiteX8" fmla="*/ 0 w 8827970"/>
              <a:gd name="connsiteY8" fmla="*/ 375731 h 376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7970" h="3767856" fill="none" extrusionOk="0">
                <a:moveTo>
                  <a:pt x="0" y="375731"/>
                </a:moveTo>
                <a:cubicBezTo>
                  <a:pt x="1131" y="198823"/>
                  <a:pt x="180319" y="20306"/>
                  <a:pt x="375731" y="0"/>
                </a:cubicBezTo>
                <a:cubicBezTo>
                  <a:pt x="4177382" y="72427"/>
                  <a:pt x="5878933" y="61419"/>
                  <a:pt x="8452239" y="0"/>
                </a:cubicBezTo>
                <a:cubicBezTo>
                  <a:pt x="8658822" y="-6391"/>
                  <a:pt x="8818393" y="165323"/>
                  <a:pt x="8827970" y="375731"/>
                </a:cubicBezTo>
                <a:cubicBezTo>
                  <a:pt x="8928846" y="1178070"/>
                  <a:pt x="8720657" y="1984296"/>
                  <a:pt x="8827970" y="3392125"/>
                </a:cubicBezTo>
                <a:cubicBezTo>
                  <a:pt x="8829556" y="3591589"/>
                  <a:pt x="8634976" y="3740084"/>
                  <a:pt x="8452239" y="3767856"/>
                </a:cubicBezTo>
                <a:cubicBezTo>
                  <a:pt x="7480056" y="3797683"/>
                  <a:pt x="1622371" y="3688550"/>
                  <a:pt x="375731" y="3767856"/>
                </a:cubicBezTo>
                <a:cubicBezTo>
                  <a:pt x="200220" y="3764239"/>
                  <a:pt x="-9479" y="3601510"/>
                  <a:pt x="0" y="3392125"/>
                </a:cubicBezTo>
                <a:cubicBezTo>
                  <a:pt x="50037" y="2402924"/>
                  <a:pt x="770" y="1221685"/>
                  <a:pt x="0" y="375731"/>
                </a:cubicBezTo>
                <a:close/>
              </a:path>
              <a:path w="8827970" h="3767856" stroke="0" extrusionOk="0">
                <a:moveTo>
                  <a:pt x="0" y="375731"/>
                </a:moveTo>
                <a:cubicBezTo>
                  <a:pt x="7888" y="170370"/>
                  <a:pt x="170296" y="4325"/>
                  <a:pt x="375731" y="0"/>
                </a:cubicBezTo>
                <a:cubicBezTo>
                  <a:pt x="1378451" y="123000"/>
                  <a:pt x="5134922" y="-96860"/>
                  <a:pt x="8452239" y="0"/>
                </a:cubicBezTo>
                <a:cubicBezTo>
                  <a:pt x="8629685" y="-22914"/>
                  <a:pt x="8829478" y="165179"/>
                  <a:pt x="8827970" y="375731"/>
                </a:cubicBezTo>
                <a:cubicBezTo>
                  <a:pt x="8831143" y="1030054"/>
                  <a:pt x="8922237" y="2111904"/>
                  <a:pt x="8827970" y="3392125"/>
                </a:cubicBezTo>
                <a:cubicBezTo>
                  <a:pt x="8804919" y="3607987"/>
                  <a:pt x="8655505" y="3767161"/>
                  <a:pt x="8452239" y="3767856"/>
                </a:cubicBezTo>
                <a:cubicBezTo>
                  <a:pt x="4888460" y="3607149"/>
                  <a:pt x="2940154" y="3807523"/>
                  <a:pt x="375731" y="3767856"/>
                </a:cubicBezTo>
                <a:cubicBezTo>
                  <a:pt x="154413" y="3765067"/>
                  <a:pt x="-7518" y="3596230"/>
                  <a:pt x="0" y="3392125"/>
                </a:cubicBezTo>
                <a:cubicBezTo>
                  <a:pt x="32216" y="2542766"/>
                  <a:pt x="57206" y="1518507"/>
                  <a:pt x="0" y="375731"/>
                </a:cubicBezTo>
                <a:close/>
              </a:path>
            </a:pathLst>
          </a:custGeom>
          <a:solidFill>
            <a:srgbClr val="FFFFFF"/>
          </a:solidFill>
          <a:ln w="38100">
            <a:noFill/>
            <a:prstDash val="lgDashDot"/>
            <a:extLst>
              <a:ext uri="{C807C97D-BFC1-408E-A445-0C87EB9F89A2}">
                <ask:lineSketchStyleProps xmlns:ask="http://schemas.microsoft.com/office/drawing/2018/sketchyshapes" xmlns="" sd="852854689">
                  <a:custGeom>
                    <a:avLst/>
                    <a:gdLst>
                      <a:gd name="connsiteX0" fmla="*/ 0 w 11770627"/>
                      <a:gd name="connsiteY0" fmla="*/ 500974 h 5023808"/>
                      <a:gd name="connsiteX1" fmla="*/ 500974 w 11770627"/>
                      <a:gd name="connsiteY1" fmla="*/ 0 h 5023808"/>
                      <a:gd name="connsiteX2" fmla="*/ 11269653 w 11770627"/>
                      <a:gd name="connsiteY2" fmla="*/ 0 h 5023808"/>
                      <a:gd name="connsiteX3" fmla="*/ 11770627 w 11770627"/>
                      <a:gd name="connsiteY3" fmla="*/ 500974 h 5023808"/>
                      <a:gd name="connsiteX4" fmla="*/ 11770627 w 11770627"/>
                      <a:gd name="connsiteY4" fmla="*/ 4522834 h 5023808"/>
                      <a:gd name="connsiteX5" fmla="*/ 11269653 w 11770627"/>
                      <a:gd name="connsiteY5" fmla="*/ 5023808 h 5023808"/>
                      <a:gd name="connsiteX6" fmla="*/ 500974 w 11770627"/>
                      <a:gd name="connsiteY6" fmla="*/ 5023808 h 5023808"/>
                      <a:gd name="connsiteX7" fmla="*/ 0 w 11770627"/>
                      <a:gd name="connsiteY7" fmla="*/ 4522834 h 5023808"/>
                      <a:gd name="connsiteX8" fmla="*/ 0 w 11770627"/>
                      <a:gd name="connsiteY8" fmla="*/ 500974 h 502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0627" h="5023808" fill="none" extrusionOk="0">
                        <a:moveTo>
                          <a:pt x="0" y="500974"/>
                        </a:moveTo>
                        <a:cubicBezTo>
                          <a:pt x="841" y="247047"/>
                          <a:pt x="227091" y="4694"/>
                          <a:pt x="500974" y="0"/>
                        </a:cubicBezTo>
                        <a:cubicBezTo>
                          <a:pt x="2418073" y="72427"/>
                          <a:pt x="7350140" y="61419"/>
                          <a:pt x="11269653" y="0"/>
                        </a:cubicBezTo>
                        <a:cubicBezTo>
                          <a:pt x="11545491" y="-5797"/>
                          <a:pt x="11731116" y="212343"/>
                          <a:pt x="11770627" y="500974"/>
                        </a:cubicBezTo>
                        <a:cubicBezTo>
                          <a:pt x="11871503" y="1403482"/>
                          <a:pt x="11663314" y="3014344"/>
                          <a:pt x="11770627" y="4522834"/>
                        </a:cubicBezTo>
                        <a:cubicBezTo>
                          <a:pt x="11772042" y="4792332"/>
                          <a:pt x="11532576" y="5008386"/>
                          <a:pt x="11269653" y="5023808"/>
                        </a:cubicBezTo>
                        <a:cubicBezTo>
                          <a:pt x="10028552" y="5053635"/>
                          <a:pt x="2016896" y="4944502"/>
                          <a:pt x="500974" y="5023808"/>
                        </a:cubicBezTo>
                        <a:cubicBezTo>
                          <a:pt x="249515" y="5020957"/>
                          <a:pt x="-25229" y="4804503"/>
                          <a:pt x="0" y="4522834"/>
                        </a:cubicBezTo>
                        <a:cubicBezTo>
                          <a:pt x="50037" y="3835695"/>
                          <a:pt x="770" y="1045598"/>
                          <a:pt x="0" y="500974"/>
                        </a:cubicBezTo>
                        <a:close/>
                      </a:path>
                      <a:path w="11770627" h="5023808" stroke="0" extrusionOk="0">
                        <a:moveTo>
                          <a:pt x="0" y="500974"/>
                        </a:moveTo>
                        <a:cubicBezTo>
                          <a:pt x="13141" y="227876"/>
                          <a:pt x="242320" y="37557"/>
                          <a:pt x="500974" y="0"/>
                        </a:cubicBezTo>
                        <a:cubicBezTo>
                          <a:pt x="2849776" y="123000"/>
                          <a:pt x="8759724" y="-96860"/>
                          <a:pt x="11269653" y="0"/>
                        </a:cubicBezTo>
                        <a:cubicBezTo>
                          <a:pt x="11536532" y="-7470"/>
                          <a:pt x="11781596" y="202181"/>
                          <a:pt x="11770627" y="500974"/>
                        </a:cubicBezTo>
                        <a:cubicBezTo>
                          <a:pt x="11773800" y="2461985"/>
                          <a:pt x="11864894" y="3946316"/>
                          <a:pt x="11770627" y="4522834"/>
                        </a:cubicBezTo>
                        <a:cubicBezTo>
                          <a:pt x="11732966" y="4813158"/>
                          <a:pt x="11540493" y="5022852"/>
                          <a:pt x="11269653" y="5023808"/>
                        </a:cubicBezTo>
                        <a:cubicBezTo>
                          <a:pt x="9590518" y="4863101"/>
                          <a:pt x="5488356" y="5063475"/>
                          <a:pt x="500974" y="5023808"/>
                        </a:cubicBezTo>
                        <a:cubicBezTo>
                          <a:pt x="181786" y="5015223"/>
                          <a:pt x="-13352" y="4793465"/>
                          <a:pt x="0" y="4522834"/>
                        </a:cubicBezTo>
                        <a:cubicBezTo>
                          <a:pt x="32216" y="2768562"/>
                          <a:pt x="57206" y="940190"/>
                          <a:pt x="0" y="500974"/>
                        </a:cubicBezTo>
                        <a:close/>
                      </a:path>
                    </a:pathLst>
                  </a:cu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sym typeface="Arial"/>
            </a:endParaRPr>
          </a:p>
        </p:txBody>
      </p:sp>
      <p:grpSp>
        <p:nvGrpSpPr>
          <p:cNvPr id="27" name="Nhóm 26">
            <a:extLst>
              <a:ext uri="{FF2B5EF4-FFF2-40B4-BE49-F238E27FC236}">
                <a16:creationId xmlns:a16="http://schemas.microsoft.com/office/drawing/2014/main" id="{3BC0ED7B-8D27-3F92-9800-1421AD1E1972}"/>
              </a:ext>
            </a:extLst>
          </p:cNvPr>
          <p:cNvGrpSpPr/>
          <p:nvPr/>
        </p:nvGrpSpPr>
        <p:grpSpPr>
          <a:xfrm>
            <a:off x="161646" y="314375"/>
            <a:ext cx="11695073" cy="1291786"/>
            <a:chOff x="237022" y="794871"/>
            <a:chExt cx="8771305" cy="968839"/>
          </a:xfrm>
        </p:grpSpPr>
        <p:sp>
          <p:nvSpPr>
            <p:cNvPr id="24" name="Hình chữ nhật: Góc Tròn 23">
              <a:extLst>
                <a:ext uri="{FF2B5EF4-FFF2-40B4-BE49-F238E27FC236}">
                  <a16:creationId xmlns:a16="http://schemas.microsoft.com/office/drawing/2014/main" id="{D293E2AD-D4A4-EA03-C7A0-497A172199BF}"/>
                </a:ext>
              </a:extLst>
            </p:cNvPr>
            <p:cNvSpPr/>
            <p:nvPr/>
          </p:nvSpPr>
          <p:spPr>
            <a:xfrm>
              <a:off x="899877" y="946211"/>
              <a:ext cx="8108450" cy="634923"/>
            </a:xfrm>
            <a:custGeom>
              <a:avLst/>
              <a:gdLst>
                <a:gd name="connsiteX0" fmla="*/ 0 w 7258876"/>
                <a:gd name="connsiteY0" fmla="*/ 105823 h 634923"/>
                <a:gd name="connsiteX1" fmla="*/ 105823 w 7258876"/>
                <a:gd name="connsiteY1" fmla="*/ 0 h 634923"/>
                <a:gd name="connsiteX2" fmla="*/ 605536 w 7258876"/>
                <a:gd name="connsiteY2" fmla="*/ 0 h 634923"/>
                <a:gd name="connsiteX3" fmla="*/ 1105248 w 7258876"/>
                <a:gd name="connsiteY3" fmla="*/ 0 h 634923"/>
                <a:gd name="connsiteX4" fmla="*/ 1816378 w 7258876"/>
                <a:gd name="connsiteY4" fmla="*/ 0 h 634923"/>
                <a:gd name="connsiteX5" fmla="*/ 2245618 w 7258876"/>
                <a:gd name="connsiteY5" fmla="*/ 0 h 634923"/>
                <a:gd name="connsiteX6" fmla="*/ 2886276 w 7258876"/>
                <a:gd name="connsiteY6" fmla="*/ 0 h 634923"/>
                <a:gd name="connsiteX7" fmla="*/ 3597405 w 7258876"/>
                <a:gd name="connsiteY7" fmla="*/ 0 h 634923"/>
                <a:gd name="connsiteX8" fmla="*/ 4379007 w 7258876"/>
                <a:gd name="connsiteY8" fmla="*/ 0 h 634923"/>
                <a:gd name="connsiteX9" fmla="*/ 4808247 w 7258876"/>
                <a:gd name="connsiteY9" fmla="*/ 0 h 634923"/>
                <a:gd name="connsiteX10" fmla="*/ 5519377 w 7258876"/>
                <a:gd name="connsiteY10" fmla="*/ 0 h 634923"/>
                <a:gd name="connsiteX11" fmla="*/ 5948617 w 7258876"/>
                <a:gd name="connsiteY11" fmla="*/ 0 h 634923"/>
                <a:gd name="connsiteX12" fmla="*/ 6448330 w 7258876"/>
                <a:gd name="connsiteY12" fmla="*/ 0 h 634923"/>
                <a:gd name="connsiteX13" fmla="*/ 7153053 w 7258876"/>
                <a:gd name="connsiteY13" fmla="*/ 0 h 634923"/>
                <a:gd name="connsiteX14" fmla="*/ 7258876 w 7258876"/>
                <a:gd name="connsiteY14" fmla="*/ 105823 h 634923"/>
                <a:gd name="connsiteX15" fmla="*/ 7258876 w 7258876"/>
                <a:gd name="connsiteY15" fmla="*/ 529100 h 634923"/>
                <a:gd name="connsiteX16" fmla="*/ 7153053 w 7258876"/>
                <a:gd name="connsiteY16" fmla="*/ 634923 h 634923"/>
                <a:gd name="connsiteX17" fmla="*/ 6512396 w 7258876"/>
                <a:gd name="connsiteY17" fmla="*/ 634923 h 634923"/>
                <a:gd name="connsiteX18" fmla="*/ 5730794 w 7258876"/>
                <a:gd name="connsiteY18" fmla="*/ 634923 h 634923"/>
                <a:gd name="connsiteX19" fmla="*/ 5019664 w 7258876"/>
                <a:gd name="connsiteY19" fmla="*/ 634923 h 634923"/>
                <a:gd name="connsiteX20" fmla="*/ 4519952 w 7258876"/>
                <a:gd name="connsiteY20" fmla="*/ 634923 h 634923"/>
                <a:gd name="connsiteX21" fmla="*/ 3879294 w 7258876"/>
                <a:gd name="connsiteY21" fmla="*/ 634923 h 634923"/>
                <a:gd name="connsiteX22" fmla="*/ 3379582 w 7258876"/>
                <a:gd name="connsiteY22" fmla="*/ 634923 h 634923"/>
                <a:gd name="connsiteX23" fmla="*/ 2950341 w 7258876"/>
                <a:gd name="connsiteY23" fmla="*/ 634923 h 634923"/>
                <a:gd name="connsiteX24" fmla="*/ 2380156 w 7258876"/>
                <a:gd name="connsiteY24" fmla="*/ 634923 h 634923"/>
                <a:gd name="connsiteX25" fmla="*/ 1950916 w 7258876"/>
                <a:gd name="connsiteY25" fmla="*/ 634923 h 634923"/>
                <a:gd name="connsiteX26" fmla="*/ 1239786 w 7258876"/>
                <a:gd name="connsiteY26" fmla="*/ 634923 h 634923"/>
                <a:gd name="connsiteX27" fmla="*/ 105823 w 7258876"/>
                <a:gd name="connsiteY27" fmla="*/ 634923 h 634923"/>
                <a:gd name="connsiteX28" fmla="*/ 0 w 7258876"/>
                <a:gd name="connsiteY28" fmla="*/ 529100 h 634923"/>
                <a:gd name="connsiteX29" fmla="*/ 0 w 7258876"/>
                <a:gd name="connsiteY29" fmla="*/ 105823 h 63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58876" h="634923" fill="none" extrusionOk="0">
                  <a:moveTo>
                    <a:pt x="0" y="105823"/>
                  </a:moveTo>
                  <a:cubicBezTo>
                    <a:pt x="2443" y="37612"/>
                    <a:pt x="50810" y="530"/>
                    <a:pt x="105823" y="0"/>
                  </a:cubicBezTo>
                  <a:cubicBezTo>
                    <a:pt x="239145" y="2739"/>
                    <a:pt x="427244" y="-24749"/>
                    <a:pt x="605536" y="0"/>
                  </a:cubicBezTo>
                  <a:cubicBezTo>
                    <a:pt x="783828" y="24749"/>
                    <a:pt x="916851" y="-21551"/>
                    <a:pt x="1105248" y="0"/>
                  </a:cubicBezTo>
                  <a:cubicBezTo>
                    <a:pt x="1293645" y="21551"/>
                    <a:pt x="1611866" y="13161"/>
                    <a:pt x="1816378" y="0"/>
                  </a:cubicBezTo>
                  <a:cubicBezTo>
                    <a:pt x="2020890" y="-13161"/>
                    <a:pt x="2036333" y="-13972"/>
                    <a:pt x="2245618" y="0"/>
                  </a:cubicBezTo>
                  <a:cubicBezTo>
                    <a:pt x="2454903" y="13972"/>
                    <a:pt x="2634630" y="4462"/>
                    <a:pt x="2886276" y="0"/>
                  </a:cubicBezTo>
                  <a:cubicBezTo>
                    <a:pt x="3137922" y="-4462"/>
                    <a:pt x="3262913" y="-6871"/>
                    <a:pt x="3597405" y="0"/>
                  </a:cubicBezTo>
                  <a:cubicBezTo>
                    <a:pt x="3931897" y="6871"/>
                    <a:pt x="4155389" y="-34117"/>
                    <a:pt x="4379007" y="0"/>
                  </a:cubicBezTo>
                  <a:cubicBezTo>
                    <a:pt x="4602625" y="34117"/>
                    <a:pt x="4640861" y="6616"/>
                    <a:pt x="4808247" y="0"/>
                  </a:cubicBezTo>
                  <a:cubicBezTo>
                    <a:pt x="4975633" y="-6616"/>
                    <a:pt x="5323371" y="-8293"/>
                    <a:pt x="5519377" y="0"/>
                  </a:cubicBezTo>
                  <a:cubicBezTo>
                    <a:pt x="5715383" y="8293"/>
                    <a:pt x="5841670" y="-18713"/>
                    <a:pt x="5948617" y="0"/>
                  </a:cubicBezTo>
                  <a:cubicBezTo>
                    <a:pt x="6055564" y="18713"/>
                    <a:pt x="6283650" y="11764"/>
                    <a:pt x="6448330" y="0"/>
                  </a:cubicBezTo>
                  <a:cubicBezTo>
                    <a:pt x="6613010" y="-11764"/>
                    <a:pt x="6999742" y="-16874"/>
                    <a:pt x="7153053" y="0"/>
                  </a:cubicBezTo>
                  <a:cubicBezTo>
                    <a:pt x="7209288" y="-689"/>
                    <a:pt x="7256163" y="52263"/>
                    <a:pt x="7258876" y="105823"/>
                  </a:cubicBezTo>
                  <a:cubicBezTo>
                    <a:pt x="7245834" y="255624"/>
                    <a:pt x="7255538" y="425878"/>
                    <a:pt x="7258876" y="529100"/>
                  </a:cubicBezTo>
                  <a:cubicBezTo>
                    <a:pt x="7245900" y="589452"/>
                    <a:pt x="7220746" y="641293"/>
                    <a:pt x="7153053" y="634923"/>
                  </a:cubicBezTo>
                  <a:cubicBezTo>
                    <a:pt x="6931574" y="659388"/>
                    <a:pt x="6791522" y="649165"/>
                    <a:pt x="6512396" y="634923"/>
                  </a:cubicBezTo>
                  <a:cubicBezTo>
                    <a:pt x="6233270" y="620681"/>
                    <a:pt x="5952865" y="597662"/>
                    <a:pt x="5730794" y="634923"/>
                  </a:cubicBezTo>
                  <a:cubicBezTo>
                    <a:pt x="5508723" y="672184"/>
                    <a:pt x="5221124" y="602707"/>
                    <a:pt x="5019664" y="634923"/>
                  </a:cubicBezTo>
                  <a:cubicBezTo>
                    <a:pt x="4818204" y="667140"/>
                    <a:pt x="4740777" y="643900"/>
                    <a:pt x="4519952" y="634923"/>
                  </a:cubicBezTo>
                  <a:cubicBezTo>
                    <a:pt x="4299127" y="625946"/>
                    <a:pt x="4185915" y="613122"/>
                    <a:pt x="3879294" y="634923"/>
                  </a:cubicBezTo>
                  <a:cubicBezTo>
                    <a:pt x="3572673" y="656724"/>
                    <a:pt x="3521751" y="632143"/>
                    <a:pt x="3379582" y="634923"/>
                  </a:cubicBezTo>
                  <a:cubicBezTo>
                    <a:pt x="3237413" y="637703"/>
                    <a:pt x="3099483" y="628862"/>
                    <a:pt x="2950341" y="634923"/>
                  </a:cubicBezTo>
                  <a:cubicBezTo>
                    <a:pt x="2801199" y="640984"/>
                    <a:pt x="2591936" y="616568"/>
                    <a:pt x="2380156" y="634923"/>
                  </a:cubicBezTo>
                  <a:cubicBezTo>
                    <a:pt x="2168377" y="653278"/>
                    <a:pt x="2121251" y="631368"/>
                    <a:pt x="1950916" y="634923"/>
                  </a:cubicBezTo>
                  <a:cubicBezTo>
                    <a:pt x="1780581" y="638478"/>
                    <a:pt x="1435717" y="650036"/>
                    <a:pt x="1239786" y="634923"/>
                  </a:cubicBezTo>
                  <a:cubicBezTo>
                    <a:pt x="1043855" y="619811"/>
                    <a:pt x="502487" y="629052"/>
                    <a:pt x="105823" y="634923"/>
                  </a:cubicBezTo>
                  <a:cubicBezTo>
                    <a:pt x="49740" y="632917"/>
                    <a:pt x="-360" y="589914"/>
                    <a:pt x="0" y="529100"/>
                  </a:cubicBezTo>
                  <a:cubicBezTo>
                    <a:pt x="12703" y="347692"/>
                    <a:pt x="-20823" y="243341"/>
                    <a:pt x="0" y="105823"/>
                  </a:cubicBezTo>
                  <a:close/>
                </a:path>
                <a:path w="7258876" h="634923" stroke="0" extrusionOk="0">
                  <a:moveTo>
                    <a:pt x="0" y="105823"/>
                  </a:moveTo>
                  <a:cubicBezTo>
                    <a:pt x="8860" y="45891"/>
                    <a:pt x="47041" y="13785"/>
                    <a:pt x="105823" y="0"/>
                  </a:cubicBezTo>
                  <a:cubicBezTo>
                    <a:pt x="261356" y="-3641"/>
                    <a:pt x="331378" y="3553"/>
                    <a:pt x="535063" y="0"/>
                  </a:cubicBezTo>
                  <a:cubicBezTo>
                    <a:pt x="738748" y="-3553"/>
                    <a:pt x="763712" y="8570"/>
                    <a:pt x="964304" y="0"/>
                  </a:cubicBezTo>
                  <a:cubicBezTo>
                    <a:pt x="1164896" y="-8570"/>
                    <a:pt x="1339717" y="25355"/>
                    <a:pt x="1534489" y="0"/>
                  </a:cubicBezTo>
                  <a:cubicBezTo>
                    <a:pt x="1729262" y="-25355"/>
                    <a:pt x="2022782" y="-12106"/>
                    <a:pt x="2316091" y="0"/>
                  </a:cubicBezTo>
                  <a:cubicBezTo>
                    <a:pt x="2609400" y="12106"/>
                    <a:pt x="2578932" y="8409"/>
                    <a:pt x="2745331" y="0"/>
                  </a:cubicBezTo>
                  <a:cubicBezTo>
                    <a:pt x="2911730" y="-8409"/>
                    <a:pt x="3121305" y="-5256"/>
                    <a:pt x="3245044" y="0"/>
                  </a:cubicBezTo>
                  <a:cubicBezTo>
                    <a:pt x="3368783" y="5256"/>
                    <a:pt x="3506426" y="18037"/>
                    <a:pt x="3744756" y="0"/>
                  </a:cubicBezTo>
                  <a:cubicBezTo>
                    <a:pt x="3983086" y="-18037"/>
                    <a:pt x="4174042" y="955"/>
                    <a:pt x="4314941" y="0"/>
                  </a:cubicBezTo>
                  <a:cubicBezTo>
                    <a:pt x="4455841" y="-955"/>
                    <a:pt x="4654895" y="-1356"/>
                    <a:pt x="4955599" y="0"/>
                  </a:cubicBezTo>
                  <a:cubicBezTo>
                    <a:pt x="5256303" y="1356"/>
                    <a:pt x="5275275" y="13359"/>
                    <a:pt x="5384839" y="0"/>
                  </a:cubicBezTo>
                  <a:cubicBezTo>
                    <a:pt x="5494403" y="-13359"/>
                    <a:pt x="5742283" y="-11245"/>
                    <a:pt x="5884552" y="0"/>
                  </a:cubicBezTo>
                  <a:cubicBezTo>
                    <a:pt x="6026821" y="11245"/>
                    <a:pt x="6323159" y="-11265"/>
                    <a:pt x="6595681" y="0"/>
                  </a:cubicBezTo>
                  <a:cubicBezTo>
                    <a:pt x="6868203" y="11265"/>
                    <a:pt x="7029042" y="1276"/>
                    <a:pt x="7153053" y="0"/>
                  </a:cubicBezTo>
                  <a:cubicBezTo>
                    <a:pt x="7209901" y="-13478"/>
                    <a:pt x="7254831" y="59682"/>
                    <a:pt x="7258876" y="105823"/>
                  </a:cubicBezTo>
                  <a:cubicBezTo>
                    <a:pt x="7269471" y="219706"/>
                    <a:pt x="7246139" y="368254"/>
                    <a:pt x="7258876" y="529100"/>
                  </a:cubicBezTo>
                  <a:cubicBezTo>
                    <a:pt x="7258690" y="579843"/>
                    <a:pt x="7202955" y="632195"/>
                    <a:pt x="7153053" y="634923"/>
                  </a:cubicBezTo>
                  <a:cubicBezTo>
                    <a:pt x="6973498" y="623195"/>
                    <a:pt x="6874556" y="618012"/>
                    <a:pt x="6723813" y="634923"/>
                  </a:cubicBezTo>
                  <a:cubicBezTo>
                    <a:pt x="6573070" y="651834"/>
                    <a:pt x="6250523" y="603561"/>
                    <a:pt x="6012683" y="634923"/>
                  </a:cubicBezTo>
                  <a:cubicBezTo>
                    <a:pt x="5774843" y="666286"/>
                    <a:pt x="5586074" y="620046"/>
                    <a:pt x="5231081" y="634923"/>
                  </a:cubicBezTo>
                  <a:cubicBezTo>
                    <a:pt x="4876088" y="649800"/>
                    <a:pt x="4807563" y="606197"/>
                    <a:pt x="4449479" y="634923"/>
                  </a:cubicBezTo>
                  <a:cubicBezTo>
                    <a:pt x="4091395" y="663649"/>
                    <a:pt x="4103456" y="633844"/>
                    <a:pt x="3808822" y="634923"/>
                  </a:cubicBezTo>
                  <a:cubicBezTo>
                    <a:pt x="3514188" y="636002"/>
                    <a:pt x="3471287" y="657557"/>
                    <a:pt x="3168165" y="634923"/>
                  </a:cubicBezTo>
                  <a:cubicBezTo>
                    <a:pt x="2865043" y="612289"/>
                    <a:pt x="2791912" y="617863"/>
                    <a:pt x="2597980" y="634923"/>
                  </a:cubicBezTo>
                  <a:cubicBezTo>
                    <a:pt x="2404048" y="651983"/>
                    <a:pt x="2334054" y="642761"/>
                    <a:pt x="2098267" y="634923"/>
                  </a:cubicBezTo>
                  <a:cubicBezTo>
                    <a:pt x="1862480" y="627085"/>
                    <a:pt x="1833987" y="631609"/>
                    <a:pt x="1598554" y="634923"/>
                  </a:cubicBezTo>
                  <a:cubicBezTo>
                    <a:pt x="1363121" y="638237"/>
                    <a:pt x="1238602" y="648271"/>
                    <a:pt x="1028369" y="634923"/>
                  </a:cubicBezTo>
                  <a:cubicBezTo>
                    <a:pt x="818137" y="621575"/>
                    <a:pt x="316678" y="634814"/>
                    <a:pt x="105823" y="634923"/>
                  </a:cubicBezTo>
                  <a:cubicBezTo>
                    <a:pt x="32810" y="634346"/>
                    <a:pt x="-3141" y="581914"/>
                    <a:pt x="0" y="529100"/>
                  </a:cubicBezTo>
                  <a:cubicBezTo>
                    <a:pt x="6287" y="415453"/>
                    <a:pt x="14007" y="226784"/>
                    <a:pt x="0" y="105823"/>
                  </a:cubicBezTo>
                  <a:close/>
                </a:path>
              </a:pathLst>
            </a:custGeom>
            <a:solidFill>
              <a:schemeClr val="accent2">
                <a:lumMod val="20000"/>
                <a:lumOff val="80000"/>
              </a:schemeClr>
            </a:solidFill>
            <a:ln w="19050">
              <a:solidFill>
                <a:srgbClr val="FF4476"/>
              </a:solidFill>
              <a:prstDash val="lgDash"/>
              <a:extLst>
                <a:ext uri="{C807C97D-BFC1-408E-A445-0C87EB9F89A2}">
                  <ask:lineSketchStyleProps xmlns:ask="http://schemas.microsoft.com/office/drawing/2018/sketchyshapes" xmlns="" sd="3374639765">
                    <a:custGeom>
                      <a:avLst/>
                      <a:gdLst>
                        <a:gd name="connsiteX0" fmla="*/ 0 w 10811266"/>
                        <a:gd name="connsiteY0" fmla="*/ 141097 h 846565"/>
                        <a:gd name="connsiteX1" fmla="*/ 157611 w 10811266"/>
                        <a:gd name="connsiteY1" fmla="*/ 0 h 846565"/>
                        <a:gd name="connsiteX2" fmla="*/ 901876 w 10811266"/>
                        <a:gd name="connsiteY2" fmla="*/ 0 h 846565"/>
                        <a:gd name="connsiteX3" fmla="*/ 1646140 w 10811266"/>
                        <a:gd name="connsiteY3" fmla="*/ 0 h 846565"/>
                        <a:gd name="connsiteX4" fmla="*/ 2705287 w 10811266"/>
                        <a:gd name="connsiteY4" fmla="*/ 0 h 846565"/>
                        <a:gd name="connsiteX5" fmla="*/ 3344591 w 10811266"/>
                        <a:gd name="connsiteY5" fmla="*/ 0 h 846565"/>
                        <a:gd name="connsiteX6" fmla="*/ 4298778 w 10811266"/>
                        <a:gd name="connsiteY6" fmla="*/ 0 h 846565"/>
                        <a:gd name="connsiteX7" fmla="*/ 5357923 w 10811266"/>
                        <a:gd name="connsiteY7" fmla="*/ 0 h 846565"/>
                        <a:gd name="connsiteX8" fmla="*/ 6522030 w 10811266"/>
                        <a:gd name="connsiteY8" fmla="*/ 0 h 846565"/>
                        <a:gd name="connsiteX9" fmla="*/ 7161334 w 10811266"/>
                        <a:gd name="connsiteY9" fmla="*/ 0 h 846565"/>
                        <a:gd name="connsiteX10" fmla="*/ 8220481 w 10811266"/>
                        <a:gd name="connsiteY10" fmla="*/ 0 h 846565"/>
                        <a:gd name="connsiteX11" fmla="*/ 8859785 w 10811266"/>
                        <a:gd name="connsiteY11" fmla="*/ 0 h 846565"/>
                        <a:gd name="connsiteX12" fmla="*/ 9604050 w 10811266"/>
                        <a:gd name="connsiteY12" fmla="*/ 0 h 846565"/>
                        <a:gd name="connsiteX13" fmla="*/ 10653654 w 10811266"/>
                        <a:gd name="connsiteY13" fmla="*/ 0 h 846565"/>
                        <a:gd name="connsiteX14" fmla="*/ 10811266 w 10811266"/>
                        <a:gd name="connsiteY14" fmla="*/ 141097 h 846565"/>
                        <a:gd name="connsiteX15" fmla="*/ 10811266 w 10811266"/>
                        <a:gd name="connsiteY15" fmla="*/ 705467 h 846565"/>
                        <a:gd name="connsiteX16" fmla="*/ 10653654 w 10811266"/>
                        <a:gd name="connsiteY16" fmla="*/ 846564 h 846565"/>
                        <a:gd name="connsiteX17" fmla="*/ 9699469 w 10811266"/>
                        <a:gd name="connsiteY17" fmla="*/ 846564 h 846565"/>
                        <a:gd name="connsiteX18" fmla="*/ 8535362 w 10811266"/>
                        <a:gd name="connsiteY18" fmla="*/ 846564 h 846565"/>
                        <a:gd name="connsiteX19" fmla="*/ 7476215 w 10811266"/>
                        <a:gd name="connsiteY19" fmla="*/ 846564 h 846565"/>
                        <a:gd name="connsiteX20" fmla="*/ 6731951 w 10811266"/>
                        <a:gd name="connsiteY20" fmla="*/ 846564 h 846565"/>
                        <a:gd name="connsiteX21" fmla="*/ 5777764 w 10811266"/>
                        <a:gd name="connsiteY21" fmla="*/ 846564 h 846565"/>
                        <a:gd name="connsiteX22" fmla="*/ 5033501 w 10811266"/>
                        <a:gd name="connsiteY22" fmla="*/ 846564 h 846565"/>
                        <a:gd name="connsiteX23" fmla="*/ 4394195 w 10811266"/>
                        <a:gd name="connsiteY23" fmla="*/ 846564 h 846565"/>
                        <a:gd name="connsiteX24" fmla="*/ 3544970 w 10811266"/>
                        <a:gd name="connsiteY24" fmla="*/ 846564 h 846565"/>
                        <a:gd name="connsiteX25" fmla="*/ 2905666 w 10811266"/>
                        <a:gd name="connsiteY25" fmla="*/ 846564 h 846565"/>
                        <a:gd name="connsiteX26" fmla="*/ 1846519 w 10811266"/>
                        <a:gd name="connsiteY26" fmla="*/ 846564 h 846565"/>
                        <a:gd name="connsiteX27" fmla="*/ 157611 w 10811266"/>
                        <a:gd name="connsiteY27" fmla="*/ 846564 h 846565"/>
                        <a:gd name="connsiteX28" fmla="*/ 0 w 10811266"/>
                        <a:gd name="connsiteY28" fmla="*/ 705467 h 846565"/>
                        <a:gd name="connsiteX29" fmla="*/ 0 w 10811266"/>
                        <a:gd name="connsiteY29" fmla="*/ 141097 h 846565"/>
                        <a:gd name="connsiteX0" fmla="*/ 0 w 10811266"/>
                        <a:gd name="connsiteY0" fmla="*/ 141097 h 846565"/>
                        <a:gd name="connsiteX1" fmla="*/ 157611 w 10811266"/>
                        <a:gd name="connsiteY1" fmla="*/ 0 h 846565"/>
                        <a:gd name="connsiteX2" fmla="*/ 796915 w 10811266"/>
                        <a:gd name="connsiteY2" fmla="*/ 0 h 846565"/>
                        <a:gd name="connsiteX3" fmla="*/ 1436220 w 10811266"/>
                        <a:gd name="connsiteY3" fmla="*/ 0 h 846565"/>
                        <a:gd name="connsiteX4" fmla="*/ 2285445 w 10811266"/>
                        <a:gd name="connsiteY4" fmla="*/ 0 h 846565"/>
                        <a:gd name="connsiteX5" fmla="*/ 3449552 w 10811266"/>
                        <a:gd name="connsiteY5" fmla="*/ 0 h 846565"/>
                        <a:gd name="connsiteX6" fmla="*/ 4088856 w 10811266"/>
                        <a:gd name="connsiteY6" fmla="*/ 0 h 846565"/>
                        <a:gd name="connsiteX7" fmla="*/ 4833122 w 10811266"/>
                        <a:gd name="connsiteY7" fmla="*/ 0 h 846565"/>
                        <a:gd name="connsiteX8" fmla="*/ 5577385 w 10811266"/>
                        <a:gd name="connsiteY8" fmla="*/ 0 h 846565"/>
                        <a:gd name="connsiteX9" fmla="*/ 6426611 w 10811266"/>
                        <a:gd name="connsiteY9" fmla="*/ 0 h 846565"/>
                        <a:gd name="connsiteX10" fmla="*/ 6875079 w 10811266"/>
                        <a:gd name="connsiteY10" fmla="*/ 0 h 846565"/>
                        <a:gd name="connsiteX11" fmla="*/ 7380798 w 10811266"/>
                        <a:gd name="connsiteY11" fmla="*/ 0 h 846565"/>
                        <a:gd name="connsiteX12" fmla="*/ 8020102 w 10811266"/>
                        <a:gd name="connsiteY12" fmla="*/ 0 h 846565"/>
                        <a:gd name="connsiteX13" fmla="*/ 8764367 w 10811266"/>
                        <a:gd name="connsiteY13" fmla="*/ 0 h 846565"/>
                        <a:gd name="connsiteX14" fmla="*/ 9823512 w 10811266"/>
                        <a:gd name="connsiteY14" fmla="*/ 0 h 846565"/>
                        <a:gd name="connsiteX15" fmla="*/ 10653654 w 10811266"/>
                        <a:gd name="connsiteY15" fmla="*/ 0 h 846565"/>
                        <a:gd name="connsiteX16" fmla="*/ 10811266 w 10811266"/>
                        <a:gd name="connsiteY16" fmla="*/ 141097 h 846565"/>
                        <a:gd name="connsiteX17" fmla="*/ 10811266 w 10811266"/>
                        <a:gd name="connsiteY17" fmla="*/ 705467 h 846565"/>
                        <a:gd name="connsiteX18" fmla="*/ 10653654 w 10811266"/>
                        <a:gd name="connsiteY18" fmla="*/ 846564 h 846565"/>
                        <a:gd name="connsiteX19" fmla="*/ 10014350 w 10811266"/>
                        <a:gd name="connsiteY19" fmla="*/ 846564 h 846565"/>
                        <a:gd name="connsiteX20" fmla="*/ 8955203 w 10811266"/>
                        <a:gd name="connsiteY20" fmla="*/ 846564 h 846565"/>
                        <a:gd name="connsiteX21" fmla="*/ 7791097 w 10811266"/>
                        <a:gd name="connsiteY21" fmla="*/ 846564 h 846565"/>
                        <a:gd name="connsiteX22" fmla="*/ 6626990 w 10811266"/>
                        <a:gd name="connsiteY22" fmla="*/ 846564 h 846565"/>
                        <a:gd name="connsiteX23" fmla="*/ 5672804 w 10811266"/>
                        <a:gd name="connsiteY23" fmla="*/ 846564 h 846565"/>
                        <a:gd name="connsiteX24" fmla="*/ 4718619 w 10811266"/>
                        <a:gd name="connsiteY24" fmla="*/ 846564 h 846565"/>
                        <a:gd name="connsiteX25" fmla="*/ 3869394 w 10811266"/>
                        <a:gd name="connsiteY25" fmla="*/ 846564 h 846565"/>
                        <a:gd name="connsiteX26" fmla="*/ 3125128 w 10811266"/>
                        <a:gd name="connsiteY26" fmla="*/ 846564 h 846565"/>
                        <a:gd name="connsiteX27" fmla="*/ 2380863 w 10811266"/>
                        <a:gd name="connsiteY27" fmla="*/ 846564 h 846565"/>
                        <a:gd name="connsiteX28" fmla="*/ 1531638 w 10811266"/>
                        <a:gd name="connsiteY28" fmla="*/ 846564 h 846565"/>
                        <a:gd name="connsiteX29" fmla="*/ 157611 w 10811266"/>
                        <a:gd name="connsiteY29" fmla="*/ 846564 h 846565"/>
                        <a:gd name="connsiteX30" fmla="*/ 0 w 10811266"/>
                        <a:gd name="connsiteY30" fmla="*/ 705467 h 846565"/>
                        <a:gd name="connsiteX31" fmla="*/ 0 w 10811266"/>
                        <a:gd name="connsiteY31" fmla="*/ 141097 h 84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11266" h="846565" fill="none" extrusionOk="0">
                          <a:moveTo>
                            <a:pt x="0" y="141097"/>
                          </a:moveTo>
                          <a:cubicBezTo>
                            <a:pt x="9148" y="33780"/>
                            <a:pt x="77172" y="-870"/>
                            <a:pt x="157611" y="0"/>
                          </a:cubicBezTo>
                          <a:cubicBezTo>
                            <a:pt x="350399" y="5389"/>
                            <a:pt x="629263" y="-38308"/>
                            <a:pt x="901876" y="0"/>
                          </a:cubicBezTo>
                          <a:cubicBezTo>
                            <a:pt x="1160286" y="75782"/>
                            <a:pt x="1370368" y="-39798"/>
                            <a:pt x="1646140" y="0"/>
                          </a:cubicBezTo>
                          <a:cubicBezTo>
                            <a:pt x="1867875" y="57449"/>
                            <a:pt x="2408800" y="16395"/>
                            <a:pt x="2705287" y="0"/>
                          </a:cubicBezTo>
                          <a:cubicBezTo>
                            <a:pt x="3011566" y="-16655"/>
                            <a:pt x="3031935" y="-18958"/>
                            <a:pt x="3344591" y="0"/>
                          </a:cubicBezTo>
                          <a:cubicBezTo>
                            <a:pt x="3651123" y="22284"/>
                            <a:pt x="3911914" y="10870"/>
                            <a:pt x="4298778" y="0"/>
                          </a:cubicBezTo>
                          <a:cubicBezTo>
                            <a:pt x="4682336" y="23037"/>
                            <a:pt x="4835980" y="-25979"/>
                            <a:pt x="5357923" y="0"/>
                          </a:cubicBezTo>
                          <a:cubicBezTo>
                            <a:pt x="5804327" y="-6980"/>
                            <a:pt x="6150730" y="23349"/>
                            <a:pt x="6522030" y="0"/>
                          </a:cubicBezTo>
                          <a:cubicBezTo>
                            <a:pt x="6845133" y="49196"/>
                            <a:pt x="6899279" y="8656"/>
                            <a:pt x="7161334" y="0"/>
                          </a:cubicBezTo>
                          <a:cubicBezTo>
                            <a:pt x="7364149" y="17180"/>
                            <a:pt x="7883495" y="-34513"/>
                            <a:pt x="8220481" y="0"/>
                          </a:cubicBezTo>
                          <a:cubicBezTo>
                            <a:pt x="8513203" y="6099"/>
                            <a:pt x="8683739" y="-29033"/>
                            <a:pt x="8859785" y="0"/>
                          </a:cubicBezTo>
                          <a:cubicBezTo>
                            <a:pt x="9012863" y="69778"/>
                            <a:pt x="9348124" y="50064"/>
                            <a:pt x="9604050" y="0"/>
                          </a:cubicBezTo>
                          <a:cubicBezTo>
                            <a:pt x="9845971" y="37893"/>
                            <a:pt x="10460795" y="-45188"/>
                            <a:pt x="10653654" y="0"/>
                          </a:cubicBezTo>
                          <a:cubicBezTo>
                            <a:pt x="10748585" y="9440"/>
                            <a:pt x="10800983" y="74808"/>
                            <a:pt x="10811266" y="141097"/>
                          </a:cubicBezTo>
                          <a:cubicBezTo>
                            <a:pt x="10818451" y="362463"/>
                            <a:pt x="10792833" y="566311"/>
                            <a:pt x="10811266" y="705467"/>
                          </a:cubicBezTo>
                          <a:cubicBezTo>
                            <a:pt x="10782541" y="791921"/>
                            <a:pt x="10752224" y="858248"/>
                            <a:pt x="10653654" y="846564"/>
                          </a:cubicBezTo>
                          <a:cubicBezTo>
                            <a:pt x="10310684" y="896318"/>
                            <a:pt x="10116056" y="848763"/>
                            <a:pt x="9699469" y="846564"/>
                          </a:cubicBezTo>
                          <a:cubicBezTo>
                            <a:pt x="9285965" y="816363"/>
                            <a:pt x="8940045" y="779283"/>
                            <a:pt x="8535362" y="846564"/>
                          </a:cubicBezTo>
                          <a:cubicBezTo>
                            <a:pt x="8186843" y="908318"/>
                            <a:pt x="7789766" y="807317"/>
                            <a:pt x="7476215" y="846564"/>
                          </a:cubicBezTo>
                          <a:cubicBezTo>
                            <a:pt x="7190118" y="877665"/>
                            <a:pt x="7056966" y="884070"/>
                            <a:pt x="6731951" y="846564"/>
                          </a:cubicBezTo>
                          <a:cubicBezTo>
                            <a:pt x="6411389" y="841599"/>
                            <a:pt x="6226597" y="823964"/>
                            <a:pt x="5777764" y="846564"/>
                          </a:cubicBezTo>
                          <a:cubicBezTo>
                            <a:pt x="5332561" y="862557"/>
                            <a:pt x="5254668" y="847101"/>
                            <a:pt x="5033501" y="846564"/>
                          </a:cubicBezTo>
                          <a:cubicBezTo>
                            <a:pt x="4858784" y="840123"/>
                            <a:pt x="4581310" y="874171"/>
                            <a:pt x="4394195" y="846564"/>
                          </a:cubicBezTo>
                          <a:cubicBezTo>
                            <a:pt x="4190717" y="918385"/>
                            <a:pt x="3809630" y="838061"/>
                            <a:pt x="3544970" y="846564"/>
                          </a:cubicBezTo>
                          <a:cubicBezTo>
                            <a:pt x="3234558" y="868453"/>
                            <a:pt x="3159676" y="829009"/>
                            <a:pt x="2905666" y="846564"/>
                          </a:cubicBezTo>
                          <a:cubicBezTo>
                            <a:pt x="2628902" y="844355"/>
                            <a:pt x="2131120" y="893679"/>
                            <a:pt x="1846519" y="846564"/>
                          </a:cubicBezTo>
                          <a:cubicBezTo>
                            <a:pt x="1630817" y="853304"/>
                            <a:pt x="747072" y="861520"/>
                            <a:pt x="157611" y="846564"/>
                          </a:cubicBezTo>
                          <a:cubicBezTo>
                            <a:pt x="85405" y="844634"/>
                            <a:pt x="146" y="775409"/>
                            <a:pt x="0" y="705467"/>
                          </a:cubicBezTo>
                          <a:cubicBezTo>
                            <a:pt x="32587" y="487247"/>
                            <a:pt x="-40026" y="300864"/>
                            <a:pt x="0" y="141097"/>
                          </a:cubicBezTo>
                          <a:close/>
                        </a:path>
                        <a:path w="10811266" h="846565" stroke="0" extrusionOk="0">
                          <a:moveTo>
                            <a:pt x="0" y="141097"/>
                          </a:moveTo>
                          <a:cubicBezTo>
                            <a:pt x="16947" y="64667"/>
                            <a:pt x="66567" y="20708"/>
                            <a:pt x="157611" y="0"/>
                          </a:cubicBezTo>
                          <a:cubicBezTo>
                            <a:pt x="381186" y="-17386"/>
                            <a:pt x="487510" y="-5925"/>
                            <a:pt x="796915" y="0"/>
                          </a:cubicBezTo>
                          <a:cubicBezTo>
                            <a:pt x="1101441" y="-1768"/>
                            <a:pt x="1142624" y="10579"/>
                            <a:pt x="1436220" y="0"/>
                          </a:cubicBezTo>
                          <a:cubicBezTo>
                            <a:pt x="1789892" y="9059"/>
                            <a:pt x="2021987" y="3135"/>
                            <a:pt x="2285445" y="0"/>
                          </a:cubicBezTo>
                          <a:cubicBezTo>
                            <a:pt x="2585835" y="-39908"/>
                            <a:pt x="2999846" y="14607"/>
                            <a:pt x="3449552" y="0"/>
                          </a:cubicBezTo>
                          <a:cubicBezTo>
                            <a:pt x="3892148" y="20493"/>
                            <a:pt x="3837689" y="5207"/>
                            <a:pt x="4088856" y="0"/>
                          </a:cubicBezTo>
                          <a:cubicBezTo>
                            <a:pt x="4329077" y="-6514"/>
                            <a:pt x="4631452" y="19917"/>
                            <a:pt x="4833122" y="0"/>
                          </a:cubicBezTo>
                          <a:cubicBezTo>
                            <a:pt x="5009869" y="18967"/>
                            <a:pt x="5206745" y="39252"/>
                            <a:pt x="5577385" y="0"/>
                          </a:cubicBezTo>
                          <a:cubicBezTo>
                            <a:pt x="5952668" y="-22547"/>
                            <a:pt x="6240492" y="4535"/>
                            <a:pt x="6426611" y="0"/>
                          </a:cubicBezTo>
                          <a:cubicBezTo>
                            <a:pt x="6521683" y="-14893"/>
                            <a:pt x="6777168" y="-16841"/>
                            <a:pt x="6875079" y="0"/>
                          </a:cubicBezTo>
                          <a:cubicBezTo>
                            <a:pt x="6972990" y="16841"/>
                            <a:pt x="7174653" y="-3256"/>
                            <a:pt x="7380798" y="0"/>
                          </a:cubicBezTo>
                          <a:cubicBezTo>
                            <a:pt x="7825748" y="2373"/>
                            <a:pt x="7860697" y="23579"/>
                            <a:pt x="8020102" y="0"/>
                          </a:cubicBezTo>
                          <a:cubicBezTo>
                            <a:pt x="8193063" y="-6524"/>
                            <a:pt x="8547034" y="8469"/>
                            <a:pt x="8764367" y="0"/>
                          </a:cubicBezTo>
                          <a:cubicBezTo>
                            <a:pt x="8938460" y="64763"/>
                            <a:pt x="9447801" y="-13172"/>
                            <a:pt x="9823512" y="0"/>
                          </a:cubicBezTo>
                          <a:cubicBezTo>
                            <a:pt x="10223665" y="52567"/>
                            <a:pt x="10461113" y="17132"/>
                            <a:pt x="10653654" y="0"/>
                          </a:cubicBezTo>
                          <a:cubicBezTo>
                            <a:pt x="10738485" y="-20348"/>
                            <a:pt x="10792737" y="86695"/>
                            <a:pt x="10811266" y="141097"/>
                          </a:cubicBezTo>
                          <a:cubicBezTo>
                            <a:pt x="10820963" y="340791"/>
                            <a:pt x="10757660" y="518986"/>
                            <a:pt x="10811266" y="705467"/>
                          </a:cubicBezTo>
                          <a:cubicBezTo>
                            <a:pt x="10797344" y="767683"/>
                            <a:pt x="10724019" y="846260"/>
                            <a:pt x="10653654" y="846564"/>
                          </a:cubicBezTo>
                          <a:cubicBezTo>
                            <a:pt x="10373842" y="828607"/>
                            <a:pt x="10228524" y="841802"/>
                            <a:pt x="10014350" y="846564"/>
                          </a:cubicBezTo>
                          <a:cubicBezTo>
                            <a:pt x="9812140" y="948788"/>
                            <a:pt x="9261488" y="861959"/>
                            <a:pt x="8955203" y="846564"/>
                          </a:cubicBezTo>
                          <a:cubicBezTo>
                            <a:pt x="8607024" y="847171"/>
                            <a:pt x="8346274" y="891085"/>
                            <a:pt x="7791097" y="846564"/>
                          </a:cubicBezTo>
                          <a:cubicBezTo>
                            <a:pt x="7269943" y="872270"/>
                            <a:pt x="7154484" y="817445"/>
                            <a:pt x="6626990" y="846564"/>
                          </a:cubicBezTo>
                          <a:cubicBezTo>
                            <a:pt x="6099754" y="892040"/>
                            <a:pt x="6115000" y="853833"/>
                            <a:pt x="5672804" y="846564"/>
                          </a:cubicBezTo>
                          <a:cubicBezTo>
                            <a:pt x="5234022" y="839724"/>
                            <a:pt x="5165770" y="889545"/>
                            <a:pt x="4718619" y="846564"/>
                          </a:cubicBezTo>
                          <a:cubicBezTo>
                            <a:pt x="4270093" y="833219"/>
                            <a:pt x="4154984" y="824525"/>
                            <a:pt x="3869394" y="846564"/>
                          </a:cubicBezTo>
                          <a:cubicBezTo>
                            <a:pt x="3579738" y="854771"/>
                            <a:pt x="3474845" y="847464"/>
                            <a:pt x="3125128" y="846564"/>
                          </a:cubicBezTo>
                          <a:cubicBezTo>
                            <a:pt x="2770650" y="841119"/>
                            <a:pt x="2724047" y="848127"/>
                            <a:pt x="2380863" y="846564"/>
                          </a:cubicBezTo>
                          <a:cubicBezTo>
                            <a:pt x="2044766" y="876933"/>
                            <a:pt x="1841651" y="839995"/>
                            <a:pt x="1531638" y="846564"/>
                          </a:cubicBezTo>
                          <a:cubicBezTo>
                            <a:pt x="1224516" y="758626"/>
                            <a:pt x="438718" y="853623"/>
                            <a:pt x="157611" y="846564"/>
                          </a:cubicBezTo>
                          <a:cubicBezTo>
                            <a:pt x="37584" y="849943"/>
                            <a:pt x="-230" y="791545"/>
                            <a:pt x="0" y="705467"/>
                          </a:cubicBezTo>
                          <a:cubicBezTo>
                            <a:pt x="-2804" y="552293"/>
                            <a:pt x="5281" y="279985"/>
                            <a:pt x="0" y="141097"/>
                          </a:cubicBezTo>
                          <a:close/>
                        </a:path>
                        <a:path w="10811266" h="846565" fill="none" stroke="0" extrusionOk="0">
                          <a:moveTo>
                            <a:pt x="0" y="141097"/>
                          </a:moveTo>
                          <a:cubicBezTo>
                            <a:pt x="18199" y="47704"/>
                            <a:pt x="75596" y="3923"/>
                            <a:pt x="157611" y="0"/>
                          </a:cubicBezTo>
                          <a:cubicBezTo>
                            <a:pt x="319623" y="-4942"/>
                            <a:pt x="588295" y="-3778"/>
                            <a:pt x="901876" y="0"/>
                          </a:cubicBezTo>
                          <a:cubicBezTo>
                            <a:pt x="1216123" y="26016"/>
                            <a:pt x="1382243" y="-75523"/>
                            <a:pt x="1646140" y="0"/>
                          </a:cubicBezTo>
                          <a:cubicBezTo>
                            <a:pt x="1949380" y="95155"/>
                            <a:pt x="2364539" y="-35020"/>
                            <a:pt x="2705287" y="0"/>
                          </a:cubicBezTo>
                          <a:cubicBezTo>
                            <a:pt x="3012464" y="-17804"/>
                            <a:pt x="3030397" y="-16223"/>
                            <a:pt x="3344591" y="0"/>
                          </a:cubicBezTo>
                          <a:cubicBezTo>
                            <a:pt x="3686239" y="45729"/>
                            <a:pt x="3932463" y="43295"/>
                            <a:pt x="4298778" y="0"/>
                          </a:cubicBezTo>
                          <a:cubicBezTo>
                            <a:pt x="4636794" y="16663"/>
                            <a:pt x="4892239" y="21538"/>
                            <a:pt x="5357923" y="0"/>
                          </a:cubicBezTo>
                          <a:cubicBezTo>
                            <a:pt x="5862450" y="-43489"/>
                            <a:pt x="6174756" y="-26285"/>
                            <a:pt x="6522030" y="0"/>
                          </a:cubicBezTo>
                          <a:cubicBezTo>
                            <a:pt x="6863138" y="47005"/>
                            <a:pt x="6916613" y="12267"/>
                            <a:pt x="7161334" y="0"/>
                          </a:cubicBezTo>
                          <a:cubicBezTo>
                            <a:pt x="7418738" y="-7602"/>
                            <a:pt x="7981508" y="10979"/>
                            <a:pt x="8220481" y="0"/>
                          </a:cubicBezTo>
                          <a:cubicBezTo>
                            <a:pt x="8496039" y="-2411"/>
                            <a:pt x="8679863" y="-49073"/>
                            <a:pt x="8859785" y="0"/>
                          </a:cubicBezTo>
                          <a:cubicBezTo>
                            <a:pt x="9067377" y="13847"/>
                            <a:pt x="9348236" y="19797"/>
                            <a:pt x="9604050" y="0"/>
                          </a:cubicBezTo>
                          <a:cubicBezTo>
                            <a:pt x="9868853" y="-67597"/>
                            <a:pt x="10418438" y="-28743"/>
                            <a:pt x="10653654" y="0"/>
                          </a:cubicBezTo>
                          <a:cubicBezTo>
                            <a:pt x="10738259" y="-2319"/>
                            <a:pt x="10806822" y="53026"/>
                            <a:pt x="10811266" y="141097"/>
                          </a:cubicBezTo>
                          <a:cubicBezTo>
                            <a:pt x="10775099" y="335486"/>
                            <a:pt x="10800515" y="593151"/>
                            <a:pt x="10811266" y="705467"/>
                          </a:cubicBezTo>
                          <a:cubicBezTo>
                            <a:pt x="10775851" y="781469"/>
                            <a:pt x="10764481" y="866543"/>
                            <a:pt x="10653654" y="846564"/>
                          </a:cubicBezTo>
                          <a:cubicBezTo>
                            <a:pt x="10321177" y="929141"/>
                            <a:pt x="10087906" y="876067"/>
                            <a:pt x="9699469" y="846564"/>
                          </a:cubicBezTo>
                          <a:cubicBezTo>
                            <a:pt x="9331284" y="813064"/>
                            <a:pt x="8885170" y="797741"/>
                            <a:pt x="8535362" y="846564"/>
                          </a:cubicBezTo>
                          <a:cubicBezTo>
                            <a:pt x="8200941" y="914960"/>
                            <a:pt x="7771054" y="837096"/>
                            <a:pt x="7476215" y="846564"/>
                          </a:cubicBezTo>
                          <a:cubicBezTo>
                            <a:pt x="7200110" y="905252"/>
                            <a:pt x="7053002" y="837941"/>
                            <a:pt x="6731951" y="846564"/>
                          </a:cubicBezTo>
                          <a:cubicBezTo>
                            <a:pt x="6425846" y="821513"/>
                            <a:pt x="6227175" y="793268"/>
                            <a:pt x="5777764" y="846564"/>
                          </a:cubicBezTo>
                          <a:cubicBezTo>
                            <a:pt x="5335300" y="861202"/>
                            <a:pt x="5237140" y="826854"/>
                            <a:pt x="5033501" y="846564"/>
                          </a:cubicBezTo>
                          <a:cubicBezTo>
                            <a:pt x="4816724" y="844271"/>
                            <a:pt x="4594728" y="878348"/>
                            <a:pt x="4394195" y="846564"/>
                          </a:cubicBezTo>
                          <a:cubicBezTo>
                            <a:pt x="4117971" y="815541"/>
                            <a:pt x="3861852" y="763657"/>
                            <a:pt x="3544970" y="846564"/>
                          </a:cubicBezTo>
                          <a:cubicBezTo>
                            <a:pt x="3221572" y="856951"/>
                            <a:pt x="3158134" y="837601"/>
                            <a:pt x="2905666" y="846564"/>
                          </a:cubicBezTo>
                          <a:cubicBezTo>
                            <a:pt x="2641933" y="855510"/>
                            <a:pt x="2140931" y="856342"/>
                            <a:pt x="1846519" y="846564"/>
                          </a:cubicBezTo>
                          <a:cubicBezTo>
                            <a:pt x="1599640" y="833357"/>
                            <a:pt x="850511" y="787226"/>
                            <a:pt x="157611" y="846564"/>
                          </a:cubicBezTo>
                          <a:cubicBezTo>
                            <a:pt x="86097" y="833932"/>
                            <a:pt x="-2354" y="785954"/>
                            <a:pt x="0" y="705467"/>
                          </a:cubicBezTo>
                          <a:cubicBezTo>
                            <a:pt x="24994" y="456881"/>
                            <a:pt x="-21100" y="327845"/>
                            <a:pt x="0" y="14109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0F0F0"/>
                </a:solidFill>
                <a:effectLst/>
                <a:uLnTx/>
                <a:uFillTx/>
                <a:latin typeface="Calibri"/>
                <a:ea typeface="+mn-ea"/>
                <a:cs typeface="+mn-cs"/>
                <a:sym typeface="Arial"/>
              </a:endParaRPr>
            </a:p>
          </p:txBody>
        </p:sp>
        <p:sp>
          <p:nvSpPr>
            <p:cNvPr id="19" name="Hộp Văn bản 18">
              <a:extLst>
                <a:ext uri="{FF2B5EF4-FFF2-40B4-BE49-F238E27FC236}">
                  <a16:creationId xmlns:a16="http://schemas.microsoft.com/office/drawing/2014/main" id="{282C98C5-D19C-CF37-D20D-8C458777A063}"/>
                </a:ext>
              </a:extLst>
            </p:cNvPr>
            <p:cNvSpPr txBox="1"/>
            <p:nvPr/>
          </p:nvSpPr>
          <p:spPr>
            <a:xfrm>
              <a:off x="864187" y="975873"/>
              <a:ext cx="8075560" cy="57708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Thêm trạng ngữ cho mỗi câu dưới đây:</a:t>
              </a:r>
            </a:p>
          </p:txBody>
        </p:sp>
        <p:pic>
          <p:nvPicPr>
            <p:cNvPr id="23" name="Hình ảnh 22">
              <a:extLst>
                <a:ext uri="{FF2B5EF4-FFF2-40B4-BE49-F238E27FC236}">
                  <a16:creationId xmlns:a16="http://schemas.microsoft.com/office/drawing/2014/main" id="{3112B86F-AAEA-E9AB-39D2-388ABA8A0EF6}"/>
                </a:ext>
              </a:extLst>
            </p:cNvPr>
            <p:cNvPicPr>
              <a:picLocks noChangeAspect="1"/>
            </p:cNvPicPr>
            <p:nvPr/>
          </p:nvPicPr>
          <p:blipFill rotWithShape="1">
            <a:blip r:embed="rId4"/>
            <a:srcRect l="31483" t="5898" r="50744" b="64236"/>
            <a:stretch/>
          </p:blipFill>
          <p:spPr>
            <a:xfrm>
              <a:off x="237022" y="794871"/>
              <a:ext cx="576592" cy="968839"/>
            </a:xfrm>
            <a:prstGeom prst="rect">
              <a:avLst/>
            </a:prstGeom>
          </p:spPr>
        </p:pic>
      </p:grpSp>
      <p:sp>
        <p:nvSpPr>
          <p:cNvPr id="3" name="TextBox 2">
            <a:extLst>
              <a:ext uri="{FF2B5EF4-FFF2-40B4-BE49-F238E27FC236}">
                <a16:creationId xmlns:a16="http://schemas.microsoft.com/office/drawing/2014/main" id="{989E8D9C-6A71-F3C3-B7D0-62A67294E133}"/>
              </a:ext>
            </a:extLst>
          </p:cNvPr>
          <p:cNvSpPr txBox="1"/>
          <p:nvPr/>
        </p:nvSpPr>
        <p:spPr>
          <a:xfrm>
            <a:off x="548640" y="1899920"/>
            <a:ext cx="1136904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Diều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cốc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diều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diều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sáo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đua</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nhau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bay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lên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cao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Tiếng</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sáo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diều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vi vu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trầm</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bổng</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1" name="Hình chữ nhật: Góc Tròn 9">
            <a:extLst>
              <a:ext uri="{FF2B5EF4-FFF2-40B4-BE49-F238E27FC236}">
                <a16:creationId xmlns:a16="http://schemas.microsoft.com/office/drawing/2014/main" id="{ED91EA96-E6B4-787D-9CB7-A2102C475931}"/>
              </a:ext>
            </a:extLst>
          </p:cNvPr>
          <p:cNvSpPr/>
          <p:nvPr/>
        </p:nvSpPr>
        <p:spPr>
          <a:xfrm>
            <a:off x="613286" y="3637280"/>
            <a:ext cx="11172314" cy="205232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pPr>
            <a:r>
              <a:rPr lang="en-US" sz="3600" b="1" kern="0" dirty="0" err="1">
                <a:solidFill>
                  <a:srgbClr val="002060"/>
                </a:solidFill>
                <a:latin typeface="Cambria" panose="02040503050406030204" pitchFamily="18" charset="0"/>
                <a:ea typeface="Cambria" panose="02040503050406030204" pitchFamily="18" charset="0"/>
                <a:sym typeface="Arial"/>
              </a:rPr>
              <a:t>Ví</a:t>
            </a:r>
            <a:r>
              <a:rPr lang="en-US" sz="3600" b="1" kern="0" dirty="0">
                <a:solidFill>
                  <a:srgbClr val="002060"/>
                </a:solidFill>
                <a:latin typeface="Cambria" panose="02040503050406030204" pitchFamily="18" charset="0"/>
                <a:ea typeface="Cambria" panose="02040503050406030204" pitchFamily="18" charset="0"/>
                <a:sym typeface="Arial"/>
              </a:rPr>
              <a:t> </a:t>
            </a:r>
            <a:r>
              <a:rPr lang="en-US" sz="3600" b="1" kern="0" dirty="0" err="1">
                <a:solidFill>
                  <a:srgbClr val="002060"/>
                </a:solidFill>
                <a:latin typeface="Cambria" panose="02040503050406030204" pitchFamily="18" charset="0"/>
                <a:ea typeface="Cambria" panose="02040503050406030204" pitchFamily="18" charset="0"/>
                <a:sym typeface="Arial"/>
              </a:rPr>
              <a:t>dụ</a:t>
            </a:r>
            <a:r>
              <a:rPr lang="en-US" sz="3600" b="1" kern="0" dirty="0">
                <a:solidFill>
                  <a:srgbClr val="002060"/>
                </a:solidFill>
                <a:latin typeface="Cambria" panose="02040503050406030204" pitchFamily="18" charset="0"/>
                <a:ea typeface="Cambria" panose="02040503050406030204" pitchFamily="18" charset="0"/>
                <a:sym typeface="Arial"/>
              </a:rPr>
              <a:t>: </a:t>
            </a:r>
            <a:r>
              <a:rPr lang="vi-VN" sz="3600" b="1" kern="0" dirty="0">
                <a:solidFill>
                  <a:srgbClr val="FF0000"/>
                </a:solidFill>
                <a:latin typeface="Cambria" panose="02040503050406030204" pitchFamily="18" charset="0"/>
                <a:ea typeface="Cambria" panose="02040503050406030204" pitchFamily="18" charset="0"/>
                <a:sym typeface="Arial"/>
              </a:rPr>
              <a:t>Chiều chiều, từ bãi cỏ gần nhà tôi, </a:t>
            </a:r>
            <a:r>
              <a:rPr lang="vi-VN" sz="3600" b="1" kern="0" dirty="0">
                <a:solidFill>
                  <a:srgbClr val="002060"/>
                </a:solidFill>
                <a:latin typeface="Cambria" panose="02040503050406030204" pitchFamily="18" charset="0"/>
                <a:ea typeface="Cambria" panose="02040503050406030204" pitchFamily="18" charset="0"/>
                <a:sym typeface="Arial"/>
              </a:rPr>
              <a:t>diều cốc, diều tu, diều sáo đua nhau bay lên cao.</a:t>
            </a:r>
            <a:r>
              <a:rPr lang="vi-VN" sz="3600" b="1" kern="0" dirty="0">
                <a:solidFill>
                  <a:srgbClr val="FF0000"/>
                </a:solidFill>
                <a:latin typeface="Cambria" panose="02040503050406030204" pitchFamily="18" charset="0"/>
                <a:ea typeface="Cambria" panose="02040503050406030204" pitchFamily="18" charset="0"/>
                <a:sym typeface="Arial"/>
              </a:rPr>
              <a:t> Trên không trung bao la, </a:t>
            </a:r>
            <a:r>
              <a:rPr lang="vi-VN" sz="3600" b="1" kern="0" dirty="0">
                <a:solidFill>
                  <a:srgbClr val="002060"/>
                </a:solidFill>
                <a:latin typeface="Cambria" panose="02040503050406030204" pitchFamily="18" charset="0"/>
                <a:ea typeface="Cambria" panose="02040503050406030204" pitchFamily="18" charset="0"/>
                <a:sym typeface="Arial"/>
              </a:rPr>
              <a:t>tiếng sáo diều vi vu trầm bổng.</a:t>
            </a:r>
            <a:endParaRPr kumimoji="0" lang="vi-VN" sz="36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2819794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 name="Rectangle: Rounded Corners 7">
            <a:extLst>
              <a:ext uri="{FF2B5EF4-FFF2-40B4-BE49-F238E27FC236}">
                <a16:creationId xmlns:a16="http://schemas.microsoft.com/office/drawing/2014/main" id="{B15AE6BF-BA67-AE9D-2F10-4D9C5A3F42E8}"/>
              </a:ext>
            </a:extLst>
          </p:cNvPr>
          <p:cNvSpPr/>
          <p:nvPr/>
        </p:nvSpPr>
        <p:spPr>
          <a:xfrm>
            <a:off x="279781" y="1612626"/>
            <a:ext cx="11770627" cy="5185373"/>
          </a:xfrm>
          <a:custGeom>
            <a:avLst/>
            <a:gdLst>
              <a:gd name="connsiteX0" fmla="*/ 0 w 8827970"/>
              <a:gd name="connsiteY0" fmla="*/ 387814 h 3889030"/>
              <a:gd name="connsiteX1" fmla="*/ 387814 w 8827970"/>
              <a:gd name="connsiteY1" fmla="*/ 0 h 3889030"/>
              <a:gd name="connsiteX2" fmla="*/ 8440156 w 8827970"/>
              <a:gd name="connsiteY2" fmla="*/ 0 h 3889030"/>
              <a:gd name="connsiteX3" fmla="*/ 8827970 w 8827970"/>
              <a:gd name="connsiteY3" fmla="*/ 387814 h 3889030"/>
              <a:gd name="connsiteX4" fmla="*/ 8827970 w 8827970"/>
              <a:gd name="connsiteY4" fmla="*/ 3501216 h 3889030"/>
              <a:gd name="connsiteX5" fmla="*/ 8440156 w 8827970"/>
              <a:gd name="connsiteY5" fmla="*/ 3889030 h 3889030"/>
              <a:gd name="connsiteX6" fmla="*/ 387814 w 8827970"/>
              <a:gd name="connsiteY6" fmla="*/ 3889030 h 3889030"/>
              <a:gd name="connsiteX7" fmla="*/ 0 w 8827970"/>
              <a:gd name="connsiteY7" fmla="*/ 3501216 h 3889030"/>
              <a:gd name="connsiteX8" fmla="*/ 0 w 8827970"/>
              <a:gd name="connsiteY8" fmla="*/ 387814 h 388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7970" h="3889030" fill="none" extrusionOk="0">
                <a:moveTo>
                  <a:pt x="0" y="387814"/>
                </a:moveTo>
                <a:cubicBezTo>
                  <a:pt x="185" y="178631"/>
                  <a:pt x="179758" y="10284"/>
                  <a:pt x="387814" y="0"/>
                </a:cubicBezTo>
                <a:cubicBezTo>
                  <a:pt x="2222742" y="72427"/>
                  <a:pt x="7375199" y="61419"/>
                  <a:pt x="8440156" y="0"/>
                </a:cubicBezTo>
                <a:cubicBezTo>
                  <a:pt x="8653424" y="-6307"/>
                  <a:pt x="8818145" y="170658"/>
                  <a:pt x="8827970" y="387814"/>
                </a:cubicBezTo>
                <a:cubicBezTo>
                  <a:pt x="8928846" y="709223"/>
                  <a:pt x="8720657" y="2326725"/>
                  <a:pt x="8827970" y="3501216"/>
                </a:cubicBezTo>
                <a:cubicBezTo>
                  <a:pt x="8833734" y="3686148"/>
                  <a:pt x="8631489" y="3863414"/>
                  <a:pt x="8440156" y="3889030"/>
                </a:cubicBezTo>
                <a:cubicBezTo>
                  <a:pt x="5572189" y="3918857"/>
                  <a:pt x="2339711" y="3809724"/>
                  <a:pt x="387814" y="3889030"/>
                </a:cubicBezTo>
                <a:cubicBezTo>
                  <a:pt x="185389" y="3887701"/>
                  <a:pt x="-13486" y="3718067"/>
                  <a:pt x="0" y="3501216"/>
                </a:cubicBezTo>
                <a:cubicBezTo>
                  <a:pt x="50037" y="2219090"/>
                  <a:pt x="770" y="1591315"/>
                  <a:pt x="0" y="387814"/>
                </a:cubicBezTo>
                <a:close/>
              </a:path>
              <a:path w="8827970" h="3889030" stroke="0" extrusionOk="0">
                <a:moveTo>
                  <a:pt x="0" y="387814"/>
                </a:moveTo>
                <a:cubicBezTo>
                  <a:pt x="14346" y="177540"/>
                  <a:pt x="179927" y="13120"/>
                  <a:pt x="387814" y="0"/>
                </a:cubicBezTo>
                <a:cubicBezTo>
                  <a:pt x="1494447" y="123000"/>
                  <a:pt x="5660494" y="-96860"/>
                  <a:pt x="8440156" y="0"/>
                </a:cubicBezTo>
                <a:cubicBezTo>
                  <a:pt x="8638935" y="-11741"/>
                  <a:pt x="8831449" y="166617"/>
                  <a:pt x="8827970" y="387814"/>
                </a:cubicBezTo>
                <a:cubicBezTo>
                  <a:pt x="8831143" y="1486615"/>
                  <a:pt x="8922237" y="2694471"/>
                  <a:pt x="8827970" y="3501216"/>
                </a:cubicBezTo>
                <a:cubicBezTo>
                  <a:pt x="8789121" y="3729474"/>
                  <a:pt x="8637112" y="3886211"/>
                  <a:pt x="8440156" y="3889030"/>
                </a:cubicBezTo>
                <a:cubicBezTo>
                  <a:pt x="6468136" y="3728323"/>
                  <a:pt x="2737160" y="3928697"/>
                  <a:pt x="387814" y="3889030"/>
                </a:cubicBezTo>
                <a:cubicBezTo>
                  <a:pt x="144544" y="3883155"/>
                  <a:pt x="-10291" y="3710738"/>
                  <a:pt x="0" y="3501216"/>
                </a:cubicBezTo>
                <a:cubicBezTo>
                  <a:pt x="32216" y="2871316"/>
                  <a:pt x="57206" y="1882268"/>
                  <a:pt x="0" y="387814"/>
                </a:cubicBezTo>
                <a:close/>
              </a:path>
            </a:pathLst>
          </a:custGeom>
          <a:solidFill>
            <a:srgbClr val="FFFFFF"/>
          </a:solidFill>
          <a:ln w="38100">
            <a:noFill/>
            <a:prstDash val="lgDashDot"/>
            <a:extLst>
              <a:ext uri="{C807C97D-BFC1-408E-A445-0C87EB9F89A2}">
                <ask:lineSketchStyleProps xmlns:ask="http://schemas.microsoft.com/office/drawing/2018/sketchyshapes" xmlns="" sd="852854689">
                  <a:custGeom>
                    <a:avLst/>
                    <a:gdLst>
                      <a:gd name="connsiteX0" fmla="*/ 0 w 11770627"/>
                      <a:gd name="connsiteY0" fmla="*/ 517085 h 5185373"/>
                      <a:gd name="connsiteX1" fmla="*/ 517085 w 11770627"/>
                      <a:gd name="connsiteY1" fmla="*/ 0 h 5185373"/>
                      <a:gd name="connsiteX2" fmla="*/ 11253542 w 11770627"/>
                      <a:gd name="connsiteY2" fmla="*/ 0 h 5185373"/>
                      <a:gd name="connsiteX3" fmla="*/ 11770627 w 11770627"/>
                      <a:gd name="connsiteY3" fmla="*/ 517085 h 5185373"/>
                      <a:gd name="connsiteX4" fmla="*/ 11770627 w 11770627"/>
                      <a:gd name="connsiteY4" fmla="*/ 4668288 h 5185373"/>
                      <a:gd name="connsiteX5" fmla="*/ 11253542 w 11770627"/>
                      <a:gd name="connsiteY5" fmla="*/ 5185373 h 5185373"/>
                      <a:gd name="connsiteX6" fmla="*/ 517085 w 11770627"/>
                      <a:gd name="connsiteY6" fmla="*/ 5185373 h 5185373"/>
                      <a:gd name="connsiteX7" fmla="*/ 0 w 11770627"/>
                      <a:gd name="connsiteY7" fmla="*/ 4668288 h 5185373"/>
                      <a:gd name="connsiteX8" fmla="*/ 0 w 11770627"/>
                      <a:gd name="connsiteY8" fmla="*/ 517085 h 518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0627" h="5185373" fill="none" extrusionOk="0">
                        <a:moveTo>
                          <a:pt x="0" y="517085"/>
                        </a:moveTo>
                        <a:cubicBezTo>
                          <a:pt x="2051" y="287028"/>
                          <a:pt x="255823" y="40810"/>
                          <a:pt x="517085" y="0"/>
                        </a:cubicBezTo>
                        <a:cubicBezTo>
                          <a:pt x="3694064" y="72427"/>
                          <a:pt x="7772857" y="61419"/>
                          <a:pt x="11253542" y="0"/>
                        </a:cubicBezTo>
                        <a:cubicBezTo>
                          <a:pt x="11532080" y="-48464"/>
                          <a:pt x="11741492" y="222694"/>
                          <a:pt x="11770627" y="517085"/>
                        </a:cubicBezTo>
                        <a:cubicBezTo>
                          <a:pt x="11871503" y="1772881"/>
                          <a:pt x="11663314" y="3390128"/>
                          <a:pt x="11770627" y="4668288"/>
                        </a:cubicBezTo>
                        <a:cubicBezTo>
                          <a:pt x="11780096" y="4905810"/>
                          <a:pt x="11507259" y="5149657"/>
                          <a:pt x="11253542" y="5185373"/>
                        </a:cubicBezTo>
                        <a:cubicBezTo>
                          <a:pt x="7043577" y="5215200"/>
                          <a:pt x="3811052" y="5106067"/>
                          <a:pt x="517085" y="5185373"/>
                        </a:cubicBezTo>
                        <a:cubicBezTo>
                          <a:pt x="263999" y="5181700"/>
                          <a:pt x="-31639" y="4960122"/>
                          <a:pt x="0" y="4668288"/>
                        </a:cubicBezTo>
                        <a:cubicBezTo>
                          <a:pt x="50037" y="3697093"/>
                          <a:pt x="770" y="1408946"/>
                          <a:pt x="0" y="517085"/>
                        </a:cubicBezTo>
                        <a:close/>
                      </a:path>
                      <a:path w="11770627" h="5185373" stroke="0" extrusionOk="0">
                        <a:moveTo>
                          <a:pt x="0" y="517085"/>
                        </a:moveTo>
                        <a:cubicBezTo>
                          <a:pt x="18527" y="236557"/>
                          <a:pt x="238308" y="14169"/>
                          <a:pt x="517085" y="0"/>
                        </a:cubicBezTo>
                        <a:cubicBezTo>
                          <a:pt x="2965775" y="123000"/>
                          <a:pt x="6058124" y="-96860"/>
                          <a:pt x="11253542" y="0"/>
                        </a:cubicBezTo>
                        <a:cubicBezTo>
                          <a:pt x="11496950" y="-32139"/>
                          <a:pt x="11775373" y="221940"/>
                          <a:pt x="11770627" y="517085"/>
                        </a:cubicBezTo>
                        <a:cubicBezTo>
                          <a:pt x="11773800" y="2550311"/>
                          <a:pt x="11864894" y="3757882"/>
                          <a:pt x="11770627" y="4668288"/>
                        </a:cubicBezTo>
                        <a:cubicBezTo>
                          <a:pt x="11742384" y="4964098"/>
                          <a:pt x="11524038" y="5182905"/>
                          <a:pt x="11253542" y="5185373"/>
                        </a:cubicBezTo>
                        <a:cubicBezTo>
                          <a:pt x="9013136" y="5024666"/>
                          <a:pt x="5282135" y="5225040"/>
                          <a:pt x="517085" y="5185373"/>
                        </a:cubicBezTo>
                        <a:cubicBezTo>
                          <a:pt x="203329" y="5179682"/>
                          <a:pt x="-4997" y="4951602"/>
                          <a:pt x="0" y="4668288"/>
                        </a:cubicBezTo>
                        <a:cubicBezTo>
                          <a:pt x="32216" y="2689241"/>
                          <a:pt x="57206" y="1699941"/>
                          <a:pt x="0" y="517085"/>
                        </a:cubicBezTo>
                        <a:close/>
                      </a:path>
                    </a:pathLst>
                  </a:cu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sym typeface="Arial"/>
            </a:endParaRPr>
          </a:p>
        </p:txBody>
      </p:sp>
      <p:grpSp>
        <p:nvGrpSpPr>
          <p:cNvPr id="2" name="Nhóm 1">
            <a:extLst>
              <a:ext uri="{FF2B5EF4-FFF2-40B4-BE49-F238E27FC236}">
                <a16:creationId xmlns:a16="http://schemas.microsoft.com/office/drawing/2014/main" id="{BFED70C3-6001-BC82-FA3C-CD6CC59DC4A0}"/>
              </a:ext>
            </a:extLst>
          </p:cNvPr>
          <p:cNvGrpSpPr/>
          <p:nvPr/>
        </p:nvGrpSpPr>
        <p:grpSpPr>
          <a:xfrm>
            <a:off x="279781" y="221566"/>
            <a:ext cx="11739499" cy="1302425"/>
            <a:chOff x="207253" y="1728030"/>
            <a:chExt cx="8804624" cy="976819"/>
          </a:xfrm>
        </p:grpSpPr>
        <p:grpSp>
          <p:nvGrpSpPr>
            <p:cNvPr id="3" name="Nhóm 2">
              <a:extLst>
                <a:ext uri="{FF2B5EF4-FFF2-40B4-BE49-F238E27FC236}">
                  <a16:creationId xmlns:a16="http://schemas.microsoft.com/office/drawing/2014/main" id="{81AACEB5-1677-F744-AAD0-3583120CE96F}"/>
                </a:ext>
              </a:extLst>
            </p:cNvPr>
            <p:cNvGrpSpPr/>
            <p:nvPr/>
          </p:nvGrpSpPr>
          <p:grpSpPr>
            <a:xfrm>
              <a:off x="812757" y="1868019"/>
              <a:ext cx="8199120" cy="658819"/>
              <a:chOff x="5119824" y="827021"/>
              <a:chExt cx="8199120" cy="658819"/>
            </a:xfrm>
          </p:grpSpPr>
          <p:sp>
            <p:nvSpPr>
              <p:cNvPr id="5" name="Hình chữ nhật: Góc Tròn 4">
                <a:extLst>
                  <a:ext uri="{FF2B5EF4-FFF2-40B4-BE49-F238E27FC236}">
                    <a16:creationId xmlns:a16="http://schemas.microsoft.com/office/drawing/2014/main" id="{51CAB698-3D56-055C-1214-B03C935FFE72}"/>
                  </a:ext>
                </a:extLst>
              </p:cNvPr>
              <p:cNvSpPr/>
              <p:nvPr/>
            </p:nvSpPr>
            <p:spPr>
              <a:xfrm>
                <a:off x="5190439" y="827021"/>
                <a:ext cx="8105645" cy="658819"/>
              </a:xfrm>
              <a:custGeom>
                <a:avLst/>
                <a:gdLst>
                  <a:gd name="connsiteX0" fmla="*/ 0 w 7314485"/>
                  <a:gd name="connsiteY0" fmla="*/ 109805 h 658819"/>
                  <a:gd name="connsiteX1" fmla="*/ 109805 w 7314485"/>
                  <a:gd name="connsiteY1" fmla="*/ 0 h 658819"/>
                  <a:gd name="connsiteX2" fmla="*/ 612896 w 7314485"/>
                  <a:gd name="connsiteY2" fmla="*/ 0 h 658819"/>
                  <a:gd name="connsiteX3" fmla="*/ 1115987 w 7314485"/>
                  <a:gd name="connsiteY3" fmla="*/ 0 h 658819"/>
                  <a:gd name="connsiteX4" fmla="*/ 1831925 w 7314485"/>
                  <a:gd name="connsiteY4" fmla="*/ 0 h 658819"/>
                  <a:gd name="connsiteX5" fmla="*/ 2264067 w 7314485"/>
                  <a:gd name="connsiteY5" fmla="*/ 0 h 658819"/>
                  <a:gd name="connsiteX6" fmla="*/ 2909056 w 7314485"/>
                  <a:gd name="connsiteY6" fmla="*/ 0 h 658819"/>
                  <a:gd name="connsiteX7" fmla="*/ 3624993 w 7314485"/>
                  <a:gd name="connsiteY7" fmla="*/ 0 h 658819"/>
                  <a:gd name="connsiteX8" fmla="*/ 4411879 w 7314485"/>
                  <a:gd name="connsiteY8" fmla="*/ 0 h 658819"/>
                  <a:gd name="connsiteX9" fmla="*/ 4844022 w 7314485"/>
                  <a:gd name="connsiteY9" fmla="*/ 0 h 658819"/>
                  <a:gd name="connsiteX10" fmla="*/ 5559959 w 7314485"/>
                  <a:gd name="connsiteY10" fmla="*/ 0 h 658819"/>
                  <a:gd name="connsiteX11" fmla="*/ 5992101 w 7314485"/>
                  <a:gd name="connsiteY11" fmla="*/ 0 h 658819"/>
                  <a:gd name="connsiteX12" fmla="*/ 6495193 w 7314485"/>
                  <a:gd name="connsiteY12" fmla="*/ 0 h 658819"/>
                  <a:gd name="connsiteX13" fmla="*/ 7204680 w 7314485"/>
                  <a:gd name="connsiteY13" fmla="*/ 0 h 658819"/>
                  <a:gd name="connsiteX14" fmla="*/ 7314485 w 7314485"/>
                  <a:gd name="connsiteY14" fmla="*/ 109805 h 658819"/>
                  <a:gd name="connsiteX15" fmla="*/ 7314485 w 7314485"/>
                  <a:gd name="connsiteY15" fmla="*/ 549014 h 658819"/>
                  <a:gd name="connsiteX16" fmla="*/ 7204680 w 7314485"/>
                  <a:gd name="connsiteY16" fmla="*/ 658819 h 658819"/>
                  <a:gd name="connsiteX17" fmla="*/ 6559691 w 7314485"/>
                  <a:gd name="connsiteY17" fmla="*/ 658819 h 658819"/>
                  <a:gd name="connsiteX18" fmla="*/ 5772805 w 7314485"/>
                  <a:gd name="connsiteY18" fmla="*/ 658819 h 658819"/>
                  <a:gd name="connsiteX19" fmla="*/ 5056868 w 7314485"/>
                  <a:gd name="connsiteY19" fmla="*/ 658819 h 658819"/>
                  <a:gd name="connsiteX20" fmla="*/ 4553777 w 7314485"/>
                  <a:gd name="connsiteY20" fmla="*/ 658819 h 658819"/>
                  <a:gd name="connsiteX21" fmla="*/ 3908788 w 7314485"/>
                  <a:gd name="connsiteY21" fmla="*/ 658819 h 658819"/>
                  <a:gd name="connsiteX22" fmla="*/ 3405697 w 7314485"/>
                  <a:gd name="connsiteY22" fmla="*/ 658819 h 658819"/>
                  <a:gd name="connsiteX23" fmla="*/ 2973555 w 7314485"/>
                  <a:gd name="connsiteY23" fmla="*/ 658819 h 658819"/>
                  <a:gd name="connsiteX24" fmla="*/ 2399515 w 7314485"/>
                  <a:gd name="connsiteY24" fmla="*/ 658819 h 658819"/>
                  <a:gd name="connsiteX25" fmla="*/ 1967372 w 7314485"/>
                  <a:gd name="connsiteY25" fmla="*/ 658819 h 658819"/>
                  <a:gd name="connsiteX26" fmla="*/ 1251435 w 7314485"/>
                  <a:gd name="connsiteY26" fmla="*/ 658819 h 658819"/>
                  <a:gd name="connsiteX27" fmla="*/ 109805 w 7314485"/>
                  <a:gd name="connsiteY27" fmla="*/ 658819 h 658819"/>
                  <a:gd name="connsiteX28" fmla="*/ 0 w 7314485"/>
                  <a:gd name="connsiteY28" fmla="*/ 549014 h 658819"/>
                  <a:gd name="connsiteX29" fmla="*/ 0 w 7314485"/>
                  <a:gd name="connsiteY29" fmla="*/ 109805 h 65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314485" h="658819" fill="none" extrusionOk="0">
                    <a:moveTo>
                      <a:pt x="0" y="109805"/>
                    </a:moveTo>
                    <a:cubicBezTo>
                      <a:pt x="2093" y="40794"/>
                      <a:pt x="52019" y="442"/>
                      <a:pt x="109805" y="0"/>
                    </a:cubicBezTo>
                    <a:cubicBezTo>
                      <a:pt x="246490" y="-22910"/>
                      <a:pt x="461917" y="21657"/>
                      <a:pt x="612896" y="0"/>
                    </a:cubicBezTo>
                    <a:cubicBezTo>
                      <a:pt x="763875" y="-21657"/>
                      <a:pt x="872351" y="-3944"/>
                      <a:pt x="1115987" y="0"/>
                    </a:cubicBezTo>
                    <a:cubicBezTo>
                      <a:pt x="1359623" y="3944"/>
                      <a:pt x="1589447" y="-31906"/>
                      <a:pt x="1831925" y="0"/>
                    </a:cubicBezTo>
                    <a:cubicBezTo>
                      <a:pt x="2074403" y="31906"/>
                      <a:pt x="2080984" y="15521"/>
                      <a:pt x="2264067" y="0"/>
                    </a:cubicBezTo>
                    <a:cubicBezTo>
                      <a:pt x="2447150" y="-15521"/>
                      <a:pt x="2702051" y="6365"/>
                      <a:pt x="2909056" y="0"/>
                    </a:cubicBezTo>
                    <a:cubicBezTo>
                      <a:pt x="3116061" y="-6365"/>
                      <a:pt x="3384121" y="-5309"/>
                      <a:pt x="3624993" y="0"/>
                    </a:cubicBezTo>
                    <a:cubicBezTo>
                      <a:pt x="3865865" y="5309"/>
                      <a:pt x="4216063" y="-25127"/>
                      <a:pt x="4411879" y="0"/>
                    </a:cubicBezTo>
                    <a:cubicBezTo>
                      <a:pt x="4607695" y="25127"/>
                      <a:pt x="4700706" y="17186"/>
                      <a:pt x="4844022" y="0"/>
                    </a:cubicBezTo>
                    <a:cubicBezTo>
                      <a:pt x="4987338" y="-17186"/>
                      <a:pt x="5331292" y="1255"/>
                      <a:pt x="5559959" y="0"/>
                    </a:cubicBezTo>
                    <a:cubicBezTo>
                      <a:pt x="5788626" y="-1255"/>
                      <a:pt x="5855486" y="-9022"/>
                      <a:pt x="5992101" y="0"/>
                    </a:cubicBezTo>
                    <a:cubicBezTo>
                      <a:pt x="6128716" y="9022"/>
                      <a:pt x="6390428" y="-1030"/>
                      <a:pt x="6495193" y="0"/>
                    </a:cubicBezTo>
                    <a:cubicBezTo>
                      <a:pt x="6599958" y="1030"/>
                      <a:pt x="7035353" y="-13229"/>
                      <a:pt x="7204680" y="0"/>
                    </a:cubicBezTo>
                    <a:cubicBezTo>
                      <a:pt x="7262460" y="-893"/>
                      <a:pt x="7313111" y="51633"/>
                      <a:pt x="7314485" y="109805"/>
                    </a:cubicBezTo>
                    <a:cubicBezTo>
                      <a:pt x="7333104" y="199033"/>
                      <a:pt x="7296096" y="353131"/>
                      <a:pt x="7314485" y="549014"/>
                    </a:cubicBezTo>
                    <a:cubicBezTo>
                      <a:pt x="7304345" y="611149"/>
                      <a:pt x="7267196" y="660108"/>
                      <a:pt x="7204680" y="658819"/>
                    </a:cubicBezTo>
                    <a:cubicBezTo>
                      <a:pt x="6963651" y="632182"/>
                      <a:pt x="6876897" y="667563"/>
                      <a:pt x="6559691" y="658819"/>
                    </a:cubicBezTo>
                    <a:cubicBezTo>
                      <a:pt x="6242485" y="650075"/>
                      <a:pt x="5994111" y="649875"/>
                      <a:pt x="5772805" y="658819"/>
                    </a:cubicBezTo>
                    <a:cubicBezTo>
                      <a:pt x="5551499" y="667763"/>
                      <a:pt x="5353400" y="682375"/>
                      <a:pt x="5056868" y="658819"/>
                    </a:cubicBezTo>
                    <a:cubicBezTo>
                      <a:pt x="4760336" y="635263"/>
                      <a:pt x="4663707" y="658582"/>
                      <a:pt x="4553777" y="658819"/>
                    </a:cubicBezTo>
                    <a:cubicBezTo>
                      <a:pt x="4443847" y="659056"/>
                      <a:pt x="4180817" y="661790"/>
                      <a:pt x="3908788" y="658819"/>
                    </a:cubicBezTo>
                    <a:cubicBezTo>
                      <a:pt x="3636759" y="655848"/>
                      <a:pt x="3601619" y="664272"/>
                      <a:pt x="3405697" y="658819"/>
                    </a:cubicBezTo>
                    <a:cubicBezTo>
                      <a:pt x="3209775" y="653366"/>
                      <a:pt x="3066649" y="652819"/>
                      <a:pt x="2973555" y="658819"/>
                    </a:cubicBezTo>
                    <a:cubicBezTo>
                      <a:pt x="2880461" y="664819"/>
                      <a:pt x="2672998" y="677566"/>
                      <a:pt x="2399515" y="658819"/>
                    </a:cubicBezTo>
                    <a:cubicBezTo>
                      <a:pt x="2126032" y="640072"/>
                      <a:pt x="2159474" y="657708"/>
                      <a:pt x="1967372" y="658819"/>
                    </a:cubicBezTo>
                    <a:cubicBezTo>
                      <a:pt x="1775270" y="659930"/>
                      <a:pt x="1476555" y="634586"/>
                      <a:pt x="1251435" y="658819"/>
                    </a:cubicBezTo>
                    <a:cubicBezTo>
                      <a:pt x="1026315" y="683052"/>
                      <a:pt x="580747" y="653065"/>
                      <a:pt x="109805" y="658819"/>
                    </a:cubicBezTo>
                    <a:cubicBezTo>
                      <a:pt x="57735" y="651534"/>
                      <a:pt x="-756" y="614634"/>
                      <a:pt x="0" y="549014"/>
                    </a:cubicBezTo>
                    <a:cubicBezTo>
                      <a:pt x="-7009" y="446869"/>
                      <a:pt x="-3483" y="322866"/>
                      <a:pt x="0" y="109805"/>
                    </a:cubicBezTo>
                    <a:close/>
                  </a:path>
                  <a:path w="7314485" h="658819" stroke="0" extrusionOk="0">
                    <a:moveTo>
                      <a:pt x="0" y="109805"/>
                    </a:moveTo>
                    <a:cubicBezTo>
                      <a:pt x="14893" y="46661"/>
                      <a:pt x="48907" y="10366"/>
                      <a:pt x="109805" y="0"/>
                    </a:cubicBezTo>
                    <a:cubicBezTo>
                      <a:pt x="223049" y="-6497"/>
                      <a:pt x="423977" y="2242"/>
                      <a:pt x="541947" y="0"/>
                    </a:cubicBezTo>
                    <a:cubicBezTo>
                      <a:pt x="659917" y="-2242"/>
                      <a:pt x="761890" y="-11343"/>
                      <a:pt x="974090" y="0"/>
                    </a:cubicBezTo>
                    <a:cubicBezTo>
                      <a:pt x="1186290" y="11343"/>
                      <a:pt x="1267505" y="28320"/>
                      <a:pt x="1548130" y="0"/>
                    </a:cubicBezTo>
                    <a:cubicBezTo>
                      <a:pt x="1828755" y="-28320"/>
                      <a:pt x="2115273" y="28170"/>
                      <a:pt x="2335016" y="0"/>
                    </a:cubicBezTo>
                    <a:cubicBezTo>
                      <a:pt x="2554759" y="-28170"/>
                      <a:pt x="2598610" y="-4690"/>
                      <a:pt x="2767158" y="0"/>
                    </a:cubicBezTo>
                    <a:cubicBezTo>
                      <a:pt x="2935706" y="4690"/>
                      <a:pt x="3164751" y="-16475"/>
                      <a:pt x="3270249" y="0"/>
                    </a:cubicBezTo>
                    <a:cubicBezTo>
                      <a:pt x="3375747" y="16475"/>
                      <a:pt x="3589952" y="-18439"/>
                      <a:pt x="3773340" y="0"/>
                    </a:cubicBezTo>
                    <a:cubicBezTo>
                      <a:pt x="3956728" y="18439"/>
                      <a:pt x="4126496" y="-2148"/>
                      <a:pt x="4347380" y="0"/>
                    </a:cubicBezTo>
                    <a:cubicBezTo>
                      <a:pt x="4568264" y="2148"/>
                      <a:pt x="4767682" y="23143"/>
                      <a:pt x="4992369" y="0"/>
                    </a:cubicBezTo>
                    <a:cubicBezTo>
                      <a:pt x="5217056" y="-23143"/>
                      <a:pt x="5225888" y="-1227"/>
                      <a:pt x="5424511" y="0"/>
                    </a:cubicBezTo>
                    <a:cubicBezTo>
                      <a:pt x="5623134" y="1227"/>
                      <a:pt x="5766744" y="-12077"/>
                      <a:pt x="5927603" y="0"/>
                    </a:cubicBezTo>
                    <a:cubicBezTo>
                      <a:pt x="6088462" y="12077"/>
                      <a:pt x="6357298" y="1453"/>
                      <a:pt x="6643540" y="0"/>
                    </a:cubicBezTo>
                    <a:cubicBezTo>
                      <a:pt x="6929782" y="-1453"/>
                      <a:pt x="6932130" y="10684"/>
                      <a:pt x="7204680" y="0"/>
                    </a:cubicBezTo>
                    <a:cubicBezTo>
                      <a:pt x="7263753" y="-13267"/>
                      <a:pt x="7311020" y="59699"/>
                      <a:pt x="7314485" y="109805"/>
                    </a:cubicBezTo>
                    <a:cubicBezTo>
                      <a:pt x="7313643" y="317179"/>
                      <a:pt x="7295692" y="451128"/>
                      <a:pt x="7314485" y="549014"/>
                    </a:cubicBezTo>
                    <a:cubicBezTo>
                      <a:pt x="7314139" y="595321"/>
                      <a:pt x="7252844" y="654834"/>
                      <a:pt x="7204680" y="658819"/>
                    </a:cubicBezTo>
                    <a:cubicBezTo>
                      <a:pt x="7039347" y="660500"/>
                      <a:pt x="6919255" y="664020"/>
                      <a:pt x="6772538" y="658819"/>
                    </a:cubicBezTo>
                    <a:cubicBezTo>
                      <a:pt x="6625821" y="653618"/>
                      <a:pt x="6350255" y="652489"/>
                      <a:pt x="6056600" y="658819"/>
                    </a:cubicBezTo>
                    <a:cubicBezTo>
                      <a:pt x="5762945" y="665149"/>
                      <a:pt x="5632646" y="684498"/>
                      <a:pt x="5269714" y="658819"/>
                    </a:cubicBezTo>
                    <a:cubicBezTo>
                      <a:pt x="4906782" y="633140"/>
                      <a:pt x="4760858" y="669071"/>
                      <a:pt x="4482828" y="658819"/>
                    </a:cubicBezTo>
                    <a:cubicBezTo>
                      <a:pt x="4204798" y="648567"/>
                      <a:pt x="4018628" y="678281"/>
                      <a:pt x="3837839" y="658819"/>
                    </a:cubicBezTo>
                    <a:cubicBezTo>
                      <a:pt x="3657050" y="639357"/>
                      <a:pt x="3382286" y="633057"/>
                      <a:pt x="3192851" y="658819"/>
                    </a:cubicBezTo>
                    <a:cubicBezTo>
                      <a:pt x="3003416" y="684581"/>
                      <a:pt x="2734466" y="641104"/>
                      <a:pt x="2618811" y="658819"/>
                    </a:cubicBezTo>
                    <a:cubicBezTo>
                      <a:pt x="2503156" y="676534"/>
                      <a:pt x="2350359" y="635712"/>
                      <a:pt x="2115720" y="658819"/>
                    </a:cubicBezTo>
                    <a:cubicBezTo>
                      <a:pt x="1881081" y="681926"/>
                      <a:pt x="1744149" y="663889"/>
                      <a:pt x="1612629" y="658819"/>
                    </a:cubicBezTo>
                    <a:cubicBezTo>
                      <a:pt x="1481109" y="653749"/>
                      <a:pt x="1310696" y="669924"/>
                      <a:pt x="1038589" y="658819"/>
                    </a:cubicBezTo>
                    <a:cubicBezTo>
                      <a:pt x="766482" y="647714"/>
                      <a:pt x="517502" y="682686"/>
                      <a:pt x="109805" y="658819"/>
                    </a:cubicBezTo>
                    <a:cubicBezTo>
                      <a:pt x="44541" y="658636"/>
                      <a:pt x="-4091" y="602324"/>
                      <a:pt x="0" y="549014"/>
                    </a:cubicBezTo>
                    <a:cubicBezTo>
                      <a:pt x="11810" y="374098"/>
                      <a:pt x="887" y="295828"/>
                      <a:pt x="0" y="109805"/>
                    </a:cubicBezTo>
                    <a:close/>
                  </a:path>
                </a:pathLst>
              </a:custGeom>
              <a:solidFill>
                <a:schemeClr val="accent5">
                  <a:lumMod val="20000"/>
                  <a:lumOff val="80000"/>
                </a:schemeClr>
              </a:solidFill>
              <a:ln w="19050">
                <a:solidFill>
                  <a:schemeClr val="accent1"/>
                </a:solidFill>
                <a:prstDash val="lgDash"/>
                <a:extLst>
                  <a:ext uri="{C807C97D-BFC1-408E-A445-0C87EB9F89A2}">
                    <ask:lineSketchStyleProps xmlns:ask="http://schemas.microsoft.com/office/drawing/2018/sketchyshapes" xmlns="" sd="3374639765">
                      <a:custGeom>
                        <a:avLst/>
                        <a:gdLst>
                          <a:gd name="connsiteX0" fmla="*/ 0 w 10807527"/>
                          <a:gd name="connsiteY0" fmla="*/ 146406 h 878425"/>
                          <a:gd name="connsiteX1" fmla="*/ 162242 w 10807527"/>
                          <a:gd name="connsiteY1" fmla="*/ 0 h 878425"/>
                          <a:gd name="connsiteX2" fmla="*/ 905585 w 10807527"/>
                          <a:gd name="connsiteY2" fmla="*/ 0 h 878425"/>
                          <a:gd name="connsiteX3" fmla="*/ 1648928 w 10807527"/>
                          <a:gd name="connsiteY3" fmla="*/ 0 h 878425"/>
                          <a:gd name="connsiteX4" fmla="*/ 2706763 w 10807527"/>
                          <a:gd name="connsiteY4" fmla="*/ 0 h 878425"/>
                          <a:gd name="connsiteX5" fmla="*/ 3345275 w 10807527"/>
                          <a:gd name="connsiteY5" fmla="*/ 0 h 878425"/>
                          <a:gd name="connsiteX6" fmla="*/ 4298279 w 10807527"/>
                          <a:gd name="connsiteY6" fmla="*/ 0 h 878425"/>
                          <a:gd name="connsiteX7" fmla="*/ 5356113 w 10807527"/>
                          <a:gd name="connsiteY7" fmla="*/ 0 h 878425"/>
                          <a:gd name="connsiteX8" fmla="*/ 6518777 w 10807527"/>
                          <a:gd name="connsiteY8" fmla="*/ 0 h 878425"/>
                          <a:gd name="connsiteX9" fmla="*/ 7157291 w 10807527"/>
                          <a:gd name="connsiteY9" fmla="*/ 0 h 878425"/>
                          <a:gd name="connsiteX10" fmla="*/ 8215124 w 10807527"/>
                          <a:gd name="connsiteY10" fmla="*/ 0 h 878425"/>
                          <a:gd name="connsiteX11" fmla="*/ 8853636 w 10807527"/>
                          <a:gd name="connsiteY11" fmla="*/ 0 h 878425"/>
                          <a:gd name="connsiteX12" fmla="*/ 9596981 w 10807527"/>
                          <a:gd name="connsiteY12" fmla="*/ 0 h 878425"/>
                          <a:gd name="connsiteX13" fmla="*/ 10645284 w 10807527"/>
                          <a:gd name="connsiteY13" fmla="*/ 0 h 878425"/>
                          <a:gd name="connsiteX14" fmla="*/ 10807527 w 10807527"/>
                          <a:gd name="connsiteY14" fmla="*/ 146406 h 878425"/>
                          <a:gd name="connsiteX15" fmla="*/ 10807527 w 10807527"/>
                          <a:gd name="connsiteY15" fmla="*/ 732018 h 878425"/>
                          <a:gd name="connsiteX16" fmla="*/ 10645284 w 10807527"/>
                          <a:gd name="connsiteY16" fmla="*/ 878424 h 878425"/>
                          <a:gd name="connsiteX17" fmla="*/ 9692280 w 10807527"/>
                          <a:gd name="connsiteY17" fmla="*/ 878424 h 878425"/>
                          <a:gd name="connsiteX18" fmla="*/ 8529615 w 10807527"/>
                          <a:gd name="connsiteY18" fmla="*/ 878424 h 878425"/>
                          <a:gd name="connsiteX19" fmla="*/ 7471782 w 10807527"/>
                          <a:gd name="connsiteY19" fmla="*/ 878424 h 878425"/>
                          <a:gd name="connsiteX20" fmla="*/ 6728439 w 10807527"/>
                          <a:gd name="connsiteY20" fmla="*/ 878424 h 878425"/>
                          <a:gd name="connsiteX21" fmla="*/ 6280527 w 10807527"/>
                          <a:gd name="connsiteY21" fmla="*/ 878424 h 878425"/>
                          <a:gd name="connsiteX22" fmla="*/ 5775434 w 10807527"/>
                          <a:gd name="connsiteY22" fmla="*/ 878424 h 878425"/>
                          <a:gd name="connsiteX23" fmla="*/ 5032092 w 10807527"/>
                          <a:gd name="connsiteY23" fmla="*/ 878424 h 878425"/>
                          <a:gd name="connsiteX24" fmla="*/ 4393580 w 10807527"/>
                          <a:gd name="connsiteY24" fmla="*/ 878424 h 878425"/>
                          <a:gd name="connsiteX25" fmla="*/ 3545406 w 10807527"/>
                          <a:gd name="connsiteY25" fmla="*/ 878424 h 878425"/>
                          <a:gd name="connsiteX26" fmla="*/ 2906893 w 10807527"/>
                          <a:gd name="connsiteY26" fmla="*/ 878424 h 878425"/>
                          <a:gd name="connsiteX27" fmla="*/ 1849059 w 10807527"/>
                          <a:gd name="connsiteY27" fmla="*/ 878424 h 878425"/>
                          <a:gd name="connsiteX28" fmla="*/ 162242 w 10807527"/>
                          <a:gd name="connsiteY28" fmla="*/ 878424 h 878425"/>
                          <a:gd name="connsiteX29" fmla="*/ 0 w 10807527"/>
                          <a:gd name="connsiteY29" fmla="*/ 732018 h 878425"/>
                          <a:gd name="connsiteX30" fmla="*/ 0 w 10807527"/>
                          <a:gd name="connsiteY30" fmla="*/ 146406 h 878425"/>
                          <a:gd name="connsiteX0" fmla="*/ 0 w 10807527"/>
                          <a:gd name="connsiteY0" fmla="*/ 146406 h 878425"/>
                          <a:gd name="connsiteX1" fmla="*/ 162242 w 10807527"/>
                          <a:gd name="connsiteY1" fmla="*/ 0 h 878425"/>
                          <a:gd name="connsiteX2" fmla="*/ 800754 w 10807527"/>
                          <a:gd name="connsiteY2" fmla="*/ 0 h 878425"/>
                          <a:gd name="connsiteX3" fmla="*/ 1439267 w 10807527"/>
                          <a:gd name="connsiteY3" fmla="*/ 0 h 878425"/>
                          <a:gd name="connsiteX4" fmla="*/ 2287441 w 10807527"/>
                          <a:gd name="connsiteY4" fmla="*/ 0 h 878425"/>
                          <a:gd name="connsiteX5" fmla="*/ 3450105 w 10807527"/>
                          <a:gd name="connsiteY5" fmla="*/ 0 h 878425"/>
                          <a:gd name="connsiteX6" fmla="*/ 4088617 w 10807527"/>
                          <a:gd name="connsiteY6" fmla="*/ 0 h 878425"/>
                          <a:gd name="connsiteX7" fmla="*/ 4831960 w 10807527"/>
                          <a:gd name="connsiteY7" fmla="*/ 0 h 878425"/>
                          <a:gd name="connsiteX8" fmla="*/ 5575303 w 10807527"/>
                          <a:gd name="connsiteY8" fmla="*/ 0 h 878425"/>
                          <a:gd name="connsiteX9" fmla="*/ 6423477 w 10807527"/>
                          <a:gd name="connsiteY9" fmla="*/ 0 h 878425"/>
                          <a:gd name="connsiteX10" fmla="*/ 7376481 w 10807527"/>
                          <a:gd name="connsiteY10" fmla="*/ 0 h 878425"/>
                          <a:gd name="connsiteX11" fmla="*/ 8014993 w 10807527"/>
                          <a:gd name="connsiteY11" fmla="*/ 0 h 878425"/>
                          <a:gd name="connsiteX12" fmla="*/ 8758337 w 10807527"/>
                          <a:gd name="connsiteY12" fmla="*/ 0 h 878425"/>
                          <a:gd name="connsiteX13" fmla="*/ 9816171 w 10807527"/>
                          <a:gd name="connsiteY13" fmla="*/ 0 h 878425"/>
                          <a:gd name="connsiteX14" fmla="*/ 10645284 w 10807527"/>
                          <a:gd name="connsiteY14" fmla="*/ 0 h 878425"/>
                          <a:gd name="connsiteX15" fmla="*/ 10807527 w 10807527"/>
                          <a:gd name="connsiteY15" fmla="*/ 146406 h 878425"/>
                          <a:gd name="connsiteX16" fmla="*/ 10807527 w 10807527"/>
                          <a:gd name="connsiteY16" fmla="*/ 732018 h 878425"/>
                          <a:gd name="connsiteX17" fmla="*/ 10645284 w 10807527"/>
                          <a:gd name="connsiteY17" fmla="*/ 878424 h 878425"/>
                          <a:gd name="connsiteX18" fmla="*/ 10006772 w 10807527"/>
                          <a:gd name="connsiteY18" fmla="*/ 878424 h 878425"/>
                          <a:gd name="connsiteX19" fmla="*/ 8948937 w 10807527"/>
                          <a:gd name="connsiteY19" fmla="*/ 878424 h 878425"/>
                          <a:gd name="connsiteX20" fmla="*/ 7786272 w 10807527"/>
                          <a:gd name="connsiteY20" fmla="*/ 878424 h 878425"/>
                          <a:gd name="connsiteX21" fmla="*/ 6623608 w 10807527"/>
                          <a:gd name="connsiteY21" fmla="*/ 878424 h 878425"/>
                          <a:gd name="connsiteX22" fmla="*/ 5670604 w 10807527"/>
                          <a:gd name="connsiteY22" fmla="*/ 878424 h 878425"/>
                          <a:gd name="connsiteX23" fmla="*/ 4717601 w 10807527"/>
                          <a:gd name="connsiteY23" fmla="*/ 878424 h 878425"/>
                          <a:gd name="connsiteX24" fmla="*/ 3869427 w 10807527"/>
                          <a:gd name="connsiteY24" fmla="*/ 878424 h 878425"/>
                          <a:gd name="connsiteX25" fmla="*/ 3126084 w 10807527"/>
                          <a:gd name="connsiteY25" fmla="*/ 878424 h 878425"/>
                          <a:gd name="connsiteX26" fmla="*/ 2382742 w 10807527"/>
                          <a:gd name="connsiteY26" fmla="*/ 878424 h 878425"/>
                          <a:gd name="connsiteX27" fmla="*/ 1534568 w 10807527"/>
                          <a:gd name="connsiteY27" fmla="*/ 878424 h 878425"/>
                          <a:gd name="connsiteX28" fmla="*/ 162242 w 10807527"/>
                          <a:gd name="connsiteY28" fmla="*/ 878424 h 878425"/>
                          <a:gd name="connsiteX29" fmla="*/ 0 w 10807527"/>
                          <a:gd name="connsiteY29" fmla="*/ 732018 h 878425"/>
                          <a:gd name="connsiteX30" fmla="*/ 0 w 10807527"/>
                          <a:gd name="connsiteY30" fmla="*/ 146406 h 87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807527" h="878425" fill="none" extrusionOk="0">
                            <a:moveTo>
                              <a:pt x="0" y="146406"/>
                            </a:moveTo>
                            <a:cubicBezTo>
                              <a:pt x="-12878" y="59189"/>
                              <a:pt x="73553" y="-1895"/>
                              <a:pt x="162242" y="0"/>
                            </a:cubicBezTo>
                            <a:cubicBezTo>
                              <a:pt x="355327" y="22660"/>
                              <a:pt x="701307" y="-14240"/>
                              <a:pt x="905585" y="0"/>
                            </a:cubicBezTo>
                            <a:cubicBezTo>
                              <a:pt x="1123866" y="-26536"/>
                              <a:pt x="1305421" y="-7602"/>
                              <a:pt x="1648928" y="0"/>
                            </a:cubicBezTo>
                            <a:cubicBezTo>
                              <a:pt x="2064953" y="35057"/>
                              <a:pt x="2288754" y="-63190"/>
                              <a:pt x="2706763" y="0"/>
                            </a:cubicBezTo>
                            <a:cubicBezTo>
                              <a:pt x="3060938" y="45436"/>
                              <a:pt x="3070280" y="22522"/>
                              <a:pt x="3345275" y="0"/>
                            </a:cubicBezTo>
                            <a:cubicBezTo>
                              <a:pt x="3628423" y="21113"/>
                              <a:pt x="3940900" y="-27986"/>
                              <a:pt x="4298279" y="0"/>
                            </a:cubicBezTo>
                            <a:cubicBezTo>
                              <a:pt x="4526436" y="-32707"/>
                              <a:pt x="4959489" y="66218"/>
                              <a:pt x="5356113" y="0"/>
                            </a:cubicBezTo>
                            <a:cubicBezTo>
                              <a:pt x="5652964" y="29075"/>
                              <a:pt x="6199108" y="-33897"/>
                              <a:pt x="6518777" y="0"/>
                            </a:cubicBezTo>
                            <a:cubicBezTo>
                              <a:pt x="6799686" y="38211"/>
                              <a:pt x="6929082" y="14350"/>
                              <a:pt x="7157291" y="0"/>
                            </a:cubicBezTo>
                            <a:cubicBezTo>
                              <a:pt x="7371352" y="-37310"/>
                              <a:pt x="7815410" y="-13391"/>
                              <a:pt x="8215124" y="0"/>
                            </a:cubicBezTo>
                            <a:cubicBezTo>
                              <a:pt x="8549874" y="20850"/>
                              <a:pt x="8646979" y="3466"/>
                              <a:pt x="8853636" y="0"/>
                            </a:cubicBezTo>
                            <a:cubicBezTo>
                              <a:pt x="9053101" y="50266"/>
                              <a:pt x="9467292" y="-17430"/>
                              <a:pt x="9596981" y="0"/>
                            </a:cubicBezTo>
                            <a:cubicBezTo>
                              <a:pt x="9771454" y="19615"/>
                              <a:pt x="10353593" y="16432"/>
                              <a:pt x="10645284" y="0"/>
                            </a:cubicBezTo>
                            <a:cubicBezTo>
                              <a:pt x="10738844" y="5464"/>
                              <a:pt x="10802530" y="68507"/>
                              <a:pt x="10807527" y="146406"/>
                            </a:cubicBezTo>
                            <a:cubicBezTo>
                              <a:pt x="10821925" y="273727"/>
                              <a:pt x="10762419" y="496265"/>
                              <a:pt x="10807527" y="732018"/>
                            </a:cubicBezTo>
                            <a:cubicBezTo>
                              <a:pt x="10786131" y="823250"/>
                              <a:pt x="10738649" y="860761"/>
                              <a:pt x="10645284" y="878424"/>
                            </a:cubicBezTo>
                            <a:cubicBezTo>
                              <a:pt x="10294176" y="817550"/>
                              <a:pt x="10175274" y="886677"/>
                              <a:pt x="9692280" y="878424"/>
                            </a:cubicBezTo>
                            <a:cubicBezTo>
                              <a:pt x="9184979" y="892998"/>
                              <a:pt x="8879106" y="872679"/>
                              <a:pt x="8529615" y="878424"/>
                            </a:cubicBezTo>
                            <a:cubicBezTo>
                              <a:pt x="8209865" y="884197"/>
                              <a:pt x="7904475" y="945694"/>
                              <a:pt x="7471782" y="878424"/>
                            </a:cubicBezTo>
                            <a:cubicBezTo>
                              <a:pt x="7055588" y="865471"/>
                              <a:pt x="6877456" y="889166"/>
                              <a:pt x="6728439" y="878424"/>
                            </a:cubicBezTo>
                            <a:cubicBezTo>
                              <a:pt x="6615955" y="866925"/>
                              <a:pt x="6451863" y="898807"/>
                              <a:pt x="6280527" y="878424"/>
                            </a:cubicBezTo>
                            <a:cubicBezTo>
                              <a:pt x="6109191" y="858041"/>
                              <a:pt x="5945292" y="894737"/>
                              <a:pt x="5775434" y="878424"/>
                            </a:cubicBezTo>
                            <a:cubicBezTo>
                              <a:pt x="5374827" y="879004"/>
                              <a:pt x="5313812" y="888138"/>
                              <a:pt x="5032092" y="878424"/>
                            </a:cubicBezTo>
                            <a:cubicBezTo>
                              <a:pt x="4770870" y="856565"/>
                              <a:pt x="4531505" y="855276"/>
                              <a:pt x="4393580" y="878424"/>
                            </a:cubicBezTo>
                            <a:cubicBezTo>
                              <a:pt x="4189465" y="866371"/>
                              <a:pt x="3940927" y="935420"/>
                              <a:pt x="3545406" y="878424"/>
                            </a:cubicBezTo>
                            <a:cubicBezTo>
                              <a:pt x="3149013" y="856146"/>
                              <a:pt x="3190315" y="884138"/>
                              <a:pt x="2906893" y="878424"/>
                            </a:cubicBezTo>
                            <a:cubicBezTo>
                              <a:pt x="2691841" y="884424"/>
                              <a:pt x="2184329" y="802938"/>
                              <a:pt x="1849059" y="878424"/>
                            </a:cubicBezTo>
                            <a:cubicBezTo>
                              <a:pt x="1576419" y="1014563"/>
                              <a:pt x="849743" y="848922"/>
                              <a:pt x="162242" y="878424"/>
                            </a:cubicBezTo>
                            <a:cubicBezTo>
                              <a:pt x="93367" y="876187"/>
                              <a:pt x="-12122" y="826842"/>
                              <a:pt x="0" y="732018"/>
                            </a:cubicBezTo>
                            <a:cubicBezTo>
                              <a:pt x="-17604" y="584577"/>
                              <a:pt x="-11493" y="419283"/>
                              <a:pt x="0" y="146406"/>
                            </a:cubicBezTo>
                            <a:close/>
                          </a:path>
                          <a:path w="10807527" h="878425" stroke="0" extrusionOk="0">
                            <a:moveTo>
                              <a:pt x="0" y="146406"/>
                            </a:moveTo>
                            <a:cubicBezTo>
                              <a:pt x="25777" y="71867"/>
                              <a:pt x="88822" y="11106"/>
                              <a:pt x="162242" y="0"/>
                            </a:cubicBezTo>
                            <a:cubicBezTo>
                              <a:pt x="348726" y="-1515"/>
                              <a:pt x="653733" y="-28435"/>
                              <a:pt x="800754" y="0"/>
                            </a:cubicBezTo>
                            <a:cubicBezTo>
                              <a:pt x="985172" y="-8981"/>
                              <a:pt x="1111835" y="18111"/>
                              <a:pt x="1439267" y="0"/>
                            </a:cubicBezTo>
                            <a:cubicBezTo>
                              <a:pt x="1774152" y="31298"/>
                              <a:pt x="1860256" y="15166"/>
                              <a:pt x="2287441" y="0"/>
                            </a:cubicBezTo>
                            <a:cubicBezTo>
                              <a:pt x="2669651" y="-17741"/>
                              <a:pt x="3098258" y="79660"/>
                              <a:pt x="3450105" y="0"/>
                            </a:cubicBezTo>
                            <a:cubicBezTo>
                              <a:pt x="3767914" y="-26670"/>
                              <a:pt x="3832424" y="685"/>
                              <a:pt x="4088617" y="0"/>
                            </a:cubicBezTo>
                            <a:cubicBezTo>
                              <a:pt x="4373680" y="8918"/>
                              <a:pt x="4710161" y="-17283"/>
                              <a:pt x="4831960" y="0"/>
                            </a:cubicBezTo>
                            <a:cubicBezTo>
                              <a:pt x="4965265" y="19364"/>
                              <a:pt x="5346811" y="-23599"/>
                              <a:pt x="5575303" y="0"/>
                            </a:cubicBezTo>
                            <a:cubicBezTo>
                              <a:pt x="5874095" y="2790"/>
                              <a:pt x="6047101" y="-6362"/>
                              <a:pt x="6423477" y="0"/>
                            </a:cubicBezTo>
                            <a:cubicBezTo>
                              <a:pt x="6687093" y="15029"/>
                              <a:pt x="7049670" y="38757"/>
                              <a:pt x="7376481" y="0"/>
                            </a:cubicBezTo>
                            <a:cubicBezTo>
                              <a:pt x="7709454" y="-29720"/>
                              <a:pt x="7720098" y="4485"/>
                              <a:pt x="8014993" y="0"/>
                            </a:cubicBezTo>
                            <a:cubicBezTo>
                              <a:pt x="8295569" y="18621"/>
                              <a:pt x="8538133" y="-15033"/>
                              <a:pt x="8758337" y="0"/>
                            </a:cubicBezTo>
                            <a:cubicBezTo>
                              <a:pt x="8983218" y="99845"/>
                              <a:pt x="9361554" y="64280"/>
                              <a:pt x="9816171" y="0"/>
                            </a:cubicBezTo>
                            <a:cubicBezTo>
                              <a:pt x="10239352" y="-5520"/>
                              <a:pt x="10241963" y="14595"/>
                              <a:pt x="10645284" y="0"/>
                            </a:cubicBezTo>
                            <a:cubicBezTo>
                              <a:pt x="10731487" y="-9195"/>
                              <a:pt x="10796355" y="84487"/>
                              <a:pt x="10807527" y="146406"/>
                            </a:cubicBezTo>
                            <a:cubicBezTo>
                              <a:pt x="10784799" y="414338"/>
                              <a:pt x="10754925" y="622409"/>
                              <a:pt x="10807527" y="732018"/>
                            </a:cubicBezTo>
                            <a:cubicBezTo>
                              <a:pt x="10799777" y="792405"/>
                              <a:pt x="10711356" y="881872"/>
                              <a:pt x="10645284" y="878424"/>
                            </a:cubicBezTo>
                            <a:cubicBezTo>
                              <a:pt x="10406804" y="901412"/>
                              <a:pt x="10207160" y="904919"/>
                              <a:pt x="10006772" y="878424"/>
                            </a:cubicBezTo>
                            <a:cubicBezTo>
                              <a:pt x="9804509" y="772698"/>
                              <a:pt x="9388413" y="883574"/>
                              <a:pt x="8948937" y="878424"/>
                            </a:cubicBezTo>
                            <a:cubicBezTo>
                              <a:pt x="8533550" y="901214"/>
                              <a:pt x="8317239" y="920983"/>
                              <a:pt x="7786272" y="878424"/>
                            </a:cubicBezTo>
                            <a:cubicBezTo>
                              <a:pt x="7270596" y="868428"/>
                              <a:pt x="7046030" y="922091"/>
                              <a:pt x="6623608" y="878424"/>
                            </a:cubicBezTo>
                            <a:cubicBezTo>
                              <a:pt x="6212926" y="840468"/>
                              <a:pt x="5931138" y="923930"/>
                              <a:pt x="5670604" y="878424"/>
                            </a:cubicBezTo>
                            <a:cubicBezTo>
                              <a:pt x="5408303" y="880106"/>
                              <a:pt x="4949663" y="854484"/>
                              <a:pt x="4717601" y="878424"/>
                            </a:cubicBezTo>
                            <a:cubicBezTo>
                              <a:pt x="4437285" y="905363"/>
                              <a:pt x="4037089" y="833734"/>
                              <a:pt x="3869427" y="878424"/>
                            </a:cubicBezTo>
                            <a:cubicBezTo>
                              <a:pt x="3685383" y="921995"/>
                              <a:pt x="3453419" y="863121"/>
                              <a:pt x="3126084" y="878424"/>
                            </a:cubicBezTo>
                            <a:cubicBezTo>
                              <a:pt x="2795479" y="937914"/>
                              <a:pt x="2571830" y="844068"/>
                              <a:pt x="2382742" y="878424"/>
                            </a:cubicBezTo>
                            <a:cubicBezTo>
                              <a:pt x="2189683" y="856814"/>
                              <a:pt x="1912461" y="898515"/>
                              <a:pt x="1534568" y="878424"/>
                            </a:cubicBezTo>
                            <a:cubicBezTo>
                              <a:pt x="1109239" y="872175"/>
                              <a:pt x="771085" y="932951"/>
                              <a:pt x="162242" y="878424"/>
                            </a:cubicBezTo>
                            <a:cubicBezTo>
                              <a:pt x="56692" y="876949"/>
                              <a:pt x="-13355" y="792591"/>
                              <a:pt x="0" y="732018"/>
                            </a:cubicBezTo>
                            <a:cubicBezTo>
                              <a:pt x="11350" y="514030"/>
                              <a:pt x="6387" y="392355"/>
                              <a:pt x="0" y="146406"/>
                            </a:cubicBezTo>
                            <a:close/>
                          </a:path>
                          <a:path w="10807527" h="878425" fill="none" stroke="0" extrusionOk="0">
                            <a:moveTo>
                              <a:pt x="0" y="146406"/>
                            </a:moveTo>
                            <a:cubicBezTo>
                              <a:pt x="7412" y="53666"/>
                              <a:pt x="76590" y="11581"/>
                              <a:pt x="162242" y="0"/>
                            </a:cubicBezTo>
                            <a:cubicBezTo>
                              <a:pt x="332646" y="-37965"/>
                              <a:pt x="654998" y="45609"/>
                              <a:pt x="905585" y="0"/>
                            </a:cubicBezTo>
                            <a:cubicBezTo>
                              <a:pt x="1152901" y="-32351"/>
                              <a:pt x="1302366" y="-42867"/>
                              <a:pt x="1648928" y="0"/>
                            </a:cubicBezTo>
                            <a:cubicBezTo>
                              <a:pt x="2032014" y="73023"/>
                              <a:pt x="2322771" y="-79938"/>
                              <a:pt x="2706763" y="0"/>
                            </a:cubicBezTo>
                            <a:cubicBezTo>
                              <a:pt x="3067237" y="42324"/>
                              <a:pt x="3074025" y="21405"/>
                              <a:pt x="3345275" y="0"/>
                            </a:cubicBezTo>
                            <a:cubicBezTo>
                              <a:pt x="3647424" y="7937"/>
                              <a:pt x="4001655" y="49148"/>
                              <a:pt x="4298279" y="0"/>
                            </a:cubicBezTo>
                            <a:cubicBezTo>
                              <a:pt x="4587590" y="1688"/>
                              <a:pt x="5050559" y="40474"/>
                              <a:pt x="5356113" y="0"/>
                            </a:cubicBezTo>
                            <a:cubicBezTo>
                              <a:pt x="5716914" y="-33632"/>
                              <a:pt x="6204609" y="45"/>
                              <a:pt x="6518777" y="0"/>
                            </a:cubicBezTo>
                            <a:cubicBezTo>
                              <a:pt x="6832957" y="38180"/>
                              <a:pt x="6972119" y="42907"/>
                              <a:pt x="7157291" y="0"/>
                            </a:cubicBezTo>
                            <a:cubicBezTo>
                              <a:pt x="7432768" y="-13318"/>
                              <a:pt x="7936153" y="26182"/>
                              <a:pt x="8215124" y="0"/>
                            </a:cubicBezTo>
                            <a:cubicBezTo>
                              <a:pt x="8545162" y="-8116"/>
                              <a:pt x="8644490" y="-20552"/>
                              <a:pt x="8853636" y="0"/>
                            </a:cubicBezTo>
                            <a:cubicBezTo>
                              <a:pt x="9068634" y="9008"/>
                              <a:pt x="9424015" y="5715"/>
                              <a:pt x="9596981" y="0"/>
                            </a:cubicBezTo>
                            <a:cubicBezTo>
                              <a:pt x="9770433" y="-48217"/>
                              <a:pt x="10376491" y="-34531"/>
                              <a:pt x="10645284" y="0"/>
                            </a:cubicBezTo>
                            <a:cubicBezTo>
                              <a:pt x="10738854" y="-14715"/>
                              <a:pt x="10805126" y="53523"/>
                              <a:pt x="10807527" y="146406"/>
                            </a:cubicBezTo>
                            <a:cubicBezTo>
                              <a:pt x="10829514" y="263613"/>
                              <a:pt x="10773539" y="500701"/>
                              <a:pt x="10807527" y="732018"/>
                            </a:cubicBezTo>
                            <a:cubicBezTo>
                              <a:pt x="10787951" y="813590"/>
                              <a:pt x="10741450" y="884499"/>
                              <a:pt x="10645284" y="878424"/>
                            </a:cubicBezTo>
                            <a:cubicBezTo>
                              <a:pt x="10288647" y="852557"/>
                              <a:pt x="10139372" y="898402"/>
                              <a:pt x="9692280" y="878424"/>
                            </a:cubicBezTo>
                            <a:cubicBezTo>
                              <a:pt x="9297972" y="844063"/>
                              <a:pt x="8867115" y="866972"/>
                              <a:pt x="8529615" y="878424"/>
                            </a:cubicBezTo>
                            <a:cubicBezTo>
                              <a:pt x="8201326" y="896965"/>
                              <a:pt x="7902463" y="957756"/>
                              <a:pt x="7471782" y="878424"/>
                            </a:cubicBezTo>
                            <a:cubicBezTo>
                              <a:pt x="7037825" y="849766"/>
                              <a:pt x="6883531" y="858851"/>
                              <a:pt x="6728439" y="878424"/>
                            </a:cubicBezTo>
                            <a:cubicBezTo>
                              <a:pt x="6607356" y="879934"/>
                              <a:pt x="6402917" y="864117"/>
                              <a:pt x="6251937" y="878424"/>
                            </a:cubicBezTo>
                            <a:cubicBezTo>
                              <a:pt x="6100957" y="892731"/>
                              <a:pt x="5942208" y="897039"/>
                              <a:pt x="5775434" y="878424"/>
                            </a:cubicBezTo>
                            <a:cubicBezTo>
                              <a:pt x="5371211" y="871737"/>
                              <a:pt x="5318467" y="891434"/>
                              <a:pt x="5032092" y="878424"/>
                            </a:cubicBezTo>
                            <a:cubicBezTo>
                              <a:pt x="4730978" y="862747"/>
                              <a:pt x="4531626" y="850605"/>
                              <a:pt x="4393580" y="878424"/>
                            </a:cubicBezTo>
                            <a:cubicBezTo>
                              <a:pt x="4240687" y="859335"/>
                              <a:pt x="3931888" y="842792"/>
                              <a:pt x="3545406" y="878424"/>
                            </a:cubicBezTo>
                            <a:cubicBezTo>
                              <a:pt x="3139464" y="854207"/>
                              <a:pt x="3191876" y="872374"/>
                              <a:pt x="2906893" y="878424"/>
                            </a:cubicBezTo>
                            <a:cubicBezTo>
                              <a:pt x="2674777" y="887897"/>
                              <a:pt x="2253633" y="809821"/>
                              <a:pt x="1849059" y="878424"/>
                            </a:cubicBezTo>
                            <a:cubicBezTo>
                              <a:pt x="1593153" y="847155"/>
                              <a:pt x="750516" y="835326"/>
                              <a:pt x="162242" y="878424"/>
                            </a:cubicBezTo>
                            <a:cubicBezTo>
                              <a:pt x="95218" y="857768"/>
                              <a:pt x="5603" y="821809"/>
                              <a:pt x="0" y="732018"/>
                            </a:cubicBezTo>
                            <a:cubicBezTo>
                              <a:pt x="2525" y="557554"/>
                              <a:pt x="16122" y="408100"/>
                              <a:pt x="0" y="14640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6" name="Hộp Văn bản 5">
                <a:extLst>
                  <a:ext uri="{FF2B5EF4-FFF2-40B4-BE49-F238E27FC236}">
                    <a16:creationId xmlns:a16="http://schemas.microsoft.com/office/drawing/2014/main" id="{0A226FAA-F34A-FA4F-8ADC-6D4ADB1F107D}"/>
                  </a:ext>
                </a:extLst>
              </p:cNvPr>
              <p:cNvSpPr txBox="1"/>
              <p:nvPr/>
            </p:nvSpPr>
            <p:spPr>
              <a:xfrm>
                <a:off x="5119824" y="845458"/>
                <a:ext cx="8199120" cy="536317"/>
              </a:xfrm>
              <a:prstGeom prst="round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Nêu công dụng của dấu ngoặc kép trong đoạn dưới đây:</a:t>
                </a:r>
              </a:p>
            </p:txBody>
          </p:sp>
        </p:grpSp>
        <p:pic>
          <p:nvPicPr>
            <p:cNvPr id="4" name="Hình ảnh 3">
              <a:extLst>
                <a:ext uri="{FF2B5EF4-FFF2-40B4-BE49-F238E27FC236}">
                  <a16:creationId xmlns:a16="http://schemas.microsoft.com/office/drawing/2014/main" id="{37AA2FBD-966D-3B30-624D-D566017D099E}"/>
                </a:ext>
              </a:extLst>
            </p:cNvPr>
            <p:cNvPicPr>
              <a:picLocks noChangeAspect="1"/>
            </p:cNvPicPr>
            <p:nvPr/>
          </p:nvPicPr>
          <p:blipFill rotWithShape="1">
            <a:blip r:embed="rId4"/>
            <a:srcRect l="50655" t="3903" r="28184" b="63507"/>
            <a:stretch/>
          </p:blipFill>
          <p:spPr>
            <a:xfrm>
              <a:off x="207253" y="1728030"/>
              <a:ext cx="634257" cy="976819"/>
            </a:xfrm>
            <a:prstGeom prst="roundRect">
              <a:avLst/>
            </a:prstGeom>
          </p:spPr>
        </p:pic>
      </p:grpSp>
      <p:sp>
        <p:nvSpPr>
          <p:cNvPr id="7" name="TextBox 6">
            <a:extLst>
              <a:ext uri="{FF2B5EF4-FFF2-40B4-BE49-F238E27FC236}">
                <a16:creationId xmlns:a16="http://schemas.microsoft.com/office/drawing/2014/main" id="{0F07E7CF-1898-862C-E97A-8A86137CCD08}"/>
              </a:ext>
            </a:extLst>
          </p:cNvPr>
          <p:cNvSpPr txBox="1"/>
          <p:nvPr/>
        </p:nvSpPr>
        <p:spPr>
          <a:xfrm>
            <a:off x="548640" y="1899920"/>
            <a:ext cx="11369040" cy="26776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Đọc “Chiều ngoại ô” của Nguyễn Thuỵ Kha, tôi nhớ đến “Buổi sáng mùa hè trong thung lũng” của Hoàng Hữu Bội, “Nắng trưa” của Băng Sơn,... Các nhà văn đã cảm nhận cảnh vật trong mỗi mùa bằng nhiều giác quan, tạo nên những bức tranh phong cảnh mang sắc màu, âm thanh, hương vị,... của cuộc sống.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(Theo Hạnh Hoa)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Hình chữ nhật: Góc Tròn 9">
            <a:extLst>
              <a:ext uri="{FF2B5EF4-FFF2-40B4-BE49-F238E27FC236}">
                <a16:creationId xmlns:a16="http://schemas.microsoft.com/office/drawing/2014/main" id="{B965A58C-D0F9-9709-0863-6CF1A5782D90}"/>
              </a:ext>
            </a:extLst>
          </p:cNvPr>
          <p:cNvSpPr/>
          <p:nvPr/>
        </p:nvSpPr>
        <p:spPr>
          <a:xfrm>
            <a:off x="765686" y="4927600"/>
            <a:ext cx="11172314" cy="129032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pPr>
            <a:r>
              <a:rPr lang="en-US" sz="3600" b="1" kern="0" dirty="0" err="1">
                <a:solidFill>
                  <a:srgbClr val="002060"/>
                </a:solidFill>
                <a:latin typeface="Cambria" panose="02040503050406030204" pitchFamily="18" charset="0"/>
                <a:ea typeface="Cambria" panose="02040503050406030204" pitchFamily="18" charset="0"/>
                <a:sym typeface="Arial"/>
              </a:rPr>
              <a:t>Công</a:t>
            </a:r>
            <a:r>
              <a:rPr lang="en-US" sz="3600" b="1" kern="0" dirty="0">
                <a:solidFill>
                  <a:srgbClr val="002060"/>
                </a:solidFill>
                <a:latin typeface="Cambria" panose="02040503050406030204" pitchFamily="18" charset="0"/>
                <a:ea typeface="Cambria" panose="02040503050406030204" pitchFamily="18" charset="0"/>
                <a:sym typeface="Arial"/>
              </a:rPr>
              <a:t> </a:t>
            </a:r>
            <a:r>
              <a:rPr lang="en-US" sz="3600" b="1" kern="0" dirty="0" err="1">
                <a:solidFill>
                  <a:srgbClr val="002060"/>
                </a:solidFill>
                <a:latin typeface="Cambria" panose="02040503050406030204" pitchFamily="18" charset="0"/>
                <a:ea typeface="Cambria" panose="02040503050406030204" pitchFamily="18" charset="0"/>
                <a:sym typeface="Arial"/>
              </a:rPr>
              <a:t>dụng</a:t>
            </a:r>
            <a:r>
              <a:rPr lang="en-US" sz="3600" b="1" kern="0" dirty="0">
                <a:solidFill>
                  <a:srgbClr val="002060"/>
                </a:solidFill>
                <a:latin typeface="Cambria" panose="02040503050406030204" pitchFamily="18" charset="0"/>
                <a:ea typeface="Cambria" panose="02040503050406030204" pitchFamily="18" charset="0"/>
                <a:sym typeface="Arial"/>
              </a:rPr>
              <a:t> </a:t>
            </a:r>
            <a:r>
              <a:rPr lang="en-US" sz="3600" b="1" kern="0" dirty="0" err="1">
                <a:solidFill>
                  <a:srgbClr val="002060"/>
                </a:solidFill>
                <a:latin typeface="Cambria" panose="02040503050406030204" pitchFamily="18" charset="0"/>
                <a:ea typeface="Cambria" panose="02040503050406030204" pitchFamily="18" charset="0"/>
                <a:sym typeface="Arial"/>
              </a:rPr>
              <a:t>của</a:t>
            </a:r>
            <a:r>
              <a:rPr lang="en-US" sz="3600" b="1" kern="0" dirty="0">
                <a:solidFill>
                  <a:srgbClr val="002060"/>
                </a:solidFill>
                <a:latin typeface="Cambria" panose="02040503050406030204" pitchFamily="18" charset="0"/>
                <a:ea typeface="Cambria" panose="02040503050406030204" pitchFamily="18" charset="0"/>
                <a:sym typeface="Arial"/>
              </a:rPr>
              <a:t> </a:t>
            </a:r>
            <a:r>
              <a:rPr lang="en-US" sz="3600" b="1" kern="0" dirty="0" err="1">
                <a:solidFill>
                  <a:srgbClr val="002060"/>
                </a:solidFill>
                <a:latin typeface="Cambria" panose="02040503050406030204" pitchFamily="18" charset="0"/>
                <a:ea typeface="Cambria" panose="02040503050406030204" pitchFamily="18" charset="0"/>
                <a:sym typeface="Arial"/>
              </a:rPr>
              <a:t>dấu</a:t>
            </a:r>
            <a:r>
              <a:rPr lang="en-US" sz="3600" b="1" kern="0" dirty="0">
                <a:solidFill>
                  <a:srgbClr val="002060"/>
                </a:solidFill>
                <a:latin typeface="Cambria" panose="02040503050406030204" pitchFamily="18" charset="0"/>
                <a:ea typeface="Cambria" panose="02040503050406030204" pitchFamily="18" charset="0"/>
                <a:sym typeface="Arial"/>
              </a:rPr>
              <a:t> </a:t>
            </a:r>
            <a:r>
              <a:rPr lang="en-US" sz="3600" b="1" kern="0" dirty="0" err="1">
                <a:solidFill>
                  <a:srgbClr val="002060"/>
                </a:solidFill>
                <a:latin typeface="Cambria" panose="02040503050406030204" pitchFamily="18" charset="0"/>
                <a:ea typeface="Cambria" panose="02040503050406030204" pitchFamily="18" charset="0"/>
                <a:sym typeface="Arial"/>
              </a:rPr>
              <a:t>ngoặc</a:t>
            </a:r>
            <a:r>
              <a:rPr lang="en-US" sz="3600" b="1" kern="0" dirty="0">
                <a:solidFill>
                  <a:srgbClr val="002060"/>
                </a:solidFill>
                <a:latin typeface="Cambria" panose="02040503050406030204" pitchFamily="18" charset="0"/>
                <a:ea typeface="Cambria" panose="02040503050406030204" pitchFamily="18" charset="0"/>
                <a:sym typeface="Arial"/>
              </a:rPr>
              <a:t> </a:t>
            </a:r>
            <a:r>
              <a:rPr lang="en-US" sz="3600" b="1" kern="0" dirty="0" err="1">
                <a:solidFill>
                  <a:srgbClr val="002060"/>
                </a:solidFill>
                <a:latin typeface="Cambria" panose="02040503050406030204" pitchFamily="18" charset="0"/>
                <a:ea typeface="Cambria" panose="02040503050406030204" pitchFamily="18" charset="0"/>
                <a:sym typeface="Arial"/>
              </a:rPr>
              <a:t>kép</a:t>
            </a:r>
            <a:r>
              <a:rPr lang="en-US" sz="3600" b="1" kern="0" dirty="0">
                <a:solidFill>
                  <a:srgbClr val="002060"/>
                </a:solidFill>
                <a:latin typeface="Cambria" panose="02040503050406030204" pitchFamily="18" charset="0"/>
                <a:ea typeface="Cambria" panose="02040503050406030204" pitchFamily="18" charset="0"/>
                <a:sym typeface="Arial"/>
              </a:rPr>
              <a:t> </a:t>
            </a:r>
            <a:r>
              <a:rPr lang="en-US" sz="3600" b="1" kern="0" dirty="0" err="1">
                <a:solidFill>
                  <a:srgbClr val="002060"/>
                </a:solidFill>
                <a:latin typeface="Cambria" panose="02040503050406030204" pitchFamily="18" charset="0"/>
                <a:ea typeface="Cambria" panose="02040503050406030204" pitchFamily="18" charset="0"/>
                <a:sym typeface="Arial"/>
              </a:rPr>
              <a:t>trong</a:t>
            </a:r>
            <a:r>
              <a:rPr lang="en-US" sz="3600" b="1" kern="0" dirty="0">
                <a:solidFill>
                  <a:srgbClr val="002060"/>
                </a:solidFill>
                <a:latin typeface="Cambria" panose="02040503050406030204" pitchFamily="18" charset="0"/>
                <a:ea typeface="Cambria" panose="02040503050406030204" pitchFamily="18" charset="0"/>
                <a:sym typeface="Arial"/>
              </a:rPr>
              <a:t> </a:t>
            </a:r>
            <a:r>
              <a:rPr lang="en-US" sz="3600" b="1" kern="0" dirty="0" err="1">
                <a:solidFill>
                  <a:srgbClr val="002060"/>
                </a:solidFill>
                <a:latin typeface="Cambria" panose="02040503050406030204" pitchFamily="18" charset="0"/>
                <a:ea typeface="Cambria" panose="02040503050406030204" pitchFamily="18" charset="0"/>
                <a:sym typeface="Arial"/>
              </a:rPr>
              <a:t>đoạn</a:t>
            </a:r>
            <a:r>
              <a:rPr lang="en-US" sz="3600" b="1" kern="0" dirty="0">
                <a:solidFill>
                  <a:srgbClr val="002060"/>
                </a:solidFill>
                <a:latin typeface="Cambria" panose="02040503050406030204" pitchFamily="18" charset="0"/>
                <a:ea typeface="Cambria" panose="02040503050406030204" pitchFamily="18" charset="0"/>
                <a:sym typeface="Arial"/>
              </a:rPr>
              <a:t> </a:t>
            </a:r>
            <a:r>
              <a:rPr lang="en-US" sz="3600" b="1" kern="0" dirty="0" err="1">
                <a:solidFill>
                  <a:srgbClr val="002060"/>
                </a:solidFill>
                <a:latin typeface="Cambria" panose="02040503050406030204" pitchFamily="18" charset="0"/>
                <a:ea typeface="Cambria" panose="02040503050406030204" pitchFamily="18" charset="0"/>
                <a:sym typeface="Arial"/>
              </a:rPr>
              <a:t>văn</a:t>
            </a:r>
            <a:r>
              <a:rPr lang="en-US" sz="3600" b="1" kern="0" dirty="0">
                <a:solidFill>
                  <a:srgbClr val="FF0000"/>
                </a:solidFill>
                <a:latin typeface="Cambria" panose="02040503050406030204" pitchFamily="18" charset="0"/>
                <a:ea typeface="Cambria" panose="02040503050406030204" pitchFamily="18" charset="0"/>
                <a:sym typeface="Arial"/>
              </a:rPr>
              <a:t>: </a:t>
            </a:r>
            <a:r>
              <a:rPr lang="en-US" sz="3600" b="1" kern="0" dirty="0" err="1">
                <a:solidFill>
                  <a:srgbClr val="FF0000"/>
                </a:solidFill>
                <a:latin typeface="Cambria" panose="02040503050406030204" pitchFamily="18" charset="0"/>
                <a:ea typeface="Cambria" panose="02040503050406030204" pitchFamily="18" charset="0"/>
                <a:sym typeface="Arial"/>
              </a:rPr>
              <a:t>Dấu</a:t>
            </a:r>
            <a:r>
              <a:rPr lang="en-US" sz="3600" b="1" kern="0" dirty="0">
                <a:solidFill>
                  <a:srgbClr val="FF0000"/>
                </a:solidFill>
                <a:latin typeface="Cambria" panose="02040503050406030204" pitchFamily="18" charset="0"/>
                <a:ea typeface="Cambria" panose="02040503050406030204" pitchFamily="18" charset="0"/>
                <a:sym typeface="Arial"/>
              </a:rPr>
              <a:t> </a:t>
            </a:r>
            <a:r>
              <a:rPr lang="en-US" sz="3600" b="1" kern="0" dirty="0" err="1">
                <a:solidFill>
                  <a:srgbClr val="FF0000"/>
                </a:solidFill>
                <a:latin typeface="Cambria" panose="02040503050406030204" pitchFamily="18" charset="0"/>
                <a:ea typeface="Cambria" panose="02040503050406030204" pitchFamily="18" charset="0"/>
                <a:sym typeface="Arial"/>
              </a:rPr>
              <a:t>ngoặc</a:t>
            </a:r>
            <a:r>
              <a:rPr lang="en-US" sz="3600" b="1" kern="0" dirty="0">
                <a:solidFill>
                  <a:srgbClr val="FF0000"/>
                </a:solidFill>
                <a:latin typeface="Cambria" panose="02040503050406030204" pitchFamily="18" charset="0"/>
                <a:ea typeface="Cambria" panose="02040503050406030204" pitchFamily="18" charset="0"/>
                <a:sym typeface="Arial"/>
              </a:rPr>
              <a:t> </a:t>
            </a:r>
            <a:r>
              <a:rPr lang="en-US" sz="3600" b="1" kern="0" dirty="0" err="1">
                <a:solidFill>
                  <a:srgbClr val="FF0000"/>
                </a:solidFill>
                <a:latin typeface="Cambria" panose="02040503050406030204" pitchFamily="18" charset="0"/>
                <a:ea typeface="Cambria" panose="02040503050406030204" pitchFamily="18" charset="0"/>
                <a:sym typeface="Arial"/>
              </a:rPr>
              <a:t>kép</a:t>
            </a:r>
            <a:r>
              <a:rPr lang="en-US" sz="3600" b="1" kern="0" dirty="0">
                <a:solidFill>
                  <a:srgbClr val="FF0000"/>
                </a:solidFill>
                <a:latin typeface="Cambria" panose="02040503050406030204" pitchFamily="18" charset="0"/>
                <a:ea typeface="Cambria" panose="02040503050406030204" pitchFamily="18" charset="0"/>
                <a:sym typeface="Arial"/>
              </a:rPr>
              <a:t> </a:t>
            </a:r>
            <a:r>
              <a:rPr lang="en-US" sz="3600" b="1" kern="0" dirty="0" err="1">
                <a:solidFill>
                  <a:srgbClr val="FF0000"/>
                </a:solidFill>
                <a:latin typeface="Cambria" panose="02040503050406030204" pitchFamily="18" charset="0"/>
                <a:ea typeface="Cambria" panose="02040503050406030204" pitchFamily="18" charset="0"/>
                <a:sym typeface="Arial"/>
              </a:rPr>
              <a:t>đánh</a:t>
            </a:r>
            <a:r>
              <a:rPr lang="en-US" sz="3600" b="1" kern="0" dirty="0">
                <a:solidFill>
                  <a:srgbClr val="FF0000"/>
                </a:solidFill>
                <a:latin typeface="Cambria" panose="02040503050406030204" pitchFamily="18" charset="0"/>
                <a:ea typeface="Cambria" panose="02040503050406030204" pitchFamily="18" charset="0"/>
                <a:sym typeface="Arial"/>
              </a:rPr>
              <a:t> </a:t>
            </a:r>
            <a:r>
              <a:rPr lang="en-US" sz="3600" b="1" kern="0" dirty="0" err="1">
                <a:solidFill>
                  <a:srgbClr val="FF0000"/>
                </a:solidFill>
                <a:latin typeface="Cambria" panose="02040503050406030204" pitchFamily="18" charset="0"/>
                <a:ea typeface="Cambria" panose="02040503050406030204" pitchFamily="18" charset="0"/>
                <a:sym typeface="Arial"/>
              </a:rPr>
              <a:t>dấu</a:t>
            </a:r>
            <a:r>
              <a:rPr lang="en-US" sz="3600" b="1" kern="0" dirty="0">
                <a:solidFill>
                  <a:srgbClr val="FF0000"/>
                </a:solidFill>
                <a:latin typeface="Cambria" panose="02040503050406030204" pitchFamily="18" charset="0"/>
                <a:ea typeface="Cambria" panose="02040503050406030204" pitchFamily="18" charset="0"/>
                <a:sym typeface="Arial"/>
              </a:rPr>
              <a:t> </a:t>
            </a:r>
            <a:r>
              <a:rPr lang="en-US" sz="3600" b="1" kern="0" dirty="0" err="1">
                <a:solidFill>
                  <a:srgbClr val="FF0000"/>
                </a:solidFill>
                <a:latin typeface="Cambria" panose="02040503050406030204" pitchFamily="18" charset="0"/>
                <a:ea typeface="Cambria" panose="02040503050406030204" pitchFamily="18" charset="0"/>
                <a:sym typeface="Arial"/>
              </a:rPr>
              <a:t>tên</a:t>
            </a:r>
            <a:r>
              <a:rPr lang="en-US" sz="3600" b="1" kern="0" dirty="0">
                <a:solidFill>
                  <a:srgbClr val="FF0000"/>
                </a:solidFill>
                <a:latin typeface="Cambria" panose="02040503050406030204" pitchFamily="18" charset="0"/>
                <a:ea typeface="Cambria" panose="02040503050406030204" pitchFamily="18" charset="0"/>
                <a:sym typeface="Arial"/>
              </a:rPr>
              <a:t> </a:t>
            </a:r>
            <a:r>
              <a:rPr lang="en-US" sz="3600" b="1" kern="0" dirty="0" err="1">
                <a:solidFill>
                  <a:srgbClr val="FF0000"/>
                </a:solidFill>
                <a:latin typeface="Cambria" panose="02040503050406030204" pitchFamily="18" charset="0"/>
                <a:ea typeface="Cambria" panose="02040503050406030204" pitchFamily="18" charset="0"/>
                <a:sym typeface="Arial"/>
              </a:rPr>
              <a:t>tác</a:t>
            </a:r>
            <a:r>
              <a:rPr lang="en-US" sz="3600" b="1" kern="0" dirty="0">
                <a:solidFill>
                  <a:srgbClr val="FF0000"/>
                </a:solidFill>
                <a:latin typeface="Cambria" panose="02040503050406030204" pitchFamily="18" charset="0"/>
                <a:ea typeface="Cambria" panose="02040503050406030204" pitchFamily="18" charset="0"/>
                <a:sym typeface="Arial"/>
              </a:rPr>
              <a:t> </a:t>
            </a:r>
            <a:r>
              <a:rPr lang="en-US" sz="3600" b="1" kern="0" dirty="0" err="1">
                <a:solidFill>
                  <a:srgbClr val="FF0000"/>
                </a:solidFill>
                <a:latin typeface="Cambria" panose="02040503050406030204" pitchFamily="18" charset="0"/>
                <a:ea typeface="Cambria" panose="02040503050406030204" pitchFamily="18" charset="0"/>
                <a:sym typeface="Arial"/>
              </a:rPr>
              <a:t>phẩm</a:t>
            </a:r>
            <a:r>
              <a:rPr lang="en-US" sz="3600" b="1" kern="0" dirty="0">
                <a:solidFill>
                  <a:srgbClr val="FF0000"/>
                </a:solidFill>
                <a:latin typeface="Cambria" panose="02040503050406030204" pitchFamily="18" charset="0"/>
                <a:ea typeface="Cambria" panose="02040503050406030204" pitchFamily="18" charset="0"/>
                <a:sym typeface="Arial"/>
              </a:rPr>
              <a:t>, </a:t>
            </a:r>
            <a:r>
              <a:rPr lang="en-US" sz="3600" b="1" kern="0" dirty="0" err="1">
                <a:solidFill>
                  <a:srgbClr val="FF0000"/>
                </a:solidFill>
                <a:latin typeface="Cambria" panose="02040503050406030204" pitchFamily="18" charset="0"/>
                <a:ea typeface="Cambria" panose="02040503050406030204" pitchFamily="18" charset="0"/>
                <a:sym typeface="Arial"/>
              </a:rPr>
              <a:t>tên</a:t>
            </a:r>
            <a:r>
              <a:rPr lang="en-US" sz="3600" b="1" kern="0" dirty="0">
                <a:solidFill>
                  <a:srgbClr val="FF0000"/>
                </a:solidFill>
                <a:latin typeface="Cambria" panose="02040503050406030204" pitchFamily="18" charset="0"/>
                <a:ea typeface="Cambria" panose="02040503050406030204" pitchFamily="18" charset="0"/>
                <a:sym typeface="Arial"/>
              </a:rPr>
              <a:t> </a:t>
            </a:r>
            <a:r>
              <a:rPr lang="en-US" sz="3600" b="1" kern="0" dirty="0" err="1">
                <a:solidFill>
                  <a:srgbClr val="FF0000"/>
                </a:solidFill>
                <a:latin typeface="Cambria" panose="02040503050406030204" pitchFamily="18" charset="0"/>
                <a:ea typeface="Cambria" panose="02040503050406030204" pitchFamily="18" charset="0"/>
                <a:sym typeface="Arial"/>
              </a:rPr>
              <a:t>văn</a:t>
            </a:r>
            <a:r>
              <a:rPr lang="en-US" sz="3600" b="1" kern="0" dirty="0">
                <a:solidFill>
                  <a:srgbClr val="FF0000"/>
                </a:solidFill>
                <a:latin typeface="Cambria" panose="02040503050406030204" pitchFamily="18" charset="0"/>
                <a:ea typeface="Cambria" panose="02040503050406030204" pitchFamily="18" charset="0"/>
                <a:sym typeface="Arial"/>
              </a:rPr>
              <a:t> </a:t>
            </a:r>
            <a:r>
              <a:rPr lang="en-US" sz="3600" b="1" kern="0" dirty="0" err="1">
                <a:solidFill>
                  <a:srgbClr val="FF0000"/>
                </a:solidFill>
                <a:latin typeface="Cambria" panose="02040503050406030204" pitchFamily="18" charset="0"/>
                <a:ea typeface="Cambria" panose="02040503050406030204" pitchFamily="18" charset="0"/>
                <a:sym typeface="Arial"/>
              </a:rPr>
              <a:t>bản</a:t>
            </a:r>
            <a:r>
              <a:rPr lang="en-US" sz="3600" b="1" kern="0" dirty="0">
                <a:solidFill>
                  <a:srgbClr val="FF0000"/>
                </a:solidFill>
                <a:latin typeface="Cambria" panose="02040503050406030204" pitchFamily="18" charset="0"/>
                <a:ea typeface="Cambria" panose="02040503050406030204" pitchFamily="18" charset="0"/>
                <a:sym typeface="Arial"/>
              </a:rPr>
              <a:t>.</a:t>
            </a:r>
            <a:endParaRPr kumimoji="0" lang="vi-VN" sz="36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2462126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Hình Bầu dục 1">
            <a:extLst>
              <a:ext uri="{FF2B5EF4-FFF2-40B4-BE49-F238E27FC236}">
                <a16:creationId xmlns:a16="http://schemas.microsoft.com/office/drawing/2014/main" id="{927CD086-2EDC-D795-D9E4-B4FC3850F537}"/>
              </a:ext>
            </a:extLst>
          </p:cNvPr>
          <p:cNvSpPr/>
          <p:nvPr/>
        </p:nvSpPr>
        <p:spPr>
          <a:xfrm>
            <a:off x="-458339" y="4981783"/>
            <a:ext cx="13462000" cy="3674533"/>
          </a:xfrm>
          <a:prstGeom prst="ellipse">
            <a:avLst/>
          </a:prstGeom>
          <a:solidFill>
            <a:srgbClr val="A5D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597000">
                  <a:lumMod val="20000"/>
                  <a:lumOff val="80000"/>
                </a:srgbClr>
              </a:solidFill>
              <a:latin typeface="Calibri"/>
              <a:sym typeface="Arial"/>
            </a:endParaRPr>
          </a:p>
        </p:txBody>
      </p:sp>
      <p:pic>
        <p:nvPicPr>
          <p:cNvPr id="8" name="Hình ảnh 7">
            <a:extLst>
              <a:ext uri="{FF2B5EF4-FFF2-40B4-BE49-F238E27FC236}">
                <a16:creationId xmlns:a16="http://schemas.microsoft.com/office/drawing/2014/main" id="{85409DB8-5218-67F5-9B97-F9EAB78AC1C0}"/>
              </a:ext>
            </a:extLst>
          </p:cNvPr>
          <p:cNvPicPr>
            <a:picLocks noChangeAspect="1"/>
          </p:cNvPicPr>
          <p:nvPr/>
        </p:nvPicPr>
        <p:blipFill rotWithShape="1">
          <a:blip r:embed="rId2"/>
          <a:srcRect l="53788" b="63282"/>
          <a:stretch/>
        </p:blipFill>
        <p:spPr>
          <a:xfrm>
            <a:off x="10904520" y="2934630"/>
            <a:ext cx="3421627" cy="1529241"/>
          </a:xfrm>
          <a:prstGeom prst="rect">
            <a:avLst/>
          </a:prstGeom>
        </p:spPr>
      </p:pic>
      <p:pic>
        <p:nvPicPr>
          <p:cNvPr id="9" name="Hình ảnh 8">
            <a:extLst>
              <a:ext uri="{FF2B5EF4-FFF2-40B4-BE49-F238E27FC236}">
                <a16:creationId xmlns:a16="http://schemas.microsoft.com/office/drawing/2014/main" id="{3627F236-3046-9C57-8BDB-2191B8151587}"/>
              </a:ext>
            </a:extLst>
          </p:cNvPr>
          <p:cNvPicPr>
            <a:picLocks noChangeAspect="1"/>
          </p:cNvPicPr>
          <p:nvPr/>
        </p:nvPicPr>
        <p:blipFill rotWithShape="1">
          <a:blip r:embed="rId2"/>
          <a:srcRect l="28471" t="31522" r="25317" b="31760"/>
          <a:stretch/>
        </p:blipFill>
        <p:spPr>
          <a:xfrm>
            <a:off x="138473" y="2688756"/>
            <a:ext cx="2747945" cy="1839169"/>
          </a:xfrm>
          <a:prstGeom prst="rect">
            <a:avLst/>
          </a:prstGeom>
        </p:spPr>
      </p:pic>
      <p:pic>
        <p:nvPicPr>
          <p:cNvPr id="10" name="Hình ảnh 9">
            <a:extLst>
              <a:ext uri="{FF2B5EF4-FFF2-40B4-BE49-F238E27FC236}">
                <a16:creationId xmlns:a16="http://schemas.microsoft.com/office/drawing/2014/main" id="{B2B96D7A-78A1-999E-F58D-26EE1402584A}"/>
              </a:ext>
            </a:extLst>
          </p:cNvPr>
          <p:cNvPicPr>
            <a:picLocks noChangeAspect="1"/>
          </p:cNvPicPr>
          <p:nvPr/>
        </p:nvPicPr>
        <p:blipFill rotWithShape="1">
          <a:blip r:embed="rId2"/>
          <a:srcRect l="5832" t="6167" r="60635" b="57780"/>
          <a:stretch/>
        </p:blipFill>
        <p:spPr>
          <a:xfrm>
            <a:off x="2029650" y="311593"/>
            <a:ext cx="2855604" cy="2586163"/>
          </a:xfrm>
          <a:prstGeom prst="rect">
            <a:avLst/>
          </a:prstGeom>
        </p:spPr>
      </p:pic>
      <p:pic>
        <p:nvPicPr>
          <p:cNvPr id="11" name="Hình ảnh 10">
            <a:extLst>
              <a:ext uri="{FF2B5EF4-FFF2-40B4-BE49-F238E27FC236}">
                <a16:creationId xmlns:a16="http://schemas.microsoft.com/office/drawing/2014/main" id="{162D9137-9CAD-CE22-BD06-45B6B3910BC8}"/>
              </a:ext>
            </a:extLst>
          </p:cNvPr>
          <p:cNvPicPr>
            <a:picLocks noChangeAspect="1"/>
          </p:cNvPicPr>
          <p:nvPr/>
        </p:nvPicPr>
        <p:blipFill rotWithShape="1">
          <a:blip r:embed="rId2"/>
          <a:srcRect l="53788" r="5902" b="63282"/>
          <a:stretch/>
        </p:blipFill>
        <p:spPr>
          <a:xfrm flipH="1">
            <a:off x="9534201" y="-95108"/>
            <a:ext cx="2326808" cy="1192213"/>
          </a:xfrm>
          <a:prstGeom prst="rect">
            <a:avLst/>
          </a:prstGeom>
        </p:spPr>
      </p:pic>
      <p:pic>
        <p:nvPicPr>
          <p:cNvPr id="13" name="Hình ảnh 12" descr="Ảnh có chứa vận tải, bánh xe&#10;&#10;Mô tả được tạo tự động">
            <a:extLst>
              <a:ext uri="{FF2B5EF4-FFF2-40B4-BE49-F238E27FC236}">
                <a16:creationId xmlns:a16="http://schemas.microsoft.com/office/drawing/2014/main" id="{736A484D-5A68-154C-C1A1-8B94DC3F4F23}"/>
              </a:ext>
            </a:extLst>
          </p:cNvPr>
          <p:cNvPicPr>
            <a:picLocks noChangeAspect="1"/>
          </p:cNvPicPr>
          <p:nvPr/>
        </p:nvPicPr>
        <p:blipFill rotWithShape="1">
          <a:blip r:embed="rId3"/>
          <a:srcRect l="5598" t="6275" r="69375" b="53333"/>
          <a:stretch/>
        </p:blipFill>
        <p:spPr>
          <a:xfrm>
            <a:off x="-1023449" y="-444309"/>
            <a:ext cx="2496649" cy="2266488"/>
          </a:xfrm>
          <a:prstGeom prst="rect">
            <a:avLst/>
          </a:prstGeom>
        </p:spPr>
      </p:pic>
      <p:grpSp>
        <p:nvGrpSpPr>
          <p:cNvPr id="20" name="Nhóm 19">
            <a:extLst>
              <a:ext uri="{FF2B5EF4-FFF2-40B4-BE49-F238E27FC236}">
                <a16:creationId xmlns:a16="http://schemas.microsoft.com/office/drawing/2014/main" id="{0C20B9AC-05C6-06E5-7F20-4456521FEDB9}"/>
              </a:ext>
            </a:extLst>
          </p:cNvPr>
          <p:cNvGrpSpPr/>
          <p:nvPr/>
        </p:nvGrpSpPr>
        <p:grpSpPr>
          <a:xfrm>
            <a:off x="1101214" y="311593"/>
            <a:ext cx="10451690" cy="6648256"/>
            <a:chOff x="2169267" y="18751"/>
            <a:chExt cx="5348260" cy="4986192"/>
          </a:xfrm>
        </p:grpSpPr>
        <p:sp>
          <p:nvSpPr>
            <p:cNvPr id="18" name="Hình chữ nhật 17">
              <a:extLst>
                <a:ext uri="{FF2B5EF4-FFF2-40B4-BE49-F238E27FC236}">
                  <a16:creationId xmlns:a16="http://schemas.microsoft.com/office/drawing/2014/main" id="{A3D75742-72E5-D206-9858-E7F7C23C4492}"/>
                </a:ext>
              </a:extLst>
            </p:cNvPr>
            <p:cNvSpPr/>
            <p:nvPr/>
          </p:nvSpPr>
          <p:spPr>
            <a:xfrm>
              <a:off x="3639125" y="2381250"/>
              <a:ext cx="2885499" cy="200660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EC9684"/>
                </a:solidFill>
                <a:latin typeface="Calibri"/>
                <a:sym typeface="Arial"/>
              </a:endParaRPr>
            </a:p>
          </p:txBody>
        </p:sp>
        <p:pic>
          <p:nvPicPr>
            <p:cNvPr id="17" name="Hình ảnh 16">
              <a:extLst>
                <a:ext uri="{FF2B5EF4-FFF2-40B4-BE49-F238E27FC236}">
                  <a16:creationId xmlns:a16="http://schemas.microsoft.com/office/drawing/2014/main" id="{5D40037E-CC95-2F67-6E45-699FE0734F28}"/>
                </a:ext>
              </a:extLst>
            </p:cNvPr>
            <p:cNvPicPr>
              <a:picLocks noChangeAspect="1"/>
            </p:cNvPicPr>
            <p:nvPr/>
          </p:nvPicPr>
          <p:blipFill>
            <a:blip r:embed="rId4"/>
            <a:stretch>
              <a:fillRect/>
            </a:stretch>
          </p:blipFill>
          <p:spPr>
            <a:xfrm>
              <a:off x="2169267" y="18751"/>
              <a:ext cx="5348260" cy="4986192"/>
            </a:xfrm>
            <a:prstGeom prst="rect">
              <a:avLst/>
            </a:prstGeom>
          </p:spPr>
        </p:pic>
      </p:grpSp>
      <p:pic>
        <p:nvPicPr>
          <p:cNvPr id="31" name="Hình ảnh 30" descr="Ảnh có chứa văn bản, cây&#10;&#10;Mô tả được tạo tự động">
            <a:extLst>
              <a:ext uri="{FF2B5EF4-FFF2-40B4-BE49-F238E27FC236}">
                <a16:creationId xmlns:a16="http://schemas.microsoft.com/office/drawing/2014/main" id="{B8D618F5-312B-05C0-B7F9-48490066E6D6}"/>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4700"/>
                    </a14:imgEffect>
                  </a14:imgLayer>
                </a14:imgProps>
              </a:ext>
            </a:extLst>
          </a:blip>
          <a:srcRect l="52902" b="50000"/>
          <a:stretch/>
        </p:blipFill>
        <p:spPr>
          <a:xfrm>
            <a:off x="9883057" y="5578061"/>
            <a:ext cx="3209940" cy="1916844"/>
          </a:xfrm>
          <a:prstGeom prst="rect">
            <a:avLst/>
          </a:prstGeom>
        </p:spPr>
      </p:pic>
      <p:pic>
        <p:nvPicPr>
          <p:cNvPr id="30" name="Hình ảnh 29" descr="Ảnh có chứa văn bản, cây&#10;&#10;Mô tả được tạo tự động">
            <a:extLst>
              <a:ext uri="{FF2B5EF4-FFF2-40B4-BE49-F238E27FC236}">
                <a16:creationId xmlns:a16="http://schemas.microsoft.com/office/drawing/2014/main" id="{C4D359C6-0556-B0ED-002E-3363AA6A0DBD}"/>
              </a:ext>
            </a:extLst>
          </p:cNvPr>
          <p:cNvPicPr>
            <a:picLocks noChangeAspect="1"/>
          </p:cNvPicPr>
          <p:nvPr/>
        </p:nvPicPr>
        <p:blipFill rotWithShape="1">
          <a:blip r:embed="rId7"/>
          <a:srcRect l="52902" b="50000"/>
          <a:stretch/>
        </p:blipFill>
        <p:spPr>
          <a:xfrm>
            <a:off x="-1669515" y="4828516"/>
            <a:ext cx="4659440" cy="2782425"/>
          </a:xfrm>
          <a:prstGeom prst="rect">
            <a:avLst/>
          </a:prstGeom>
        </p:spPr>
      </p:pic>
      <p:pic>
        <p:nvPicPr>
          <p:cNvPr id="32" name="Hình ảnh 31" descr="Ảnh có chứa văn bản, cây&#10;&#10;Mô tả được tạo tự động">
            <a:extLst>
              <a:ext uri="{FF2B5EF4-FFF2-40B4-BE49-F238E27FC236}">
                <a16:creationId xmlns:a16="http://schemas.microsoft.com/office/drawing/2014/main" id="{79A35B3D-8936-8352-D3BE-0ECC7D249BA7}"/>
              </a:ext>
            </a:extLst>
          </p:cNvPr>
          <p:cNvPicPr>
            <a:picLocks noChangeAspect="1"/>
          </p:cNvPicPr>
          <p:nvPr/>
        </p:nvPicPr>
        <p:blipFill rotWithShape="1">
          <a:blip r:embed="rId7"/>
          <a:srcRect l="52902" b="50000"/>
          <a:stretch/>
        </p:blipFill>
        <p:spPr>
          <a:xfrm>
            <a:off x="636624" y="5274918"/>
            <a:ext cx="4659440" cy="2782425"/>
          </a:xfrm>
          <a:prstGeom prst="rect">
            <a:avLst/>
          </a:prstGeom>
        </p:spPr>
      </p:pic>
      <p:pic>
        <p:nvPicPr>
          <p:cNvPr id="3" name="Picture 2">
            <a:extLst>
              <a:ext uri="{FF2B5EF4-FFF2-40B4-BE49-F238E27FC236}">
                <a16:creationId xmlns:a16="http://schemas.microsoft.com/office/drawing/2014/main" id="{D576482E-2E65-7BC0-0D3A-03DBB078C9C0}"/>
              </a:ext>
            </a:extLst>
          </p:cNvPr>
          <p:cNvPicPr>
            <a:picLocks noChangeAspect="1"/>
          </p:cNvPicPr>
          <p:nvPr/>
        </p:nvPicPr>
        <p:blipFill>
          <a:blip r:embed="rId8"/>
          <a:stretch>
            <a:fillRect/>
          </a:stretch>
        </p:blipFill>
        <p:spPr>
          <a:xfrm>
            <a:off x="3972501" y="2750768"/>
            <a:ext cx="5151566" cy="2359356"/>
          </a:xfrm>
          <a:prstGeom prst="rect">
            <a:avLst/>
          </a:prstGeom>
        </p:spPr>
      </p:pic>
    </p:spTree>
    <p:extLst>
      <p:ext uri="{BB962C8B-B14F-4D97-AF65-F5344CB8AC3E}">
        <p14:creationId xmlns:p14="http://schemas.microsoft.com/office/powerpoint/2010/main" val="1119178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0">
            <a:extLst>
              <a:ext uri="{FF2B5EF4-FFF2-40B4-BE49-F238E27FC236}">
                <a16:creationId xmlns:a16="http://schemas.microsoft.com/office/drawing/2014/main" id="{5DFE21DF-71AB-A335-00C5-7DB6F56B79E5}"/>
              </a:ext>
            </a:extLst>
          </p:cNvPr>
          <p:cNvGrpSpPr/>
          <p:nvPr/>
        </p:nvGrpSpPr>
        <p:grpSpPr>
          <a:xfrm>
            <a:off x="5681452" y="1473395"/>
            <a:ext cx="3172408" cy="1636095"/>
            <a:chOff x="139959" y="1387023"/>
            <a:chExt cx="3172408" cy="1636095"/>
          </a:xfrm>
        </p:grpSpPr>
        <p:sp>
          <p:nvSpPr>
            <p:cNvPr id="5" name="Rectangle: Rounded Corners 14">
              <a:extLst>
                <a:ext uri="{FF2B5EF4-FFF2-40B4-BE49-F238E27FC236}">
                  <a16:creationId xmlns:a16="http://schemas.microsoft.com/office/drawing/2014/main" id="{892E0F6A-AA16-505F-62AB-283C4729645D}"/>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4800" b="1" dirty="0" err="1">
                  <a:solidFill>
                    <a:srgbClr val="002060"/>
                  </a:solidFill>
                  <a:latin typeface="Calibri"/>
                  <a:sym typeface="Arial"/>
                </a:rPr>
                <a:t>Mắt</a:t>
              </a:r>
              <a:r>
                <a:rPr lang="en-US" sz="4800" b="1" dirty="0">
                  <a:solidFill>
                    <a:srgbClr val="002060"/>
                  </a:solidFill>
                  <a:latin typeface="Calibri"/>
                  <a:sym typeface="Arial"/>
                </a:rPr>
                <a:t> </a:t>
              </a:r>
              <a:r>
                <a:rPr lang="en-US" sz="4800" b="1" dirty="0" err="1">
                  <a:solidFill>
                    <a:srgbClr val="002060"/>
                  </a:solidFill>
                  <a:latin typeface="Calibri"/>
                  <a:sym typeface="Arial"/>
                </a:rPr>
                <a:t>dõi</a:t>
              </a:r>
              <a:endParaRPr lang="en-US" sz="4800" b="1" dirty="0">
                <a:solidFill>
                  <a:srgbClr val="002060"/>
                </a:solidFill>
                <a:latin typeface="Calibri"/>
                <a:sym typeface="Arial"/>
              </a:endParaRPr>
            </a:p>
          </p:txBody>
        </p:sp>
        <p:pic>
          <p:nvPicPr>
            <p:cNvPr id="7" name="Picture 5">
              <a:extLst>
                <a:ext uri="{FF2B5EF4-FFF2-40B4-BE49-F238E27FC236}">
                  <a16:creationId xmlns:a16="http://schemas.microsoft.com/office/drawing/2014/main" id="{E6C39EEC-FA94-BCCF-D147-E71C29469AD3}"/>
                </a:ext>
              </a:extLst>
            </p:cNvPr>
            <p:cNvPicPr>
              <a:picLocks noChangeAspect="1"/>
            </p:cNvPicPr>
            <p:nvPr/>
          </p:nvPicPr>
          <p:blipFill>
            <a:blip r:embed="rId3"/>
            <a:stretch>
              <a:fillRect/>
            </a:stretch>
          </p:blipFill>
          <p:spPr>
            <a:xfrm>
              <a:off x="139959" y="1387023"/>
              <a:ext cx="947057" cy="947057"/>
            </a:xfrm>
            <a:prstGeom prst="rect">
              <a:avLst/>
            </a:prstGeom>
          </p:spPr>
        </p:pic>
      </p:grpSp>
      <p:grpSp>
        <p:nvGrpSpPr>
          <p:cNvPr id="10" name="Group 22">
            <a:extLst>
              <a:ext uri="{FF2B5EF4-FFF2-40B4-BE49-F238E27FC236}">
                <a16:creationId xmlns:a16="http://schemas.microsoft.com/office/drawing/2014/main" id="{102448FC-090A-D28F-9DD8-CAC91ADC5B6B}"/>
              </a:ext>
            </a:extLst>
          </p:cNvPr>
          <p:cNvGrpSpPr/>
          <p:nvPr/>
        </p:nvGrpSpPr>
        <p:grpSpPr>
          <a:xfrm>
            <a:off x="6334065" y="3385253"/>
            <a:ext cx="3397435" cy="1559459"/>
            <a:chOff x="4424729" y="3902060"/>
            <a:chExt cx="3397434" cy="1559458"/>
          </a:xfrm>
        </p:grpSpPr>
        <p:sp>
          <p:nvSpPr>
            <p:cNvPr id="11" name="Rectangle: Rounded Corners 20">
              <a:extLst>
                <a:ext uri="{FF2B5EF4-FFF2-40B4-BE49-F238E27FC236}">
                  <a16:creationId xmlns:a16="http://schemas.microsoft.com/office/drawing/2014/main" id="{0B62FDAA-5EB9-C222-4147-7C91856A0953}"/>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custGeom>
                      <a:avLst/>
                      <a:gdLst>
                        <a:gd name="connsiteX0" fmla="*/ 0 w 2855636"/>
                        <a:gd name="connsiteY0" fmla="*/ 283910 h 1162567"/>
                        <a:gd name="connsiteX1" fmla="*/ 283910 w 2855636"/>
                        <a:gd name="connsiteY1" fmla="*/ 0 h 1162567"/>
                        <a:gd name="connsiteX2" fmla="*/ 2571726 w 2855636"/>
                        <a:gd name="connsiteY2" fmla="*/ 0 h 1162567"/>
                        <a:gd name="connsiteX3" fmla="*/ 2855636 w 2855636"/>
                        <a:gd name="connsiteY3" fmla="*/ 283910 h 1162567"/>
                        <a:gd name="connsiteX4" fmla="*/ 2855636 w 2855636"/>
                        <a:gd name="connsiteY4" fmla="*/ 878657 h 1162567"/>
                        <a:gd name="connsiteX5" fmla="*/ 2571726 w 2855636"/>
                        <a:gd name="connsiteY5" fmla="*/ 1162567 h 1162567"/>
                        <a:gd name="connsiteX6" fmla="*/ 283910 w 2855636"/>
                        <a:gd name="connsiteY6" fmla="*/ 1162567 h 1162567"/>
                        <a:gd name="connsiteX7" fmla="*/ 0 w 2855636"/>
                        <a:gd name="connsiteY7" fmla="*/ 878657 h 1162567"/>
                        <a:gd name="connsiteX8" fmla="*/ 0 w 2855636"/>
                        <a:gd name="connsiteY8" fmla="*/ 283910 h 1162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6" h="1162567" fill="none" extrusionOk="0">
                          <a:moveTo>
                            <a:pt x="0" y="283910"/>
                          </a:moveTo>
                          <a:cubicBezTo>
                            <a:pt x="-7135" y="152114"/>
                            <a:pt x="106287" y="-13994"/>
                            <a:pt x="283910" y="0"/>
                          </a:cubicBezTo>
                          <a:cubicBezTo>
                            <a:pt x="1364462" y="-35273"/>
                            <a:pt x="1633064" y="-144294"/>
                            <a:pt x="2571726" y="0"/>
                          </a:cubicBezTo>
                          <a:cubicBezTo>
                            <a:pt x="2732145" y="1102"/>
                            <a:pt x="2848263" y="120894"/>
                            <a:pt x="2855636" y="283910"/>
                          </a:cubicBezTo>
                          <a:cubicBezTo>
                            <a:pt x="2828911" y="530135"/>
                            <a:pt x="2821321" y="752789"/>
                            <a:pt x="2855636" y="878657"/>
                          </a:cubicBezTo>
                          <a:cubicBezTo>
                            <a:pt x="2861016" y="1031387"/>
                            <a:pt x="2745193" y="1144497"/>
                            <a:pt x="2571726" y="1162567"/>
                          </a:cubicBezTo>
                          <a:cubicBezTo>
                            <a:pt x="2113712" y="1240092"/>
                            <a:pt x="788951" y="1118864"/>
                            <a:pt x="283910" y="1162567"/>
                          </a:cubicBezTo>
                          <a:cubicBezTo>
                            <a:pt x="110929" y="1158083"/>
                            <a:pt x="-13467" y="1035272"/>
                            <a:pt x="0" y="878657"/>
                          </a:cubicBezTo>
                          <a:cubicBezTo>
                            <a:pt x="8374" y="651430"/>
                            <a:pt x="-29749" y="569341"/>
                            <a:pt x="0" y="283910"/>
                          </a:cubicBezTo>
                          <a:close/>
                        </a:path>
                        <a:path w="2855636" h="1162567" stroke="0" extrusionOk="0">
                          <a:moveTo>
                            <a:pt x="0" y="283910"/>
                          </a:moveTo>
                          <a:cubicBezTo>
                            <a:pt x="-5952" y="106547"/>
                            <a:pt x="106258" y="16890"/>
                            <a:pt x="283910" y="0"/>
                          </a:cubicBezTo>
                          <a:cubicBezTo>
                            <a:pt x="1117800" y="-95379"/>
                            <a:pt x="1518185" y="58096"/>
                            <a:pt x="2571726" y="0"/>
                          </a:cubicBezTo>
                          <a:cubicBezTo>
                            <a:pt x="2723833" y="-3303"/>
                            <a:pt x="2846627" y="120636"/>
                            <a:pt x="2855636" y="283910"/>
                          </a:cubicBezTo>
                          <a:cubicBezTo>
                            <a:pt x="2864626" y="507746"/>
                            <a:pt x="2844642" y="618417"/>
                            <a:pt x="2855636" y="878657"/>
                          </a:cubicBezTo>
                          <a:cubicBezTo>
                            <a:pt x="2860076" y="1030179"/>
                            <a:pt x="2714698" y="1148793"/>
                            <a:pt x="2571726" y="1162567"/>
                          </a:cubicBezTo>
                          <a:cubicBezTo>
                            <a:pt x="1518583" y="1102661"/>
                            <a:pt x="747935" y="1245081"/>
                            <a:pt x="283910" y="1162567"/>
                          </a:cubicBezTo>
                          <a:cubicBezTo>
                            <a:pt x="113773" y="1165864"/>
                            <a:pt x="-7462" y="1043029"/>
                            <a:pt x="0" y="878657"/>
                          </a:cubicBezTo>
                          <a:cubicBezTo>
                            <a:pt x="21431" y="735764"/>
                            <a:pt x="48167" y="405115"/>
                            <a:pt x="0" y="28391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4800" b="1" dirty="0">
                  <a:solidFill>
                    <a:srgbClr val="002060"/>
                  </a:solidFill>
                  <a:latin typeface="Calibri"/>
                  <a:sym typeface="Arial"/>
                </a:rPr>
                <a:t>Tai </a:t>
              </a:r>
              <a:r>
                <a:rPr lang="en-US" sz="4800" b="1" dirty="0" err="1">
                  <a:solidFill>
                    <a:srgbClr val="002060"/>
                  </a:solidFill>
                  <a:latin typeface="Calibri"/>
                  <a:sym typeface="Arial"/>
                </a:rPr>
                <a:t>nghe</a:t>
              </a:r>
              <a:endParaRPr lang="en-US" sz="4800" b="1" dirty="0">
                <a:solidFill>
                  <a:srgbClr val="002060"/>
                </a:solidFill>
                <a:latin typeface="Calibri"/>
                <a:sym typeface="Arial"/>
              </a:endParaRPr>
            </a:p>
          </p:txBody>
        </p:sp>
        <p:pic>
          <p:nvPicPr>
            <p:cNvPr id="12" name="Picture 18">
              <a:extLst>
                <a:ext uri="{FF2B5EF4-FFF2-40B4-BE49-F238E27FC236}">
                  <a16:creationId xmlns:a16="http://schemas.microsoft.com/office/drawing/2014/main" id="{B2644545-BBCC-1D0F-94A2-4D2B7F921041}"/>
                </a:ext>
              </a:extLst>
            </p:cNvPr>
            <p:cNvPicPr>
              <a:picLocks noChangeAspect="1"/>
            </p:cNvPicPr>
            <p:nvPr/>
          </p:nvPicPr>
          <p:blipFill>
            <a:blip r:embed="rId4"/>
            <a:stretch>
              <a:fillRect/>
            </a:stretch>
          </p:blipFill>
          <p:spPr>
            <a:xfrm>
              <a:off x="4424729" y="3902060"/>
              <a:ext cx="1083597" cy="1083597"/>
            </a:xfrm>
            <a:prstGeom prst="rect">
              <a:avLst/>
            </a:prstGeom>
          </p:spPr>
        </p:pic>
      </p:grpSp>
      <p:grpSp>
        <p:nvGrpSpPr>
          <p:cNvPr id="13" name="Group 30">
            <a:extLst>
              <a:ext uri="{FF2B5EF4-FFF2-40B4-BE49-F238E27FC236}">
                <a16:creationId xmlns:a16="http://schemas.microsoft.com/office/drawing/2014/main" id="{AAAE6778-9CDE-0203-6261-6120EC319BFA}"/>
              </a:ext>
            </a:extLst>
          </p:cNvPr>
          <p:cNvGrpSpPr/>
          <p:nvPr/>
        </p:nvGrpSpPr>
        <p:grpSpPr>
          <a:xfrm>
            <a:off x="7830154" y="5220477"/>
            <a:ext cx="3329164" cy="1371679"/>
            <a:chOff x="8110962" y="1828720"/>
            <a:chExt cx="3329164" cy="1371679"/>
          </a:xfrm>
        </p:grpSpPr>
        <p:sp>
          <p:nvSpPr>
            <p:cNvPr id="14" name="Rectangle: Rounded Corners 26">
              <a:extLst>
                <a:ext uri="{FF2B5EF4-FFF2-40B4-BE49-F238E27FC236}">
                  <a16:creationId xmlns:a16="http://schemas.microsoft.com/office/drawing/2014/main" id="{D2160FA2-6022-49F3-C61C-05723409615A}"/>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4800" b="1" dirty="0">
                  <a:solidFill>
                    <a:srgbClr val="002060"/>
                  </a:solidFill>
                  <a:latin typeface="Calibri"/>
                  <a:sym typeface="Arial"/>
                </a:rPr>
                <a:t>Tay </a:t>
              </a:r>
              <a:r>
                <a:rPr lang="en-US" sz="4800" b="1" dirty="0" err="1">
                  <a:solidFill>
                    <a:srgbClr val="002060"/>
                  </a:solidFill>
                  <a:latin typeface="Calibri"/>
                  <a:sym typeface="Arial"/>
                </a:rPr>
                <a:t>dò</a:t>
              </a:r>
              <a:endParaRPr lang="en-US" sz="4800" b="1" dirty="0">
                <a:solidFill>
                  <a:srgbClr val="002060"/>
                </a:solidFill>
                <a:latin typeface="Calibri"/>
                <a:sym typeface="Arial"/>
              </a:endParaRPr>
            </a:p>
          </p:txBody>
        </p:sp>
        <p:pic>
          <p:nvPicPr>
            <p:cNvPr id="15" name="Picture 29">
              <a:extLst>
                <a:ext uri="{FF2B5EF4-FFF2-40B4-BE49-F238E27FC236}">
                  <a16:creationId xmlns:a16="http://schemas.microsoft.com/office/drawing/2014/main" id="{4FC94C79-EB67-5A6E-EEB0-B794FD40A735}"/>
                </a:ext>
              </a:extLst>
            </p:cNvPr>
            <p:cNvPicPr>
              <a:picLocks noChangeAspect="1"/>
            </p:cNvPicPr>
            <p:nvPr/>
          </p:nvPicPr>
          <p:blipFill>
            <a:blip r:embed="rId5"/>
            <a:stretch>
              <a:fillRect/>
            </a:stretch>
          </p:blipFill>
          <p:spPr>
            <a:xfrm>
              <a:off x="8110962" y="1828720"/>
              <a:ext cx="1023707" cy="1023707"/>
            </a:xfrm>
            <a:prstGeom prst="rect">
              <a:avLst/>
            </a:prstGeom>
          </p:spPr>
        </p:pic>
      </p:grpSp>
      <p:pic>
        <p:nvPicPr>
          <p:cNvPr id="29" name="Hình ảnh 28" descr="Ảnh có chứa đầy màu sắc, được trang trí, đồ chơi, búp bê&#10;&#10;Mô tả được tạo tự động">
            <a:extLst>
              <a:ext uri="{FF2B5EF4-FFF2-40B4-BE49-F238E27FC236}">
                <a16:creationId xmlns:a16="http://schemas.microsoft.com/office/drawing/2014/main" id="{465E6F2F-B42B-FEA3-0FC4-E453F1AC7659}"/>
              </a:ext>
            </a:extLst>
          </p:cNvPr>
          <p:cNvPicPr>
            <a:picLocks noChangeAspect="1"/>
          </p:cNvPicPr>
          <p:nvPr/>
        </p:nvPicPr>
        <p:blipFill>
          <a:blip r:embed="rId6"/>
          <a:stretch>
            <a:fillRect/>
          </a:stretch>
        </p:blipFill>
        <p:spPr>
          <a:xfrm>
            <a:off x="292310" y="1897992"/>
            <a:ext cx="5105633" cy="4875829"/>
          </a:xfrm>
          <a:prstGeom prst="rect">
            <a:avLst/>
          </a:prstGeom>
        </p:spPr>
      </p:pic>
      <p:pic>
        <p:nvPicPr>
          <p:cNvPr id="3" name="Picture 2">
            <a:extLst>
              <a:ext uri="{FF2B5EF4-FFF2-40B4-BE49-F238E27FC236}">
                <a16:creationId xmlns:a16="http://schemas.microsoft.com/office/drawing/2014/main" id="{0DA97D1C-01D4-28C2-E0D1-61A3900D87B5}"/>
              </a:ext>
            </a:extLst>
          </p:cNvPr>
          <p:cNvPicPr>
            <a:picLocks noChangeAspect="1"/>
          </p:cNvPicPr>
          <p:nvPr/>
        </p:nvPicPr>
        <p:blipFill>
          <a:blip r:embed="rId7"/>
          <a:stretch>
            <a:fillRect/>
          </a:stretch>
        </p:blipFill>
        <p:spPr>
          <a:xfrm>
            <a:off x="3311794" y="0"/>
            <a:ext cx="5511262" cy="1585097"/>
          </a:xfrm>
          <a:prstGeom prst="rect">
            <a:avLst/>
          </a:prstGeom>
        </p:spPr>
      </p:pic>
    </p:spTree>
    <p:extLst>
      <p:ext uri="{BB962C8B-B14F-4D97-AF65-F5344CB8AC3E}">
        <p14:creationId xmlns:p14="http://schemas.microsoft.com/office/powerpoint/2010/main" val="2139199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66000">
                                          <p:cBhvr additive="base">
                                            <p:cTn id="12" dur="10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14:bounceEnd="66000">
                                          <p:cBhvr additive="base">
                                            <p:cTn id="17"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ppt_x"/>
                                              </p:val>
                                            </p:tav>
                                            <p:tav tm="100000">
                                              <p:val>
                                                <p:strVal val="#ppt_x"/>
                                              </p:val>
                                            </p:tav>
                                          </p:tavLst>
                                        </p:anim>
                                        <p:anim calcmode="lin" valueType="num">
                                          <p:cBhvr additive="base">
                                            <p:cTn id="13" dur="10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ppt_x"/>
                                              </p:val>
                                            </p:tav>
                                            <p:tav tm="100000">
                                              <p:val>
                                                <p:strVal val="#ppt_x"/>
                                              </p:val>
                                            </p:tav>
                                          </p:tavLst>
                                        </p:anim>
                                        <p:anim calcmode="lin" valueType="num">
                                          <p:cBhvr additive="base">
                                            <p:cTn id="1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圆角矩形 10">
            <a:extLst>
              <a:ext uri="{FF2B5EF4-FFF2-40B4-BE49-F238E27FC236}">
                <a16:creationId xmlns:a16="http://schemas.microsoft.com/office/drawing/2014/main" id="{7B77A561-FA36-8AE8-3637-6BFBA2650A62}"/>
              </a:ext>
            </a:extLst>
          </p:cNvPr>
          <p:cNvSpPr/>
          <p:nvPr/>
        </p:nvSpPr>
        <p:spPr>
          <a:xfrm>
            <a:off x="685009" y="488607"/>
            <a:ext cx="11074400" cy="6110180"/>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3" name="Group 12">
            <a:extLst>
              <a:ext uri="{FF2B5EF4-FFF2-40B4-BE49-F238E27FC236}">
                <a16:creationId xmlns:a16="http://schemas.microsoft.com/office/drawing/2014/main" id="{C1BDE6ED-C9B1-46D1-3AB1-60FB3E7105B3}"/>
              </a:ext>
            </a:extLst>
          </p:cNvPr>
          <p:cNvGrpSpPr/>
          <p:nvPr/>
        </p:nvGrpSpPr>
        <p:grpSpPr>
          <a:xfrm>
            <a:off x="7244346" y="1009774"/>
            <a:ext cx="4947654" cy="1361483"/>
            <a:chOff x="5425541" y="1047723"/>
            <a:chExt cx="4827497" cy="2168925"/>
          </a:xfrm>
        </p:grpSpPr>
        <p:sp>
          <p:nvSpPr>
            <p:cNvPr id="14" name="Speech Bubble: Rectangle with Corners Rounded 7">
              <a:extLst>
                <a:ext uri="{FF2B5EF4-FFF2-40B4-BE49-F238E27FC236}">
                  <a16:creationId xmlns:a16="http://schemas.microsoft.com/office/drawing/2014/main" id="{67D25C72-10B2-2C7E-B0E2-13CA53BCD24B}"/>
                </a:ext>
              </a:extLst>
            </p:cNvPr>
            <p:cNvSpPr/>
            <p:nvPr/>
          </p:nvSpPr>
          <p:spPr>
            <a:xfrm flipH="1">
              <a:off x="5425541" y="1047723"/>
              <a:ext cx="4827497" cy="2168925"/>
            </a:xfrm>
            <a:prstGeom prst="wedgeRoundRectCallout">
              <a:avLst>
                <a:gd name="adj1" fmla="val 29053"/>
                <a:gd name="adj2" fmla="val 7667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TextBox 14">
              <a:extLst>
                <a:ext uri="{FF2B5EF4-FFF2-40B4-BE49-F238E27FC236}">
                  <a16:creationId xmlns:a16="http://schemas.microsoft.com/office/drawing/2014/main" id="{2B917B05-134F-E72D-02B1-464796225B5B}"/>
                </a:ext>
              </a:extLst>
            </p:cNvPr>
            <p:cNvSpPr txBox="1"/>
            <p:nvPr/>
          </p:nvSpPr>
          <p:spPr>
            <a:xfrm>
              <a:off x="5572936" y="1189355"/>
              <a:ext cx="4532707" cy="186316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Bài đọc chia làm mấy đoạn?</a:t>
              </a:r>
              <a:endParaRPr kumimoji="0" lang="en-US" sz="3500" b="1" i="0" u="none" strike="noStrike" kern="1200" cap="none" spc="0" normalizeH="0" baseline="0" noProof="0" dirty="0">
                <a:ln>
                  <a:noFill/>
                </a:ln>
                <a:solidFill>
                  <a:srgbClr val="C00000"/>
                </a:solidFill>
                <a:effectLst/>
                <a:uLnTx/>
                <a:uFillTx/>
                <a:latin typeface="等线" panose="020F0502020204030204"/>
                <a:ea typeface="+mn-ea"/>
                <a:cs typeface="+mn-cs"/>
              </a:endParaRPr>
            </a:p>
          </p:txBody>
        </p:sp>
      </p:grpSp>
      <p:pic>
        <p:nvPicPr>
          <p:cNvPr id="16" name="Picture 15">
            <a:extLst>
              <a:ext uri="{FF2B5EF4-FFF2-40B4-BE49-F238E27FC236}">
                <a16:creationId xmlns:a16="http://schemas.microsoft.com/office/drawing/2014/main" id="{828C3456-F89F-C0B1-1B1E-299C87E591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0420" y="2586781"/>
            <a:ext cx="2610118" cy="3805206"/>
          </a:xfrm>
          <a:prstGeom prst="rect">
            <a:avLst/>
          </a:prstGeom>
        </p:spPr>
      </p:pic>
      <p:sp>
        <p:nvSpPr>
          <p:cNvPr id="17" name="矩形 29">
            <a:extLst>
              <a:ext uri="{FF2B5EF4-FFF2-40B4-BE49-F238E27FC236}">
                <a16:creationId xmlns:a16="http://schemas.microsoft.com/office/drawing/2014/main" id="{785504D5-E079-6AA9-E082-F0EB75928E97}"/>
              </a:ext>
            </a:extLst>
          </p:cNvPr>
          <p:cNvSpPr/>
          <p:nvPr/>
        </p:nvSpPr>
        <p:spPr>
          <a:xfrm>
            <a:off x="915342" y="2436664"/>
            <a:ext cx="7066608" cy="1191816"/>
          </a:xfrm>
          <a:prstGeom prst="roundRect">
            <a:avLst/>
          </a:prstGeom>
          <a:solidFill>
            <a:srgbClr val="F48B79"/>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rPr>
              <a:t>Đoạn 1: từ đầu đến </a:t>
            </a:r>
            <a:r>
              <a:rPr lang="vi-VN" sz="3200" b="1" i="1" dirty="0">
                <a:solidFill>
                  <a:prstClr val="black"/>
                </a:solidFill>
                <a:latin typeface="Cambria" panose="02040503050406030204" pitchFamily="18" charset="0"/>
                <a:ea typeface="Cambria" panose="02040503050406030204" pitchFamily="18" charset="0"/>
              </a:rPr>
              <a:t>đã chìm vào nắng chiều.</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8" name="矩形 29">
            <a:extLst>
              <a:ext uri="{FF2B5EF4-FFF2-40B4-BE49-F238E27FC236}">
                <a16:creationId xmlns:a16="http://schemas.microsoft.com/office/drawing/2014/main" id="{E220C006-962C-F702-B71D-44D90F8370B3}"/>
              </a:ext>
            </a:extLst>
          </p:cNvPr>
          <p:cNvSpPr/>
          <p:nvPr/>
        </p:nvSpPr>
        <p:spPr>
          <a:xfrm>
            <a:off x="928686" y="3967560"/>
            <a:ext cx="7144753" cy="1259919"/>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just">
              <a:defRPr/>
            </a:pPr>
            <a:r>
              <a:rPr lang="en-US" sz="3400" b="1" dirty="0" err="1">
                <a:solidFill>
                  <a:prstClr val="black"/>
                </a:solidFill>
                <a:latin typeface="Cambria" panose="02040503050406030204" pitchFamily="18" charset="0"/>
                <a:ea typeface="Cambria" panose="02040503050406030204" pitchFamily="18" charset="0"/>
              </a:rPr>
              <a:t>Đoạn</a:t>
            </a:r>
            <a:r>
              <a:rPr lang="en-US" sz="3400" b="1" dirty="0">
                <a:solidFill>
                  <a:prstClr val="black"/>
                </a:solidFill>
                <a:latin typeface="Cambria" panose="02040503050406030204" pitchFamily="18" charset="0"/>
                <a:ea typeface="Cambria" panose="02040503050406030204" pitchFamily="18" charset="0"/>
              </a:rPr>
              <a:t> 2: </a:t>
            </a:r>
            <a:r>
              <a:rPr lang="en-US" sz="3400" b="1" dirty="0" err="1">
                <a:solidFill>
                  <a:prstClr val="black"/>
                </a:solidFill>
                <a:latin typeface="Cambria" panose="02040503050406030204" pitchFamily="18" charset="0"/>
                <a:ea typeface="Cambria" panose="02040503050406030204" pitchFamily="18" charset="0"/>
              </a:rPr>
              <a:t>tiếp</a:t>
            </a:r>
            <a:r>
              <a:rPr lang="en-US" sz="3400" b="1" dirty="0">
                <a:solidFill>
                  <a:prstClr val="black"/>
                </a:solidFill>
                <a:latin typeface="Cambria" panose="02040503050406030204" pitchFamily="18" charset="0"/>
                <a:ea typeface="Cambria" panose="02040503050406030204" pitchFamily="18" charset="0"/>
              </a:rPr>
              <a:t> </a:t>
            </a:r>
            <a:r>
              <a:rPr lang="en-US" sz="3400" b="1" dirty="0" err="1">
                <a:solidFill>
                  <a:prstClr val="black"/>
                </a:solidFill>
                <a:latin typeface="Cambria" panose="02040503050406030204" pitchFamily="18" charset="0"/>
                <a:ea typeface="Cambria" panose="02040503050406030204" pitchFamily="18" charset="0"/>
              </a:rPr>
              <a:t>theo</a:t>
            </a:r>
            <a:r>
              <a:rPr lang="en-US" sz="3400" b="1" dirty="0">
                <a:solidFill>
                  <a:prstClr val="black"/>
                </a:solidFill>
                <a:latin typeface="Cambria" panose="02040503050406030204" pitchFamily="18" charset="0"/>
                <a:ea typeface="Cambria" panose="02040503050406030204" pitchFamily="18" charset="0"/>
              </a:rPr>
              <a:t> </a:t>
            </a:r>
            <a:r>
              <a:rPr lang="en-US" sz="3400" b="1" dirty="0" err="1">
                <a:solidFill>
                  <a:prstClr val="black"/>
                </a:solidFill>
                <a:latin typeface="Cambria" panose="02040503050406030204" pitchFamily="18" charset="0"/>
                <a:ea typeface="Cambria" panose="02040503050406030204" pitchFamily="18" charset="0"/>
              </a:rPr>
              <a:t>cho</a:t>
            </a:r>
            <a:r>
              <a:rPr lang="en-US" sz="3400" b="1" dirty="0">
                <a:solidFill>
                  <a:prstClr val="black"/>
                </a:solidFill>
                <a:latin typeface="Cambria" panose="02040503050406030204" pitchFamily="18" charset="0"/>
                <a:ea typeface="Cambria" panose="02040503050406030204" pitchFamily="18" charset="0"/>
              </a:rPr>
              <a:t> </a:t>
            </a:r>
            <a:r>
              <a:rPr lang="en-US" sz="3400" b="1" dirty="0" err="1">
                <a:solidFill>
                  <a:prstClr val="black"/>
                </a:solidFill>
                <a:latin typeface="Cambria" panose="02040503050406030204" pitchFamily="18" charset="0"/>
                <a:ea typeface="Cambria" panose="02040503050406030204" pitchFamily="18" charset="0"/>
              </a:rPr>
              <a:t>đến</a:t>
            </a:r>
            <a:r>
              <a:rPr lang="en-US" sz="3400" b="1" dirty="0">
                <a:solidFill>
                  <a:prstClr val="black"/>
                </a:solidFill>
                <a:latin typeface="Cambria" panose="02040503050406030204" pitchFamily="18" charset="0"/>
                <a:ea typeface="Cambria" panose="02040503050406030204" pitchFamily="18" charset="0"/>
              </a:rPr>
              <a:t> </a:t>
            </a:r>
            <a:r>
              <a:rPr lang="en-US" sz="3400" b="1" i="1" dirty="0" err="1">
                <a:solidFill>
                  <a:prstClr val="black"/>
                </a:solidFill>
                <a:latin typeface="Cambria" panose="02040503050406030204" pitchFamily="18" charset="0"/>
                <a:ea typeface="Cambria" panose="02040503050406030204" pitchFamily="18" charset="0"/>
              </a:rPr>
              <a:t>vùng</a:t>
            </a:r>
            <a:r>
              <a:rPr lang="en-US" sz="3400" b="1" i="1" dirty="0">
                <a:solidFill>
                  <a:prstClr val="black"/>
                </a:solidFill>
                <a:latin typeface="Cambria" panose="02040503050406030204" pitchFamily="18" charset="0"/>
                <a:ea typeface="Cambria" panose="02040503050406030204" pitchFamily="18" charset="0"/>
              </a:rPr>
              <a:t> </a:t>
            </a:r>
            <a:r>
              <a:rPr lang="en-US" sz="3400" b="1" i="1" dirty="0" err="1">
                <a:solidFill>
                  <a:prstClr val="black"/>
                </a:solidFill>
                <a:latin typeface="Cambria" panose="02040503050406030204" pitchFamily="18" charset="0"/>
                <a:ea typeface="Cambria" panose="02040503050406030204" pitchFamily="18" charset="0"/>
              </a:rPr>
              <a:t>ngoại</a:t>
            </a:r>
            <a:r>
              <a:rPr lang="en-US" sz="3400" b="1" i="1" dirty="0">
                <a:solidFill>
                  <a:prstClr val="black"/>
                </a:solidFill>
                <a:latin typeface="Cambria" panose="02040503050406030204" pitchFamily="18" charset="0"/>
                <a:ea typeface="Cambria" panose="02040503050406030204" pitchFamily="18" charset="0"/>
              </a:rPr>
              <a:t> ô </a:t>
            </a:r>
            <a:r>
              <a:rPr lang="en-US" sz="3400" b="1" i="1" dirty="0" err="1">
                <a:solidFill>
                  <a:prstClr val="black"/>
                </a:solidFill>
                <a:latin typeface="Cambria" panose="02040503050406030204" pitchFamily="18" charset="0"/>
                <a:ea typeface="Cambria" panose="02040503050406030204" pitchFamily="18" charset="0"/>
              </a:rPr>
              <a:t>thật</a:t>
            </a:r>
            <a:r>
              <a:rPr lang="en-US" sz="3400" b="1" i="1" dirty="0">
                <a:solidFill>
                  <a:prstClr val="black"/>
                </a:solidFill>
                <a:latin typeface="Cambria" panose="02040503050406030204" pitchFamily="18" charset="0"/>
                <a:ea typeface="Cambria" panose="02040503050406030204" pitchFamily="18" charset="0"/>
              </a:rPr>
              <a:t> </a:t>
            </a:r>
            <a:r>
              <a:rPr lang="en-US" sz="3400" b="1" i="1" dirty="0" err="1">
                <a:solidFill>
                  <a:prstClr val="black"/>
                </a:solidFill>
                <a:latin typeface="Cambria" panose="02040503050406030204" pitchFamily="18" charset="0"/>
                <a:ea typeface="Cambria" panose="02040503050406030204" pitchFamily="18" charset="0"/>
              </a:rPr>
              <a:t>đáng</a:t>
            </a:r>
            <a:r>
              <a:rPr lang="en-US" sz="3400" b="1" i="1" dirty="0">
                <a:solidFill>
                  <a:prstClr val="black"/>
                </a:solidFill>
                <a:latin typeface="Cambria" panose="02040503050406030204" pitchFamily="18" charset="0"/>
                <a:ea typeface="Cambria" panose="02040503050406030204" pitchFamily="18" charset="0"/>
              </a:rPr>
              <a:t> </a:t>
            </a:r>
            <a:r>
              <a:rPr lang="en-US" sz="3400" b="1" i="1" dirty="0" err="1">
                <a:solidFill>
                  <a:prstClr val="black"/>
                </a:solidFill>
                <a:latin typeface="Cambria" panose="02040503050406030204" pitchFamily="18" charset="0"/>
                <a:ea typeface="Cambria" panose="02040503050406030204" pitchFamily="18" charset="0"/>
              </a:rPr>
              <a:t>yêu</a:t>
            </a:r>
            <a:r>
              <a:rPr lang="en-US" sz="3400" b="1" i="1" dirty="0">
                <a:solidFill>
                  <a:prstClr val="black"/>
                </a:solidFill>
                <a:latin typeface="Cambria" panose="02040503050406030204" pitchFamily="18" charset="0"/>
                <a:ea typeface="Cambria" panose="02040503050406030204" pitchFamily="18" charset="0"/>
              </a:rPr>
              <a:t>.</a:t>
            </a:r>
            <a:endParaRPr kumimoji="0" lang="en-US" sz="3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0" name="矩形 29">
            <a:extLst>
              <a:ext uri="{FF2B5EF4-FFF2-40B4-BE49-F238E27FC236}">
                <a16:creationId xmlns:a16="http://schemas.microsoft.com/office/drawing/2014/main" id="{360A2E39-75E2-8648-8AB7-EDFE981704A4}"/>
              </a:ext>
            </a:extLst>
          </p:cNvPr>
          <p:cNvSpPr/>
          <p:nvPr/>
        </p:nvSpPr>
        <p:spPr>
          <a:xfrm>
            <a:off x="945972" y="5621717"/>
            <a:ext cx="3768903" cy="646986"/>
          </a:xfrm>
          <a:prstGeom prst="roundRect">
            <a:avLst/>
          </a:prstGeom>
          <a:solidFill>
            <a:schemeClr val="accent6">
              <a:lumMod val="20000"/>
              <a:lumOff val="8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3200" b="1" dirty="0">
                <a:solidFill>
                  <a:prstClr val="black"/>
                </a:solidFill>
                <a:latin typeface="Cambria" panose="02040503050406030204" pitchFamily="18" charset="0"/>
                <a:ea typeface="Cambria" panose="02040503050406030204" pitchFamily="18" charset="0"/>
              </a:rPr>
              <a:t>Đoạn 3: </a:t>
            </a:r>
            <a:r>
              <a:rPr lang="en-US" sz="3200" b="1" dirty="0" err="1">
                <a:solidFill>
                  <a:prstClr val="black"/>
                </a:solidFill>
                <a:latin typeface="Cambria" panose="02040503050406030204" pitchFamily="18" charset="0"/>
                <a:ea typeface="Cambria" panose="02040503050406030204" pitchFamily="18" charset="0"/>
              </a:rPr>
              <a:t>Còn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lại</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21" name="Group 20">
            <a:extLst>
              <a:ext uri="{FF2B5EF4-FFF2-40B4-BE49-F238E27FC236}">
                <a16:creationId xmlns:a16="http://schemas.microsoft.com/office/drawing/2014/main" id="{8919708D-AEC2-DFFF-FC7D-AA9E2709D3F7}"/>
              </a:ext>
            </a:extLst>
          </p:cNvPr>
          <p:cNvGrpSpPr/>
          <p:nvPr/>
        </p:nvGrpSpPr>
        <p:grpSpPr>
          <a:xfrm>
            <a:off x="7592290" y="989958"/>
            <a:ext cx="4448647" cy="1361483"/>
            <a:chOff x="5424805" y="1581448"/>
            <a:chExt cx="4827497" cy="2168925"/>
          </a:xfrm>
        </p:grpSpPr>
        <p:sp>
          <p:nvSpPr>
            <p:cNvPr id="22" name="Speech Bubble: Rectangle with Corners Rounded 7">
              <a:extLst>
                <a:ext uri="{FF2B5EF4-FFF2-40B4-BE49-F238E27FC236}">
                  <a16:creationId xmlns:a16="http://schemas.microsoft.com/office/drawing/2014/main" id="{29095532-1B0D-5749-FA87-B148416B20EB}"/>
                </a:ext>
              </a:extLst>
            </p:cNvPr>
            <p:cNvSpPr/>
            <p:nvPr/>
          </p:nvSpPr>
          <p:spPr>
            <a:xfrm flipH="1">
              <a:off x="5424805" y="1581448"/>
              <a:ext cx="4827497" cy="2168925"/>
            </a:xfrm>
            <a:prstGeom prst="wedgeRoundRectCallout">
              <a:avLst>
                <a:gd name="adj1" fmla="val 29053"/>
                <a:gd name="adj2" fmla="val 7667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3" name="TextBox 22">
              <a:extLst>
                <a:ext uri="{FF2B5EF4-FFF2-40B4-BE49-F238E27FC236}">
                  <a16:creationId xmlns:a16="http://schemas.microsoft.com/office/drawing/2014/main" id="{244BD06B-C56B-D2D2-8A18-55932C8A3DA4}"/>
                </a:ext>
              </a:extLst>
            </p:cNvPr>
            <p:cNvSpPr txBox="1"/>
            <p:nvPr/>
          </p:nvSpPr>
          <p:spPr>
            <a:xfrm>
              <a:off x="5597670" y="1754650"/>
              <a:ext cx="4532707" cy="18631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Bài đọc chia làm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500" b="1" dirty="0">
                  <a:solidFill>
                    <a:srgbClr val="C00000"/>
                  </a:solidFill>
                  <a:latin typeface="Arial" panose="020B0604020202020204" pitchFamily="34" charset="0"/>
                </a:rPr>
                <a:t>3</a:t>
              </a:r>
              <a:r>
                <a:rPr kumimoji="0" lang="vi-VN" sz="35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 đoạn</a:t>
              </a:r>
              <a:endParaRPr kumimoji="0" lang="en-US" sz="3500" b="1" i="0" u="none" strike="noStrike" kern="1200" cap="none" spc="0" normalizeH="0" baseline="0" noProof="0" dirty="0">
                <a:ln>
                  <a:noFill/>
                </a:ln>
                <a:solidFill>
                  <a:srgbClr val="C00000"/>
                </a:solidFill>
                <a:effectLst/>
                <a:uLnTx/>
                <a:uFillTx/>
                <a:latin typeface="等线" panose="020F0502020204030204"/>
                <a:ea typeface="+mn-ea"/>
                <a:cs typeface="+mn-cs"/>
              </a:endParaRPr>
            </a:p>
          </p:txBody>
        </p:sp>
      </p:grpSp>
      <p:pic>
        <p:nvPicPr>
          <p:cNvPr id="25" name="Picture 24">
            <a:extLst>
              <a:ext uri="{FF2B5EF4-FFF2-40B4-BE49-F238E27FC236}">
                <a16:creationId xmlns:a16="http://schemas.microsoft.com/office/drawing/2014/main" id="{BB1DBD32-3745-27D2-1E7A-9A7FAFDF642E}"/>
              </a:ext>
            </a:extLst>
          </p:cNvPr>
          <p:cNvPicPr>
            <a:picLocks noChangeAspect="1"/>
          </p:cNvPicPr>
          <p:nvPr/>
        </p:nvPicPr>
        <p:blipFill>
          <a:blip r:embed="rId4"/>
          <a:stretch>
            <a:fillRect/>
          </a:stretch>
        </p:blipFill>
        <p:spPr>
          <a:xfrm>
            <a:off x="-377611" y="409875"/>
            <a:ext cx="9620322" cy="1670449"/>
          </a:xfrm>
          <a:prstGeom prst="rect">
            <a:avLst/>
          </a:prstGeom>
        </p:spPr>
      </p:pic>
    </p:spTree>
    <p:extLst>
      <p:ext uri="{BB962C8B-B14F-4D97-AF65-F5344CB8AC3E}">
        <p14:creationId xmlns:p14="http://schemas.microsoft.com/office/powerpoint/2010/main" val="1200321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13"/>
                                        </p:tgtEl>
                                        <p:attrNameLst>
                                          <p:attrName>ppt_w</p:attrName>
                                        </p:attrNameLst>
                                      </p:cBhvr>
                                      <p:tavLst>
                                        <p:tav tm="0">
                                          <p:val>
                                            <p:strVal val="ppt_w"/>
                                          </p:val>
                                        </p:tav>
                                        <p:tav tm="100000">
                                          <p:val>
                                            <p:fltVal val="0"/>
                                          </p:val>
                                        </p:tav>
                                      </p:tavLst>
                                    </p:anim>
                                    <p:anim calcmode="lin" valueType="num">
                                      <p:cBhvr>
                                        <p:cTn id="12" dur="500"/>
                                        <p:tgtEl>
                                          <p:spTgt spid="13"/>
                                        </p:tgtEl>
                                        <p:attrNameLst>
                                          <p:attrName>ppt_h</p:attrName>
                                        </p:attrNameLst>
                                      </p:cBhvr>
                                      <p:tavLst>
                                        <p:tav tm="0">
                                          <p:val>
                                            <p:strVal val="ppt_h"/>
                                          </p:val>
                                        </p:tav>
                                        <p:tav tm="100000">
                                          <p:val>
                                            <p:fltVal val="0"/>
                                          </p:val>
                                        </p:tav>
                                      </p:tavLst>
                                    </p:anim>
                                    <p:animEffect transition="out" filter="fade">
                                      <p:cBhvr>
                                        <p:cTn id="13" dur="500"/>
                                        <p:tgtEl>
                                          <p:spTgt spid="13"/>
                                        </p:tgtEl>
                                      </p:cBhvr>
                                    </p:animEffect>
                                    <p:set>
                                      <p:cBhvr>
                                        <p:cTn id="14" dur="1" fill="hold">
                                          <p:stCondLst>
                                            <p:cond delay="499"/>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circle(in)">
                                      <p:cBhvr>
                                        <p:cTn id="19" dur="2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0857D3A-EC30-4190-26B5-573162694876}"/>
              </a:ext>
            </a:extLst>
          </p:cNvPr>
          <p:cNvSpPr/>
          <p:nvPr/>
        </p:nvSpPr>
        <p:spPr>
          <a:xfrm>
            <a:off x="266699" y="238125"/>
            <a:ext cx="11649075" cy="62769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圆角矩形 10">
            <a:extLst>
              <a:ext uri="{FF2B5EF4-FFF2-40B4-BE49-F238E27FC236}">
                <a16:creationId xmlns:a16="http://schemas.microsoft.com/office/drawing/2014/main" id="{FCB6C5DA-2DBA-2BA7-D068-555199ED47C5}"/>
              </a:ext>
            </a:extLst>
          </p:cNvPr>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 name="Rectangle: Rounded Corners 3">
            <a:extLst>
              <a:ext uri="{FF2B5EF4-FFF2-40B4-BE49-F238E27FC236}">
                <a16:creationId xmlns:a16="http://schemas.microsoft.com/office/drawing/2014/main" id="{276671FF-1BAD-0C0B-DDBA-EAAE6DEA9C41}"/>
              </a:ext>
            </a:extLst>
          </p:cNvPr>
          <p:cNvSpPr/>
          <p:nvPr/>
        </p:nvSpPr>
        <p:spPr>
          <a:xfrm>
            <a:off x="344846" y="2964155"/>
            <a:ext cx="11634951" cy="3202965"/>
          </a:xfrm>
          <a:custGeom>
            <a:avLst/>
            <a:gdLst>
              <a:gd name="connsiteX0" fmla="*/ 0 w 11634951"/>
              <a:gd name="connsiteY0" fmla="*/ 530698 h 3861310"/>
              <a:gd name="connsiteX1" fmla="*/ 530698 w 11634951"/>
              <a:gd name="connsiteY1" fmla="*/ 0 h 3861310"/>
              <a:gd name="connsiteX2" fmla="*/ 874339 w 11634951"/>
              <a:gd name="connsiteY2" fmla="*/ 0 h 3861310"/>
              <a:gd name="connsiteX3" fmla="*/ 1640921 w 11634951"/>
              <a:gd name="connsiteY3" fmla="*/ 0 h 3861310"/>
              <a:gd name="connsiteX4" fmla="*/ 2407504 w 11634951"/>
              <a:gd name="connsiteY4" fmla="*/ 0 h 3861310"/>
              <a:gd name="connsiteX5" fmla="*/ 2751145 w 11634951"/>
              <a:gd name="connsiteY5" fmla="*/ 0 h 3861310"/>
              <a:gd name="connsiteX6" fmla="*/ 3094785 w 11634951"/>
              <a:gd name="connsiteY6" fmla="*/ 0 h 3861310"/>
              <a:gd name="connsiteX7" fmla="*/ 3755632 w 11634951"/>
              <a:gd name="connsiteY7" fmla="*/ 0 h 3861310"/>
              <a:gd name="connsiteX8" fmla="*/ 4522215 w 11634951"/>
              <a:gd name="connsiteY8" fmla="*/ 0 h 3861310"/>
              <a:gd name="connsiteX9" fmla="*/ 4865856 w 11634951"/>
              <a:gd name="connsiteY9" fmla="*/ 0 h 3861310"/>
              <a:gd name="connsiteX10" fmla="*/ 5738174 w 11634951"/>
              <a:gd name="connsiteY10" fmla="*/ 0 h 3861310"/>
              <a:gd name="connsiteX11" fmla="*/ 6293285 w 11634951"/>
              <a:gd name="connsiteY11" fmla="*/ 0 h 3861310"/>
              <a:gd name="connsiteX12" fmla="*/ 6848397 w 11634951"/>
              <a:gd name="connsiteY12" fmla="*/ 0 h 3861310"/>
              <a:gd name="connsiteX13" fmla="*/ 7192038 w 11634951"/>
              <a:gd name="connsiteY13" fmla="*/ 0 h 3861310"/>
              <a:gd name="connsiteX14" fmla="*/ 7958620 w 11634951"/>
              <a:gd name="connsiteY14" fmla="*/ 0 h 3861310"/>
              <a:gd name="connsiteX15" fmla="*/ 8830939 w 11634951"/>
              <a:gd name="connsiteY15" fmla="*/ 0 h 3861310"/>
              <a:gd name="connsiteX16" fmla="*/ 9703257 w 11634951"/>
              <a:gd name="connsiteY16" fmla="*/ 0 h 3861310"/>
              <a:gd name="connsiteX17" fmla="*/ 10469840 w 11634951"/>
              <a:gd name="connsiteY17" fmla="*/ 0 h 3861310"/>
              <a:gd name="connsiteX18" fmla="*/ 11104253 w 11634951"/>
              <a:gd name="connsiteY18" fmla="*/ 0 h 3861310"/>
              <a:gd name="connsiteX19" fmla="*/ 11634951 w 11634951"/>
              <a:gd name="connsiteY19" fmla="*/ 530698 h 3861310"/>
              <a:gd name="connsiteX20" fmla="*/ 11634951 w 11634951"/>
              <a:gd name="connsiteY20" fmla="*/ 1286675 h 3861310"/>
              <a:gd name="connsiteX21" fmla="*/ 11634951 w 11634951"/>
              <a:gd name="connsiteY21" fmla="*/ 1902656 h 3861310"/>
              <a:gd name="connsiteX22" fmla="*/ 11634951 w 11634951"/>
              <a:gd name="connsiteY22" fmla="*/ 2630634 h 3861310"/>
              <a:gd name="connsiteX23" fmla="*/ 11634951 w 11634951"/>
              <a:gd name="connsiteY23" fmla="*/ 3330612 h 3861310"/>
              <a:gd name="connsiteX24" fmla="*/ 11104253 w 11634951"/>
              <a:gd name="connsiteY24" fmla="*/ 3861310 h 3861310"/>
              <a:gd name="connsiteX25" fmla="*/ 10337670 w 11634951"/>
              <a:gd name="connsiteY25" fmla="*/ 3861310 h 3861310"/>
              <a:gd name="connsiteX26" fmla="*/ 9888294 w 11634951"/>
              <a:gd name="connsiteY26" fmla="*/ 3861310 h 3861310"/>
              <a:gd name="connsiteX27" fmla="*/ 9544654 w 11634951"/>
              <a:gd name="connsiteY27" fmla="*/ 3861310 h 3861310"/>
              <a:gd name="connsiteX28" fmla="*/ 8989542 w 11634951"/>
              <a:gd name="connsiteY28" fmla="*/ 3861310 h 3861310"/>
              <a:gd name="connsiteX29" fmla="*/ 8222959 w 11634951"/>
              <a:gd name="connsiteY29" fmla="*/ 3861310 h 3861310"/>
              <a:gd name="connsiteX30" fmla="*/ 7562112 w 11634951"/>
              <a:gd name="connsiteY30" fmla="*/ 3861310 h 3861310"/>
              <a:gd name="connsiteX31" fmla="*/ 7112736 w 11634951"/>
              <a:gd name="connsiteY31" fmla="*/ 3861310 h 3861310"/>
              <a:gd name="connsiteX32" fmla="*/ 6769095 w 11634951"/>
              <a:gd name="connsiteY32" fmla="*/ 3861310 h 3861310"/>
              <a:gd name="connsiteX33" fmla="*/ 5896777 w 11634951"/>
              <a:gd name="connsiteY33" fmla="*/ 3861310 h 3861310"/>
              <a:gd name="connsiteX34" fmla="*/ 5341666 w 11634951"/>
              <a:gd name="connsiteY34" fmla="*/ 3861310 h 3861310"/>
              <a:gd name="connsiteX35" fmla="*/ 4575083 w 11634951"/>
              <a:gd name="connsiteY35" fmla="*/ 3861310 h 3861310"/>
              <a:gd name="connsiteX36" fmla="*/ 4231442 w 11634951"/>
              <a:gd name="connsiteY36" fmla="*/ 3861310 h 3861310"/>
              <a:gd name="connsiteX37" fmla="*/ 3782066 w 11634951"/>
              <a:gd name="connsiteY37" fmla="*/ 3861310 h 3861310"/>
              <a:gd name="connsiteX38" fmla="*/ 3015483 w 11634951"/>
              <a:gd name="connsiteY38" fmla="*/ 3861310 h 3861310"/>
              <a:gd name="connsiteX39" fmla="*/ 2566107 w 11634951"/>
              <a:gd name="connsiteY39" fmla="*/ 3861310 h 3861310"/>
              <a:gd name="connsiteX40" fmla="*/ 2116731 w 11634951"/>
              <a:gd name="connsiteY40" fmla="*/ 3861310 h 3861310"/>
              <a:gd name="connsiteX41" fmla="*/ 1350149 w 11634951"/>
              <a:gd name="connsiteY41" fmla="*/ 3861310 h 3861310"/>
              <a:gd name="connsiteX42" fmla="*/ 530698 w 11634951"/>
              <a:gd name="connsiteY42" fmla="*/ 3861310 h 3861310"/>
              <a:gd name="connsiteX43" fmla="*/ 0 w 11634951"/>
              <a:gd name="connsiteY43" fmla="*/ 3330612 h 3861310"/>
              <a:gd name="connsiteX44" fmla="*/ 0 w 11634951"/>
              <a:gd name="connsiteY44" fmla="*/ 2630634 h 3861310"/>
              <a:gd name="connsiteX45" fmla="*/ 0 w 11634951"/>
              <a:gd name="connsiteY45" fmla="*/ 1958654 h 3861310"/>
              <a:gd name="connsiteX46" fmla="*/ 0 w 11634951"/>
              <a:gd name="connsiteY46" fmla="*/ 1314674 h 3861310"/>
              <a:gd name="connsiteX47" fmla="*/ 0 w 11634951"/>
              <a:gd name="connsiteY47" fmla="*/ 530698 h 386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4951" h="3861310" fill="none" extrusionOk="0">
                <a:moveTo>
                  <a:pt x="0" y="530698"/>
                </a:moveTo>
                <a:cubicBezTo>
                  <a:pt x="-32499" y="181142"/>
                  <a:pt x="213348" y="-37290"/>
                  <a:pt x="530698" y="0"/>
                </a:cubicBezTo>
                <a:cubicBezTo>
                  <a:pt x="613213" y="-12954"/>
                  <a:pt x="769669" y="13576"/>
                  <a:pt x="874339" y="0"/>
                </a:cubicBezTo>
                <a:cubicBezTo>
                  <a:pt x="979009" y="-13576"/>
                  <a:pt x="1347648" y="21058"/>
                  <a:pt x="1640921" y="0"/>
                </a:cubicBezTo>
                <a:cubicBezTo>
                  <a:pt x="1934194" y="-21058"/>
                  <a:pt x="2153897" y="-7052"/>
                  <a:pt x="2407504" y="0"/>
                </a:cubicBezTo>
                <a:cubicBezTo>
                  <a:pt x="2661111" y="7052"/>
                  <a:pt x="2675630" y="-15277"/>
                  <a:pt x="2751145" y="0"/>
                </a:cubicBezTo>
                <a:cubicBezTo>
                  <a:pt x="2826660" y="15277"/>
                  <a:pt x="2966784" y="6785"/>
                  <a:pt x="3094785" y="0"/>
                </a:cubicBezTo>
                <a:cubicBezTo>
                  <a:pt x="3222786" y="-6785"/>
                  <a:pt x="3486458" y="928"/>
                  <a:pt x="3755632" y="0"/>
                </a:cubicBezTo>
                <a:cubicBezTo>
                  <a:pt x="4024806" y="-928"/>
                  <a:pt x="4221741" y="5402"/>
                  <a:pt x="4522215" y="0"/>
                </a:cubicBezTo>
                <a:cubicBezTo>
                  <a:pt x="4822689" y="-5402"/>
                  <a:pt x="4734499" y="-4297"/>
                  <a:pt x="4865856" y="0"/>
                </a:cubicBezTo>
                <a:cubicBezTo>
                  <a:pt x="4997213" y="4297"/>
                  <a:pt x="5455336" y="9020"/>
                  <a:pt x="5738174" y="0"/>
                </a:cubicBezTo>
                <a:cubicBezTo>
                  <a:pt x="6021012" y="-9020"/>
                  <a:pt x="6093785" y="-2919"/>
                  <a:pt x="6293285" y="0"/>
                </a:cubicBezTo>
                <a:cubicBezTo>
                  <a:pt x="6492785" y="2919"/>
                  <a:pt x="6657806" y="-27154"/>
                  <a:pt x="6848397" y="0"/>
                </a:cubicBezTo>
                <a:cubicBezTo>
                  <a:pt x="7038988" y="27154"/>
                  <a:pt x="7031396" y="-835"/>
                  <a:pt x="7192038" y="0"/>
                </a:cubicBezTo>
                <a:cubicBezTo>
                  <a:pt x="7352680" y="835"/>
                  <a:pt x="7758527" y="-32911"/>
                  <a:pt x="7958620" y="0"/>
                </a:cubicBezTo>
                <a:cubicBezTo>
                  <a:pt x="8158713" y="32911"/>
                  <a:pt x="8532331" y="9568"/>
                  <a:pt x="8830939" y="0"/>
                </a:cubicBezTo>
                <a:cubicBezTo>
                  <a:pt x="9129547" y="-9568"/>
                  <a:pt x="9316674" y="43357"/>
                  <a:pt x="9703257" y="0"/>
                </a:cubicBezTo>
                <a:cubicBezTo>
                  <a:pt x="10089840" y="-43357"/>
                  <a:pt x="10224736" y="-3993"/>
                  <a:pt x="10469840" y="0"/>
                </a:cubicBezTo>
                <a:cubicBezTo>
                  <a:pt x="10714944" y="3993"/>
                  <a:pt x="10790933" y="-3786"/>
                  <a:pt x="11104253" y="0"/>
                </a:cubicBezTo>
                <a:cubicBezTo>
                  <a:pt x="11374641" y="-7753"/>
                  <a:pt x="11568656" y="232374"/>
                  <a:pt x="11634951" y="530698"/>
                </a:cubicBezTo>
                <a:cubicBezTo>
                  <a:pt x="11664704" y="717357"/>
                  <a:pt x="11610855" y="1120754"/>
                  <a:pt x="11634951" y="1286675"/>
                </a:cubicBezTo>
                <a:cubicBezTo>
                  <a:pt x="11659047" y="1452596"/>
                  <a:pt x="11609327" y="1720044"/>
                  <a:pt x="11634951" y="1902656"/>
                </a:cubicBezTo>
                <a:cubicBezTo>
                  <a:pt x="11660575" y="2085268"/>
                  <a:pt x="11667474" y="2367212"/>
                  <a:pt x="11634951" y="2630634"/>
                </a:cubicBezTo>
                <a:cubicBezTo>
                  <a:pt x="11602428" y="2894056"/>
                  <a:pt x="11608211" y="3026902"/>
                  <a:pt x="11634951" y="3330612"/>
                </a:cubicBezTo>
                <a:cubicBezTo>
                  <a:pt x="11663892" y="3636023"/>
                  <a:pt x="11412588" y="3803344"/>
                  <a:pt x="11104253" y="3861310"/>
                </a:cubicBezTo>
                <a:cubicBezTo>
                  <a:pt x="10893557" y="3873194"/>
                  <a:pt x="10539344" y="3887531"/>
                  <a:pt x="10337670" y="3861310"/>
                </a:cubicBezTo>
                <a:cubicBezTo>
                  <a:pt x="10135996" y="3835089"/>
                  <a:pt x="10081479" y="3846998"/>
                  <a:pt x="9888294" y="3861310"/>
                </a:cubicBezTo>
                <a:cubicBezTo>
                  <a:pt x="9695109" y="3875622"/>
                  <a:pt x="9703952" y="3875301"/>
                  <a:pt x="9544654" y="3861310"/>
                </a:cubicBezTo>
                <a:cubicBezTo>
                  <a:pt x="9385356" y="3847319"/>
                  <a:pt x="9163040" y="3887207"/>
                  <a:pt x="8989542" y="3861310"/>
                </a:cubicBezTo>
                <a:cubicBezTo>
                  <a:pt x="8816044" y="3835413"/>
                  <a:pt x="8436909" y="3888162"/>
                  <a:pt x="8222959" y="3861310"/>
                </a:cubicBezTo>
                <a:cubicBezTo>
                  <a:pt x="8009009" y="3834458"/>
                  <a:pt x="7859632" y="3876817"/>
                  <a:pt x="7562112" y="3861310"/>
                </a:cubicBezTo>
                <a:cubicBezTo>
                  <a:pt x="7264592" y="3845803"/>
                  <a:pt x="7264417" y="3857411"/>
                  <a:pt x="7112736" y="3861310"/>
                </a:cubicBezTo>
                <a:cubicBezTo>
                  <a:pt x="6961055" y="3865209"/>
                  <a:pt x="6905106" y="3844382"/>
                  <a:pt x="6769095" y="3861310"/>
                </a:cubicBezTo>
                <a:cubicBezTo>
                  <a:pt x="6633084" y="3878238"/>
                  <a:pt x="6191418" y="3875921"/>
                  <a:pt x="5896777" y="3861310"/>
                </a:cubicBezTo>
                <a:cubicBezTo>
                  <a:pt x="5602136" y="3846699"/>
                  <a:pt x="5494045" y="3839335"/>
                  <a:pt x="5341666" y="3861310"/>
                </a:cubicBezTo>
                <a:cubicBezTo>
                  <a:pt x="5189287" y="3883285"/>
                  <a:pt x="4787286" y="3895537"/>
                  <a:pt x="4575083" y="3861310"/>
                </a:cubicBezTo>
                <a:cubicBezTo>
                  <a:pt x="4362880" y="3827083"/>
                  <a:pt x="4308741" y="3863823"/>
                  <a:pt x="4231442" y="3861310"/>
                </a:cubicBezTo>
                <a:cubicBezTo>
                  <a:pt x="4154143" y="3858797"/>
                  <a:pt x="3917742" y="3873031"/>
                  <a:pt x="3782066" y="3861310"/>
                </a:cubicBezTo>
                <a:cubicBezTo>
                  <a:pt x="3646390" y="3849589"/>
                  <a:pt x="3187983" y="3885554"/>
                  <a:pt x="3015483" y="3861310"/>
                </a:cubicBezTo>
                <a:cubicBezTo>
                  <a:pt x="2842983" y="3837066"/>
                  <a:pt x="2707572" y="3858132"/>
                  <a:pt x="2566107" y="3861310"/>
                </a:cubicBezTo>
                <a:cubicBezTo>
                  <a:pt x="2424642" y="3864488"/>
                  <a:pt x="2325579" y="3854556"/>
                  <a:pt x="2116731" y="3861310"/>
                </a:cubicBezTo>
                <a:cubicBezTo>
                  <a:pt x="1907883" y="3868064"/>
                  <a:pt x="1670185" y="3851473"/>
                  <a:pt x="1350149" y="3861310"/>
                </a:cubicBezTo>
                <a:cubicBezTo>
                  <a:pt x="1030113" y="3871147"/>
                  <a:pt x="871781" y="3825494"/>
                  <a:pt x="530698" y="3861310"/>
                </a:cubicBezTo>
                <a:cubicBezTo>
                  <a:pt x="185083" y="3859425"/>
                  <a:pt x="-10829" y="3558075"/>
                  <a:pt x="0" y="3330612"/>
                </a:cubicBezTo>
                <a:cubicBezTo>
                  <a:pt x="-2944" y="3139072"/>
                  <a:pt x="-23829" y="2782776"/>
                  <a:pt x="0" y="2630634"/>
                </a:cubicBezTo>
                <a:cubicBezTo>
                  <a:pt x="23829" y="2478492"/>
                  <a:pt x="-23560" y="2251973"/>
                  <a:pt x="0" y="1958654"/>
                </a:cubicBezTo>
                <a:cubicBezTo>
                  <a:pt x="23560" y="1665335"/>
                  <a:pt x="26962" y="1513110"/>
                  <a:pt x="0" y="1314674"/>
                </a:cubicBezTo>
                <a:cubicBezTo>
                  <a:pt x="-26962" y="1116238"/>
                  <a:pt x="-17841" y="901594"/>
                  <a:pt x="0" y="530698"/>
                </a:cubicBezTo>
                <a:close/>
              </a:path>
              <a:path w="11634951" h="3861310" stroke="0" extrusionOk="0">
                <a:moveTo>
                  <a:pt x="0" y="530698"/>
                </a:moveTo>
                <a:cubicBezTo>
                  <a:pt x="-63042" y="210274"/>
                  <a:pt x="240453" y="73067"/>
                  <a:pt x="530698" y="0"/>
                </a:cubicBezTo>
                <a:cubicBezTo>
                  <a:pt x="721466" y="3303"/>
                  <a:pt x="939512" y="-13554"/>
                  <a:pt x="1085810" y="0"/>
                </a:cubicBezTo>
                <a:cubicBezTo>
                  <a:pt x="1232108" y="13554"/>
                  <a:pt x="1477117" y="-23764"/>
                  <a:pt x="1852392" y="0"/>
                </a:cubicBezTo>
                <a:cubicBezTo>
                  <a:pt x="2227667" y="23764"/>
                  <a:pt x="2028958" y="-7310"/>
                  <a:pt x="2196033" y="0"/>
                </a:cubicBezTo>
                <a:cubicBezTo>
                  <a:pt x="2363108" y="7310"/>
                  <a:pt x="2725412" y="-31051"/>
                  <a:pt x="2962616" y="0"/>
                </a:cubicBezTo>
                <a:cubicBezTo>
                  <a:pt x="3199820" y="31051"/>
                  <a:pt x="3180931" y="708"/>
                  <a:pt x="3306256" y="0"/>
                </a:cubicBezTo>
                <a:cubicBezTo>
                  <a:pt x="3431581" y="-708"/>
                  <a:pt x="3692711" y="36332"/>
                  <a:pt x="4072839" y="0"/>
                </a:cubicBezTo>
                <a:cubicBezTo>
                  <a:pt x="4452967" y="-36332"/>
                  <a:pt x="4472791" y="-1033"/>
                  <a:pt x="4733686" y="0"/>
                </a:cubicBezTo>
                <a:cubicBezTo>
                  <a:pt x="4994581" y="1033"/>
                  <a:pt x="5073343" y="-10085"/>
                  <a:pt x="5288798" y="0"/>
                </a:cubicBezTo>
                <a:cubicBezTo>
                  <a:pt x="5504253" y="10085"/>
                  <a:pt x="5781597" y="-12824"/>
                  <a:pt x="5949645" y="0"/>
                </a:cubicBezTo>
                <a:cubicBezTo>
                  <a:pt x="6117693" y="12824"/>
                  <a:pt x="6340856" y="-28758"/>
                  <a:pt x="6716228" y="0"/>
                </a:cubicBezTo>
                <a:cubicBezTo>
                  <a:pt x="7091600" y="28758"/>
                  <a:pt x="7050085" y="-13953"/>
                  <a:pt x="7377075" y="0"/>
                </a:cubicBezTo>
                <a:cubicBezTo>
                  <a:pt x="7704065" y="13953"/>
                  <a:pt x="7671146" y="-2588"/>
                  <a:pt x="7826451" y="0"/>
                </a:cubicBezTo>
                <a:cubicBezTo>
                  <a:pt x="7981756" y="2588"/>
                  <a:pt x="8181820" y="-12487"/>
                  <a:pt x="8275827" y="0"/>
                </a:cubicBezTo>
                <a:cubicBezTo>
                  <a:pt x="8369834" y="12487"/>
                  <a:pt x="8557171" y="4260"/>
                  <a:pt x="8725203" y="0"/>
                </a:cubicBezTo>
                <a:cubicBezTo>
                  <a:pt x="8893235" y="-4260"/>
                  <a:pt x="8957129" y="-4428"/>
                  <a:pt x="9174579" y="0"/>
                </a:cubicBezTo>
                <a:cubicBezTo>
                  <a:pt x="9392029" y="4428"/>
                  <a:pt x="9733265" y="-18017"/>
                  <a:pt x="9941162" y="0"/>
                </a:cubicBezTo>
                <a:cubicBezTo>
                  <a:pt x="10149059" y="18017"/>
                  <a:pt x="10239871" y="4351"/>
                  <a:pt x="10390538" y="0"/>
                </a:cubicBezTo>
                <a:cubicBezTo>
                  <a:pt x="10541205" y="-4351"/>
                  <a:pt x="10841398" y="-16407"/>
                  <a:pt x="11104253" y="0"/>
                </a:cubicBezTo>
                <a:cubicBezTo>
                  <a:pt x="11387858" y="46149"/>
                  <a:pt x="11648577" y="207806"/>
                  <a:pt x="11634951" y="530698"/>
                </a:cubicBezTo>
                <a:cubicBezTo>
                  <a:pt x="11623858" y="679118"/>
                  <a:pt x="11599323" y="1030756"/>
                  <a:pt x="11634951" y="1258676"/>
                </a:cubicBezTo>
                <a:cubicBezTo>
                  <a:pt x="11670579" y="1486596"/>
                  <a:pt x="11660697" y="1756435"/>
                  <a:pt x="11634951" y="1986653"/>
                </a:cubicBezTo>
                <a:cubicBezTo>
                  <a:pt x="11609205" y="2216871"/>
                  <a:pt x="11605857" y="2447766"/>
                  <a:pt x="11634951" y="2714631"/>
                </a:cubicBezTo>
                <a:cubicBezTo>
                  <a:pt x="11664045" y="2981496"/>
                  <a:pt x="11661414" y="3206861"/>
                  <a:pt x="11634951" y="3330612"/>
                </a:cubicBezTo>
                <a:cubicBezTo>
                  <a:pt x="11644710" y="3606794"/>
                  <a:pt x="11406165" y="3928468"/>
                  <a:pt x="11104253" y="3861310"/>
                </a:cubicBezTo>
                <a:cubicBezTo>
                  <a:pt x="11034361" y="3871299"/>
                  <a:pt x="10834137" y="3848915"/>
                  <a:pt x="10760612" y="3861310"/>
                </a:cubicBezTo>
                <a:cubicBezTo>
                  <a:pt x="10687087" y="3873705"/>
                  <a:pt x="10577323" y="3872221"/>
                  <a:pt x="10416972" y="3861310"/>
                </a:cubicBezTo>
                <a:cubicBezTo>
                  <a:pt x="10256621" y="3850399"/>
                  <a:pt x="10164389" y="3847199"/>
                  <a:pt x="10073331" y="3861310"/>
                </a:cubicBezTo>
                <a:cubicBezTo>
                  <a:pt x="9982273" y="3875421"/>
                  <a:pt x="9869375" y="3874646"/>
                  <a:pt x="9729691" y="3861310"/>
                </a:cubicBezTo>
                <a:cubicBezTo>
                  <a:pt x="9590007" y="3847974"/>
                  <a:pt x="9382855" y="3886146"/>
                  <a:pt x="9174579" y="3861310"/>
                </a:cubicBezTo>
                <a:cubicBezTo>
                  <a:pt x="8966303" y="3836474"/>
                  <a:pt x="8763022" y="3832127"/>
                  <a:pt x="8513732" y="3861310"/>
                </a:cubicBezTo>
                <a:cubicBezTo>
                  <a:pt x="8264442" y="3890493"/>
                  <a:pt x="8058692" y="3867775"/>
                  <a:pt x="7641414" y="3861310"/>
                </a:cubicBezTo>
                <a:cubicBezTo>
                  <a:pt x="7224136" y="3854845"/>
                  <a:pt x="7126841" y="3845207"/>
                  <a:pt x="6980567" y="3861310"/>
                </a:cubicBezTo>
                <a:cubicBezTo>
                  <a:pt x="6834293" y="3877413"/>
                  <a:pt x="6738936" y="3873526"/>
                  <a:pt x="6636926" y="3861310"/>
                </a:cubicBezTo>
                <a:cubicBezTo>
                  <a:pt x="6534916" y="3849094"/>
                  <a:pt x="6234221" y="3877346"/>
                  <a:pt x="5870343" y="3861310"/>
                </a:cubicBezTo>
                <a:cubicBezTo>
                  <a:pt x="5506465" y="3845274"/>
                  <a:pt x="5540693" y="3879595"/>
                  <a:pt x="5420967" y="3861310"/>
                </a:cubicBezTo>
                <a:cubicBezTo>
                  <a:pt x="5301241" y="3843025"/>
                  <a:pt x="4847407" y="3842096"/>
                  <a:pt x="4654384" y="3861310"/>
                </a:cubicBezTo>
                <a:cubicBezTo>
                  <a:pt x="4461361" y="3880524"/>
                  <a:pt x="4181524" y="3882656"/>
                  <a:pt x="3993537" y="3861310"/>
                </a:cubicBezTo>
                <a:cubicBezTo>
                  <a:pt x="3805550" y="3839964"/>
                  <a:pt x="3759988" y="3853954"/>
                  <a:pt x="3544161" y="3861310"/>
                </a:cubicBezTo>
                <a:cubicBezTo>
                  <a:pt x="3328334" y="3868666"/>
                  <a:pt x="2866513" y="3877111"/>
                  <a:pt x="2671843" y="3861310"/>
                </a:cubicBezTo>
                <a:cubicBezTo>
                  <a:pt x="2477173" y="3845509"/>
                  <a:pt x="2320910" y="3848414"/>
                  <a:pt x="2116731" y="3861310"/>
                </a:cubicBezTo>
                <a:cubicBezTo>
                  <a:pt x="1912552" y="3874206"/>
                  <a:pt x="1636986" y="3831216"/>
                  <a:pt x="1350149" y="3861310"/>
                </a:cubicBezTo>
                <a:cubicBezTo>
                  <a:pt x="1063312" y="3891404"/>
                  <a:pt x="719135" y="3857216"/>
                  <a:pt x="530698" y="3861310"/>
                </a:cubicBezTo>
                <a:cubicBezTo>
                  <a:pt x="258150" y="3833741"/>
                  <a:pt x="8066" y="3639623"/>
                  <a:pt x="0" y="3330612"/>
                </a:cubicBezTo>
                <a:cubicBezTo>
                  <a:pt x="25818" y="3156607"/>
                  <a:pt x="-3607" y="3007812"/>
                  <a:pt x="0" y="2714631"/>
                </a:cubicBezTo>
                <a:cubicBezTo>
                  <a:pt x="3607" y="2421450"/>
                  <a:pt x="-4044" y="2220644"/>
                  <a:pt x="0" y="2042652"/>
                </a:cubicBezTo>
                <a:cubicBezTo>
                  <a:pt x="4044" y="1864660"/>
                  <a:pt x="-32625" y="1491478"/>
                  <a:pt x="0" y="1286675"/>
                </a:cubicBezTo>
                <a:cubicBezTo>
                  <a:pt x="32625" y="1081872"/>
                  <a:pt x="-23352" y="726098"/>
                  <a:pt x="0" y="530698"/>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custGeom>
                    <a:avLst/>
                    <a:gdLst>
                      <a:gd name="connsiteX0" fmla="*/ 0 w 11634951"/>
                      <a:gd name="connsiteY0" fmla="*/ 440216 h 3202965"/>
                      <a:gd name="connsiteX1" fmla="*/ 440216 w 11634951"/>
                      <a:gd name="connsiteY1" fmla="*/ 0 h 3202965"/>
                      <a:gd name="connsiteX2" fmla="*/ 789738 w 11634951"/>
                      <a:gd name="connsiteY2" fmla="*/ 0 h 3202965"/>
                      <a:gd name="connsiteX3" fmla="*/ 1569440 w 11634951"/>
                      <a:gd name="connsiteY3" fmla="*/ 0 h 3202965"/>
                      <a:gd name="connsiteX4" fmla="*/ 2349143 w 11634951"/>
                      <a:gd name="connsiteY4" fmla="*/ 0 h 3202965"/>
                      <a:gd name="connsiteX5" fmla="*/ 2698665 w 11634951"/>
                      <a:gd name="connsiteY5" fmla="*/ 0 h 3202965"/>
                      <a:gd name="connsiteX6" fmla="*/ 3048187 w 11634951"/>
                      <a:gd name="connsiteY6" fmla="*/ 0 h 3202965"/>
                      <a:gd name="connsiteX7" fmla="*/ 3720344 w 11634951"/>
                      <a:gd name="connsiteY7" fmla="*/ 0 h 3202965"/>
                      <a:gd name="connsiteX8" fmla="*/ 4500047 w 11634951"/>
                      <a:gd name="connsiteY8" fmla="*/ 0 h 3202965"/>
                      <a:gd name="connsiteX9" fmla="*/ 4849569 w 11634951"/>
                      <a:gd name="connsiteY9" fmla="*/ 0 h 3202965"/>
                      <a:gd name="connsiteX10" fmla="*/ 5736817 w 11634951"/>
                      <a:gd name="connsiteY10" fmla="*/ 0 h 3202965"/>
                      <a:gd name="connsiteX11" fmla="*/ 6301429 w 11634951"/>
                      <a:gd name="connsiteY11" fmla="*/ 0 h 3202965"/>
                      <a:gd name="connsiteX12" fmla="*/ 6866041 w 11634951"/>
                      <a:gd name="connsiteY12" fmla="*/ 0 h 3202965"/>
                      <a:gd name="connsiteX13" fmla="*/ 7215563 w 11634951"/>
                      <a:gd name="connsiteY13" fmla="*/ 0 h 3202965"/>
                      <a:gd name="connsiteX14" fmla="*/ 7995266 w 11634951"/>
                      <a:gd name="connsiteY14" fmla="*/ 0 h 3202965"/>
                      <a:gd name="connsiteX15" fmla="*/ 8882513 w 11634951"/>
                      <a:gd name="connsiteY15" fmla="*/ 0 h 3202965"/>
                      <a:gd name="connsiteX16" fmla="*/ 9769761 w 11634951"/>
                      <a:gd name="connsiteY16" fmla="*/ 0 h 3202965"/>
                      <a:gd name="connsiteX17" fmla="*/ 10549464 w 11634951"/>
                      <a:gd name="connsiteY17" fmla="*/ 0 h 3202965"/>
                      <a:gd name="connsiteX18" fmla="*/ 11194735 w 11634951"/>
                      <a:gd name="connsiteY18" fmla="*/ 0 h 3202965"/>
                      <a:gd name="connsiteX19" fmla="*/ 11634951 w 11634951"/>
                      <a:gd name="connsiteY19" fmla="*/ 440216 h 3202965"/>
                      <a:gd name="connsiteX20" fmla="*/ 11634951 w 11634951"/>
                      <a:gd name="connsiteY20" fmla="*/ 1067300 h 3202965"/>
                      <a:gd name="connsiteX21" fmla="*/ 11634951 w 11634951"/>
                      <a:gd name="connsiteY21" fmla="*/ 1578257 h 3202965"/>
                      <a:gd name="connsiteX22" fmla="*/ 11634951 w 11634951"/>
                      <a:gd name="connsiteY22" fmla="*/ 2182116 h 3202965"/>
                      <a:gd name="connsiteX23" fmla="*/ 11634951 w 11634951"/>
                      <a:gd name="connsiteY23" fmla="*/ 2762749 h 3202965"/>
                      <a:gd name="connsiteX24" fmla="*/ 11194735 w 11634951"/>
                      <a:gd name="connsiteY24" fmla="*/ 3202965 h 3202965"/>
                      <a:gd name="connsiteX25" fmla="*/ 10415032 w 11634951"/>
                      <a:gd name="connsiteY25" fmla="*/ 3202965 h 3202965"/>
                      <a:gd name="connsiteX26" fmla="*/ 9957965 w 11634951"/>
                      <a:gd name="connsiteY26" fmla="*/ 3202965 h 3202965"/>
                      <a:gd name="connsiteX27" fmla="*/ 9608443 w 11634951"/>
                      <a:gd name="connsiteY27" fmla="*/ 3202965 h 3202965"/>
                      <a:gd name="connsiteX28" fmla="*/ 9043831 w 11634951"/>
                      <a:gd name="connsiteY28" fmla="*/ 3202965 h 3202965"/>
                      <a:gd name="connsiteX29" fmla="*/ 8264129 w 11634951"/>
                      <a:gd name="connsiteY29" fmla="*/ 3202965 h 3202965"/>
                      <a:gd name="connsiteX30" fmla="*/ 7591971 w 11634951"/>
                      <a:gd name="connsiteY30" fmla="*/ 3202965 h 3202965"/>
                      <a:gd name="connsiteX31" fmla="*/ 7134904 w 11634951"/>
                      <a:gd name="connsiteY31" fmla="*/ 3202965 h 3202965"/>
                      <a:gd name="connsiteX32" fmla="*/ 6785382 w 11634951"/>
                      <a:gd name="connsiteY32" fmla="*/ 3202965 h 3202965"/>
                      <a:gd name="connsiteX33" fmla="*/ 5898134 w 11634951"/>
                      <a:gd name="connsiteY33" fmla="*/ 3202965 h 3202965"/>
                      <a:gd name="connsiteX34" fmla="*/ 5333522 w 11634951"/>
                      <a:gd name="connsiteY34" fmla="*/ 3202965 h 3202965"/>
                      <a:gd name="connsiteX35" fmla="*/ 4553820 w 11634951"/>
                      <a:gd name="connsiteY35" fmla="*/ 3202965 h 3202965"/>
                      <a:gd name="connsiteX36" fmla="*/ 4204298 w 11634951"/>
                      <a:gd name="connsiteY36" fmla="*/ 3202965 h 3202965"/>
                      <a:gd name="connsiteX37" fmla="*/ 3747231 w 11634951"/>
                      <a:gd name="connsiteY37" fmla="*/ 3202965 h 3202965"/>
                      <a:gd name="connsiteX38" fmla="*/ 2967528 w 11634951"/>
                      <a:gd name="connsiteY38" fmla="*/ 3202965 h 3202965"/>
                      <a:gd name="connsiteX39" fmla="*/ 2510461 w 11634951"/>
                      <a:gd name="connsiteY39" fmla="*/ 3202965 h 3202965"/>
                      <a:gd name="connsiteX40" fmla="*/ 2053394 w 11634951"/>
                      <a:gd name="connsiteY40" fmla="*/ 3202965 h 3202965"/>
                      <a:gd name="connsiteX41" fmla="*/ 1273691 w 11634951"/>
                      <a:gd name="connsiteY41" fmla="*/ 3202965 h 3202965"/>
                      <a:gd name="connsiteX42" fmla="*/ 440216 w 11634951"/>
                      <a:gd name="connsiteY42" fmla="*/ 3202965 h 3202965"/>
                      <a:gd name="connsiteX43" fmla="*/ 0 w 11634951"/>
                      <a:gd name="connsiteY43" fmla="*/ 2762749 h 3202965"/>
                      <a:gd name="connsiteX44" fmla="*/ 0 w 11634951"/>
                      <a:gd name="connsiteY44" fmla="*/ 2182116 h 3202965"/>
                      <a:gd name="connsiteX45" fmla="*/ 0 w 11634951"/>
                      <a:gd name="connsiteY45" fmla="*/ 1624708 h 3202965"/>
                      <a:gd name="connsiteX46" fmla="*/ 0 w 11634951"/>
                      <a:gd name="connsiteY46" fmla="*/ 1090525 h 3202965"/>
                      <a:gd name="connsiteX47" fmla="*/ 0 w 11634951"/>
                      <a:gd name="connsiteY47" fmla="*/ 440216 h 320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4951" h="3202965" fill="none" extrusionOk="0">
                        <a:moveTo>
                          <a:pt x="0" y="440216"/>
                        </a:moveTo>
                        <a:cubicBezTo>
                          <a:pt x="-24528" y="154479"/>
                          <a:pt x="166724" y="-46689"/>
                          <a:pt x="440216" y="0"/>
                        </a:cubicBezTo>
                        <a:cubicBezTo>
                          <a:pt x="591249" y="-5987"/>
                          <a:pt x="664589" y="9892"/>
                          <a:pt x="789738" y="0"/>
                        </a:cubicBezTo>
                        <a:cubicBezTo>
                          <a:pt x="914887" y="-9892"/>
                          <a:pt x="1258567" y="9129"/>
                          <a:pt x="1569440" y="0"/>
                        </a:cubicBezTo>
                        <a:cubicBezTo>
                          <a:pt x="1880313" y="-9129"/>
                          <a:pt x="2167929" y="16849"/>
                          <a:pt x="2349143" y="0"/>
                        </a:cubicBezTo>
                        <a:cubicBezTo>
                          <a:pt x="2530357" y="-16849"/>
                          <a:pt x="2531973" y="-17167"/>
                          <a:pt x="2698665" y="0"/>
                        </a:cubicBezTo>
                        <a:cubicBezTo>
                          <a:pt x="2865357" y="17167"/>
                          <a:pt x="2919136" y="-2698"/>
                          <a:pt x="3048187" y="0"/>
                        </a:cubicBezTo>
                        <a:cubicBezTo>
                          <a:pt x="3177238" y="2698"/>
                          <a:pt x="3551997" y="32304"/>
                          <a:pt x="3720344" y="0"/>
                        </a:cubicBezTo>
                        <a:cubicBezTo>
                          <a:pt x="3888691" y="-32304"/>
                          <a:pt x="4144902" y="36805"/>
                          <a:pt x="4500047" y="0"/>
                        </a:cubicBezTo>
                        <a:cubicBezTo>
                          <a:pt x="4855192" y="-36805"/>
                          <a:pt x="4729533" y="11931"/>
                          <a:pt x="4849569" y="0"/>
                        </a:cubicBezTo>
                        <a:cubicBezTo>
                          <a:pt x="4969605" y="-11931"/>
                          <a:pt x="5300113" y="39166"/>
                          <a:pt x="5736817" y="0"/>
                        </a:cubicBezTo>
                        <a:cubicBezTo>
                          <a:pt x="6173521" y="-39166"/>
                          <a:pt x="6167443" y="12134"/>
                          <a:pt x="6301429" y="0"/>
                        </a:cubicBezTo>
                        <a:cubicBezTo>
                          <a:pt x="6435415" y="-12134"/>
                          <a:pt x="6618659" y="7181"/>
                          <a:pt x="6866041" y="0"/>
                        </a:cubicBezTo>
                        <a:cubicBezTo>
                          <a:pt x="7113423" y="-7181"/>
                          <a:pt x="7097079" y="7624"/>
                          <a:pt x="7215563" y="0"/>
                        </a:cubicBezTo>
                        <a:cubicBezTo>
                          <a:pt x="7334047" y="-7624"/>
                          <a:pt x="7780874" y="-34379"/>
                          <a:pt x="7995266" y="0"/>
                        </a:cubicBezTo>
                        <a:cubicBezTo>
                          <a:pt x="8209658" y="34379"/>
                          <a:pt x="8469068" y="-33448"/>
                          <a:pt x="8882513" y="0"/>
                        </a:cubicBezTo>
                        <a:cubicBezTo>
                          <a:pt x="9295958" y="33448"/>
                          <a:pt x="9337531" y="-1010"/>
                          <a:pt x="9769761" y="0"/>
                        </a:cubicBezTo>
                        <a:cubicBezTo>
                          <a:pt x="10201991" y="1010"/>
                          <a:pt x="10388474" y="-1461"/>
                          <a:pt x="10549464" y="0"/>
                        </a:cubicBezTo>
                        <a:cubicBezTo>
                          <a:pt x="10710454" y="1461"/>
                          <a:pt x="11036916" y="-9572"/>
                          <a:pt x="11194735" y="0"/>
                        </a:cubicBezTo>
                        <a:cubicBezTo>
                          <a:pt x="11381330" y="-19301"/>
                          <a:pt x="11585880" y="193221"/>
                          <a:pt x="11634951" y="440216"/>
                        </a:cubicBezTo>
                        <a:cubicBezTo>
                          <a:pt x="11628878" y="636688"/>
                          <a:pt x="11609833" y="916526"/>
                          <a:pt x="11634951" y="1067300"/>
                        </a:cubicBezTo>
                        <a:cubicBezTo>
                          <a:pt x="11660069" y="1218074"/>
                          <a:pt x="11628114" y="1401025"/>
                          <a:pt x="11634951" y="1578257"/>
                        </a:cubicBezTo>
                        <a:cubicBezTo>
                          <a:pt x="11641788" y="1755489"/>
                          <a:pt x="11621378" y="2054214"/>
                          <a:pt x="11634951" y="2182116"/>
                        </a:cubicBezTo>
                        <a:cubicBezTo>
                          <a:pt x="11648524" y="2310018"/>
                          <a:pt x="11622364" y="2554057"/>
                          <a:pt x="11634951" y="2762749"/>
                        </a:cubicBezTo>
                        <a:cubicBezTo>
                          <a:pt x="11679794" y="3024956"/>
                          <a:pt x="11439762" y="3195729"/>
                          <a:pt x="11194735" y="3202965"/>
                        </a:cubicBezTo>
                        <a:cubicBezTo>
                          <a:pt x="11017136" y="3201632"/>
                          <a:pt x="10763564" y="3237709"/>
                          <a:pt x="10415032" y="3202965"/>
                        </a:cubicBezTo>
                        <a:cubicBezTo>
                          <a:pt x="10066500" y="3168221"/>
                          <a:pt x="10103647" y="3189314"/>
                          <a:pt x="9957965" y="3202965"/>
                        </a:cubicBezTo>
                        <a:cubicBezTo>
                          <a:pt x="9812283" y="3216616"/>
                          <a:pt x="9692833" y="3205030"/>
                          <a:pt x="9608443" y="3202965"/>
                        </a:cubicBezTo>
                        <a:cubicBezTo>
                          <a:pt x="9524053" y="3200900"/>
                          <a:pt x="9300372" y="3193527"/>
                          <a:pt x="9043831" y="3202965"/>
                        </a:cubicBezTo>
                        <a:cubicBezTo>
                          <a:pt x="8787290" y="3212403"/>
                          <a:pt x="8586577" y="3186448"/>
                          <a:pt x="8264129" y="3202965"/>
                        </a:cubicBezTo>
                        <a:cubicBezTo>
                          <a:pt x="7941681" y="3219482"/>
                          <a:pt x="7784339" y="3211054"/>
                          <a:pt x="7591971" y="3202965"/>
                        </a:cubicBezTo>
                        <a:cubicBezTo>
                          <a:pt x="7399603" y="3194876"/>
                          <a:pt x="7296742" y="3204373"/>
                          <a:pt x="7134904" y="3202965"/>
                        </a:cubicBezTo>
                        <a:cubicBezTo>
                          <a:pt x="6973066" y="3201557"/>
                          <a:pt x="6918761" y="3201261"/>
                          <a:pt x="6785382" y="3202965"/>
                        </a:cubicBezTo>
                        <a:cubicBezTo>
                          <a:pt x="6652003" y="3204669"/>
                          <a:pt x="6135657" y="3165676"/>
                          <a:pt x="5898134" y="3202965"/>
                        </a:cubicBezTo>
                        <a:cubicBezTo>
                          <a:pt x="5660611" y="3240254"/>
                          <a:pt x="5526568" y="3227477"/>
                          <a:pt x="5333522" y="3202965"/>
                        </a:cubicBezTo>
                        <a:cubicBezTo>
                          <a:pt x="5140476" y="3178453"/>
                          <a:pt x="4723419" y="3215054"/>
                          <a:pt x="4553820" y="3202965"/>
                        </a:cubicBezTo>
                        <a:cubicBezTo>
                          <a:pt x="4384221" y="3190876"/>
                          <a:pt x="4308268" y="3216918"/>
                          <a:pt x="4204298" y="3202965"/>
                        </a:cubicBezTo>
                        <a:cubicBezTo>
                          <a:pt x="4100328" y="3189012"/>
                          <a:pt x="3857050" y="3184486"/>
                          <a:pt x="3747231" y="3202965"/>
                        </a:cubicBezTo>
                        <a:cubicBezTo>
                          <a:pt x="3637412" y="3221444"/>
                          <a:pt x="3161102" y="3168065"/>
                          <a:pt x="2967528" y="3202965"/>
                        </a:cubicBezTo>
                        <a:cubicBezTo>
                          <a:pt x="2773954" y="3237865"/>
                          <a:pt x="2659754" y="3207492"/>
                          <a:pt x="2510461" y="3202965"/>
                        </a:cubicBezTo>
                        <a:cubicBezTo>
                          <a:pt x="2361168" y="3198438"/>
                          <a:pt x="2173001" y="3212338"/>
                          <a:pt x="2053394" y="3202965"/>
                        </a:cubicBezTo>
                        <a:cubicBezTo>
                          <a:pt x="1933787" y="3193592"/>
                          <a:pt x="1579398" y="3187022"/>
                          <a:pt x="1273691" y="3202965"/>
                        </a:cubicBezTo>
                        <a:cubicBezTo>
                          <a:pt x="967984" y="3218908"/>
                          <a:pt x="811259" y="3182650"/>
                          <a:pt x="440216" y="3202965"/>
                        </a:cubicBezTo>
                        <a:cubicBezTo>
                          <a:pt x="155650" y="3201477"/>
                          <a:pt x="-6635" y="2965662"/>
                          <a:pt x="0" y="2762749"/>
                        </a:cubicBezTo>
                        <a:cubicBezTo>
                          <a:pt x="23302" y="2511542"/>
                          <a:pt x="-15336" y="2454917"/>
                          <a:pt x="0" y="2182116"/>
                        </a:cubicBezTo>
                        <a:cubicBezTo>
                          <a:pt x="15336" y="1909315"/>
                          <a:pt x="-11906" y="1869182"/>
                          <a:pt x="0" y="1624708"/>
                        </a:cubicBezTo>
                        <a:cubicBezTo>
                          <a:pt x="11906" y="1380234"/>
                          <a:pt x="5847" y="1205282"/>
                          <a:pt x="0" y="1090525"/>
                        </a:cubicBezTo>
                        <a:cubicBezTo>
                          <a:pt x="-5847" y="975768"/>
                          <a:pt x="10845" y="675694"/>
                          <a:pt x="0" y="440216"/>
                        </a:cubicBezTo>
                        <a:close/>
                      </a:path>
                      <a:path w="11634951" h="3202965" stroke="0" extrusionOk="0">
                        <a:moveTo>
                          <a:pt x="0" y="440216"/>
                        </a:moveTo>
                        <a:cubicBezTo>
                          <a:pt x="-45535" y="177352"/>
                          <a:pt x="197991" y="23059"/>
                          <a:pt x="440216" y="0"/>
                        </a:cubicBezTo>
                        <a:cubicBezTo>
                          <a:pt x="600103" y="-11574"/>
                          <a:pt x="828471" y="14814"/>
                          <a:pt x="1004828" y="0"/>
                        </a:cubicBezTo>
                        <a:cubicBezTo>
                          <a:pt x="1181185" y="-14814"/>
                          <a:pt x="1603833" y="-13399"/>
                          <a:pt x="1784531" y="0"/>
                        </a:cubicBezTo>
                        <a:cubicBezTo>
                          <a:pt x="1965229" y="13399"/>
                          <a:pt x="2051373" y="16672"/>
                          <a:pt x="2134053" y="0"/>
                        </a:cubicBezTo>
                        <a:cubicBezTo>
                          <a:pt x="2216733" y="-16672"/>
                          <a:pt x="2552955" y="20231"/>
                          <a:pt x="2913755" y="0"/>
                        </a:cubicBezTo>
                        <a:cubicBezTo>
                          <a:pt x="3274555" y="-20231"/>
                          <a:pt x="3136949" y="6700"/>
                          <a:pt x="3263277" y="0"/>
                        </a:cubicBezTo>
                        <a:cubicBezTo>
                          <a:pt x="3389605" y="-6700"/>
                          <a:pt x="3858767" y="38491"/>
                          <a:pt x="4042980" y="0"/>
                        </a:cubicBezTo>
                        <a:cubicBezTo>
                          <a:pt x="4227193" y="-38491"/>
                          <a:pt x="4542390" y="-1423"/>
                          <a:pt x="4715137" y="0"/>
                        </a:cubicBezTo>
                        <a:cubicBezTo>
                          <a:pt x="4887884" y="1423"/>
                          <a:pt x="5103819" y="-4056"/>
                          <a:pt x="5279750" y="0"/>
                        </a:cubicBezTo>
                        <a:cubicBezTo>
                          <a:pt x="5455681" y="4056"/>
                          <a:pt x="5652549" y="-5515"/>
                          <a:pt x="5951907" y="0"/>
                        </a:cubicBezTo>
                        <a:cubicBezTo>
                          <a:pt x="6251265" y="5515"/>
                          <a:pt x="6569804" y="-37088"/>
                          <a:pt x="6731610" y="0"/>
                        </a:cubicBezTo>
                        <a:cubicBezTo>
                          <a:pt x="6893416" y="37088"/>
                          <a:pt x="7239522" y="8351"/>
                          <a:pt x="7403767" y="0"/>
                        </a:cubicBezTo>
                        <a:cubicBezTo>
                          <a:pt x="7568012" y="-8351"/>
                          <a:pt x="7675270" y="6381"/>
                          <a:pt x="7860834" y="0"/>
                        </a:cubicBezTo>
                        <a:cubicBezTo>
                          <a:pt x="8046398" y="-6381"/>
                          <a:pt x="8159918" y="-5113"/>
                          <a:pt x="8317901" y="0"/>
                        </a:cubicBezTo>
                        <a:cubicBezTo>
                          <a:pt x="8475884" y="5113"/>
                          <a:pt x="8617229" y="14318"/>
                          <a:pt x="8774968" y="0"/>
                        </a:cubicBezTo>
                        <a:cubicBezTo>
                          <a:pt x="8932707" y="-14318"/>
                          <a:pt x="9024377" y="-4447"/>
                          <a:pt x="9232035" y="0"/>
                        </a:cubicBezTo>
                        <a:cubicBezTo>
                          <a:pt x="9439693" y="4447"/>
                          <a:pt x="9678838" y="-34599"/>
                          <a:pt x="10011738" y="0"/>
                        </a:cubicBezTo>
                        <a:cubicBezTo>
                          <a:pt x="10344638" y="34599"/>
                          <a:pt x="10260366" y="13840"/>
                          <a:pt x="10468805" y="0"/>
                        </a:cubicBezTo>
                        <a:cubicBezTo>
                          <a:pt x="10677244" y="-13840"/>
                          <a:pt x="11023744" y="3180"/>
                          <a:pt x="11194735" y="0"/>
                        </a:cubicBezTo>
                        <a:cubicBezTo>
                          <a:pt x="11428611" y="44970"/>
                          <a:pt x="11659192" y="144081"/>
                          <a:pt x="11634951" y="440216"/>
                        </a:cubicBezTo>
                        <a:cubicBezTo>
                          <a:pt x="11658506" y="602531"/>
                          <a:pt x="11622481" y="778000"/>
                          <a:pt x="11634951" y="1044075"/>
                        </a:cubicBezTo>
                        <a:cubicBezTo>
                          <a:pt x="11647421" y="1310150"/>
                          <a:pt x="11618400" y="1432421"/>
                          <a:pt x="11634951" y="1647933"/>
                        </a:cubicBezTo>
                        <a:cubicBezTo>
                          <a:pt x="11651502" y="1863445"/>
                          <a:pt x="11635627" y="2041583"/>
                          <a:pt x="11634951" y="2251792"/>
                        </a:cubicBezTo>
                        <a:cubicBezTo>
                          <a:pt x="11634275" y="2462001"/>
                          <a:pt x="11642986" y="2632586"/>
                          <a:pt x="11634951" y="2762749"/>
                        </a:cubicBezTo>
                        <a:cubicBezTo>
                          <a:pt x="11642568" y="2992673"/>
                          <a:pt x="11440663" y="3224320"/>
                          <a:pt x="11194735" y="3202965"/>
                        </a:cubicBezTo>
                        <a:cubicBezTo>
                          <a:pt x="11071066" y="3192163"/>
                          <a:pt x="10935835" y="3195516"/>
                          <a:pt x="10845213" y="3202965"/>
                        </a:cubicBezTo>
                        <a:cubicBezTo>
                          <a:pt x="10754591" y="3210414"/>
                          <a:pt x="10579083" y="3208493"/>
                          <a:pt x="10495691" y="3202965"/>
                        </a:cubicBezTo>
                        <a:cubicBezTo>
                          <a:pt x="10412299" y="3197437"/>
                          <a:pt x="10303476" y="3211895"/>
                          <a:pt x="10146169" y="3202965"/>
                        </a:cubicBezTo>
                        <a:cubicBezTo>
                          <a:pt x="9988862" y="3194035"/>
                          <a:pt x="9959367" y="3215401"/>
                          <a:pt x="9796648" y="3202965"/>
                        </a:cubicBezTo>
                        <a:cubicBezTo>
                          <a:pt x="9633929" y="3190529"/>
                          <a:pt x="9478384" y="3178032"/>
                          <a:pt x="9232035" y="3202965"/>
                        </a:cubicBezTo>
                        <a:cubicBezTo>
                          <a:pt x="8985686" y="3227898"/>
                          <a:pt x="8864435" y="3185037"/>
                          <a:pt x="8559878" y="3202965"/>
                        </a:cubicBezTo>
                        <a:cubicBezTo>
                          <a:pt x="8255321" y="3220893"/>
                          <a:pt x="8098856" y="3185679"/>
                          <a:pt x="7672630" y="3202965"/>
                        </a:cubicBezTo>
                        <a:cubicBezTo>
                          <a:pt x="7246404" y="3220251"/>
                          <a:pt x="7260183" y="3218674"/>
                          <a:pt x="7000473" y="3202965"/>
                        </a:cubicBezTo>
                        <a:cubicBezTo>
                          <a:pt x="6740763" y="3187256"/>
                          <a:pt x="6733415" y="3194361"/>
                          <a:pt x="6650951" y="3202965"/>
                        </a:cubicBezTo>
                        <a:cubicBezTo>
                          <a:pt x="6568487" y="3211569"/>
                          <a:pt x="6178461" y="3181232"/>
                          <a:pt x="5871248" y="3202965"/>
                        </a:cubicBezTo>
                        <a:cubicBezTo>
                          <a:pt x="5564035" y="3224698"/>
                          <a:pt x="5563066" y="3201299"/>
                          <a:pt x="5414181" y="3202965"/>
                        </a:cubicBezTo>
                        <a:cubicBezTo>
                          <a:pt x="5265296" y="3204631"/>
                          <a:pt x="4849092" y="3194900"/>
                          <a:pt x="4634478" y="3202965"/>
                        </a:cubicBezTo>
                        <a:cubicBezTo>
                          <a:pt x="4419864" y="3211030"/>
                          <a:pt x="4219180" y="3227455"/>
                          <a:pt x="3962321" y="3202965"/>
                        </a:cubicBezTo>
                        <a:cubicBezTo>
                          <a:pt x="3705462" y="3178475"/>
                          <a:pt x="3650950" y="3224509"/>
                          <a:pt x="3505254" y="3202965"/>
                        </a:cubicBezTo>
                        <a:cubicBezTo>
                          <a:pt x="3359558" y="3181421"/>
                          <a:pt x="2874937" y="3196579"/>
                          <a:pt x="2618006" y="3202965"/>
                        </a:cubicBezTo>
                        <a:cubicBezTo>
                          <a:pt x="2361075" y="3209351"/>
                          <a:pt x="2286197" y="3178033"/>
                          <a:pt x="2053394" y="3202965"/>
                        </a:cubicBezTo>
                        <a:cubicBezTo>
                          <a:pt x="1820591" y="3227897"/>
                          <a:pt x="1553903" y="3202658"/>
                          <a:pt x="1273691" y="3202965"/>
                        </a:cubicBezTo>
                        <a:cubicBezTo>
                          <a:pt x="993479" y="3203272"/>
                          <a:pt x="711395" y="3182597"/>
                          <a:pt x="440216" y="3202965"/>
                        </a:cubicBezTo>
                        <a:cubicBezTo>
                          <a:pt x="201760" y="3196701"/>
                          <a:pt x="8437" y="3022521"/>
                          <a:pt x="0" y="2762749"/>
                        </a:cubicBezTo>
                        <a:cubicBezTo>
                          <a:pt x="-8984" y="2619191"/>
                          <a:pt x="7704" y="2472251"/>
                          <a:pt x="0" y="2251792"/>
                        </a:cubicBezTo>
                        <a:cubicBezTo>
                          <a:pt x="-7704" y="2031333"/>
                          <a:pt x="-8643" y="1827099"/>
                          <a:pt x="0" y="1694384"/>
                        </a:cubicBezTo>
                        <a:cubicBezTo>
                          <a:pt x="8643" y="1561669"/>
                          <a:pt x="4283" y="1289859"/>
                          <a:pt x="0" y="1067300"/>
                        </a:cubicBezTo>
                        <a:cubicBezTo>
                          <a:pt x="-4283" y="844741"/>
                          <a:pt x="-22273" y="691779"/>
                          <a:pt x="0" y="440216"/>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Chiều hè ở ngoại ô thật mát mẻ và cũng thật là yên tĩnh. Khi những tia nắng cuối cùng nhạt dần cũng là khi gió bắt đầu lộng lên. Không khí dịu lại rất nhanh và chỉ một lát, ngoại ô đã chìm vào nắng chiều.</a:t>
            </a:r>
          </a:p>
        </p:txBody>
      </p:sp>
      <p:sp>
        <p:nvSpPr>
          <p:cNvPr id="4" name="Rectangle: Diagonal Corners Rounded 6">
            <a:extLst>
              <a:ext uri="{FF2B5EF4-FFF2-40B4-BE49-F238E27FC236}">
                <a16:creationId xmlns:a16="http://schemas.microsoft.com/office/drawing/2014/main" id="{83DFA21B-DCF4-008F-54E7-F7261AF7B9E9}"/>
              </a:ext>
            </a:extLst>
          </p:cNvPr>
          <p:cNvSpPr/>
          <p:nvPr/>
        </p:nvSpPr>
        <p:spPr>
          <a:xfrm>
            <a:off x="408667" y="1515803"/>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Đoạn</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1</a:t>
            </a:r>
          </a:p>
        </p:txBody>
      </p:sp>
      <p:pic>
        <p:nvPicPr>
          <p:cNvPr id="6" name="Picture 5">
            <a:extLst>
              <a:ext uri="{FF2B5EF4-FFF2-40B4-BE49-F238E27FC236}">
                <a16:creationId xmlns:a16="http://schemas.microsoft.com/office/drawing/2014/main" id="{9EE79CE3-B9A8-0274-EA7E-04954D83D718}"/>
              </a:ext>
            </a:extLst>
          </p:cNvPr>
          <p:cNvPicPr>
            <a:picLocks noChangeAspect="1"/>
          </p:cNvPicPr>
          <p:nvPr/>
        </p:nvPicPr>
        <p:blipFill>
          <a:blip r:embed="rId6"/>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spid="1026" name="TextBox1" r:id="rId2" imgW="5286240" imgH="1790640"/>
        </mc:Choice>
        <mc:Fallback>
          <p:control name="TextBox1" r:id="rId2" imgW="5286240" imgH="1790640">
            <p:pic>
              <p:nvPicPr>
                <p:cNvPr id="17" name="TextBox1">
                  <a:extLst>
                    <a:ext uri="{FF2B5EF4-FFF2-40B4-BE49-F238E27FC236}">
                      <a16:creationId xmlns:a16="http://schemas.microsoft.com/office/drawing/2014/main" id="{FE68339C-F6B2-9A7E-F4BD-BC90B9B020A9}"/>
                    </a:ext>
                  </a:extLst>
                </p:cNvPr>
                <p:cNvPicPr>
                  <a:picLocks/>
                </p:cNvPicPr>
                <p:nvPr/>
              </p:nvPicPr>
              <p:blipFill>
                <a:blip r:embed="rId7"/>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2640365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0857D3A-EC30-4190-26B5-573162694876}"/>
              </a:ext>
            </a:extLst>
          </p:cNvPr>
          <p:cNvSpPr/>
          <p:nvPr/>
        </p:nvSpPr>
        <p:spPr>
          <a:xfrm>
            <a:off x="266699" y="238125"/>
            <a:ext cx="11649075" cy="62769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圆角矩形 10">
            <a:extLst>
              <a:ext uri="{FF2B5EF4-FFF2-40B4-BE49-F238E27FC236}">
                <a16:creationId xmlns:a16="http://schemas.microsoft.com/office/drawing/2014/main" id="{FCB6C5DA-2DBA-2BA7-D068-555199ED47C5}"/>
              </a:ext>
            </a:extLst>
          </p:cNvPr>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3" name="Rectangle: Rounded Corners 3">
            <a:extLst>
              <a:ext uri="{FF2B5EF4-FFF2-40B4-BE49-F238E27FC236}">
                <a16:creationId xmlns:a16="http://schemas.microsoft.com/office/drawing/2014/main" id="{276671FF-1BAD-0C0B-DDBA-EAAE6DEA9C41}"/>
              </a:ext>
            </a:extLst>
          </p:cNvPr>
          <p:cNvSpPr/>
          <p:nvPr/>
        </p:nvSpPr>
        <p:spPr>
          <a:xfrm>
            <a:off x="344846" y="2651760"/>
            <a:ext cx="11634951" cy="3759199"/>
          </a:xfrm>
          <a:custGeom>
            <a:avLst/>
            <a:gdLst>
              <a:gd name="connsiteX0" fmla="*/ 0 w 11634951"/>
              <a:gd name="connsiteY0" fmla="*/ 530698 h 3861310"/>
              <a:gd name="connsiteX1" fmla="*/ 530698 w 11634951"/>
              <a:gd name="connsiteY1" fmla="*/ 0 h 3861310"/>
              <a:gd name="connsiteX2" fmla="*/ 874339 w 11634951"/>
              <a:gd name="connsiteY2" fmla="*/ 0 h 3861310"/>
              <a:gd name="connsiteX3" fmla="*/ 1640921 w 11634951"/>
              <a:gd name="connsiteY3" fmla="*/ 0 h 3861310"/>
              <a:gd name="connsiteX4" fmla="*/ 2407504 w 11634951"/>
              <a:gd name="connsiteY4" fmla="*/ 0 h 3861310"/>
              <a:gd name="connsiteX5" fmla="*/ 2751145 w 11634951"/>
              <a:gd name="connsiteY5" fmla="*/ 0 h 3861310"/>
              <a:gd name="connsiteX6" fmla="*/ 3094785 w 11634951"/>
              <a:gd name="connsiteY6" fmla="*/ 0 h 3861310"/>
              <a:gd name="connsiteX7" fmla="*/ 3755632 w 11634951"/>
              <a:gd name="connsiteY7" fmla="*/ 0 h 3861310"/>
              <a:gd name="connsiteX8" fmla="*/ 4522215 w 11634951"/>
              <a:gd name="connsiteY8" fmla="*/ 0 h 3861310"/>
              <a:gd name="connsiteX9" fmla="*/ 4865856 w 11634951"/>
              <a:gd name="connsiteY9" fmla="*/ 0 h 3861310"/>
              <a:gd name="connsiteX10" fmla="*/ 5738174 w 11634951"/>
              <a:gd name="connsiteY10" fmla="*/ 0 h 3861310"/>
              <a:gd name="connsiteX11" fmla="*/ 6293285 w 11634951"/>
              <a:gd name="connsiteY11" fmla="*/ 0 h 3861310"/>
              <a:gd name="connsiteX12" fmla="*/ 6848397 w 11634951"/>
              <a:gd name="connsiteY12" fmla="*/ 0 h 3861310"/>
              <a:gd name="connsiteX13" fmla="*/ 7192038 w 11634951"/>
              <a:gd name="connsiteY13" fmla="*/ 0 h 3861310"/>
              <a:gd name="connsiteX14" fmla="*/ 7958620 w 11634951"/>
              <a:gd name="connsiteY14" fmla="*/ 0 h 3861310"/>
              <a:gd name="connsiteX15" fmla="*/ 8830939 w 11634951"/>
              <a:gd name="connsiteY15" fmla="*/ 0 h 3861310"/>
              <a:gd name="connsiteX16" fmla="*/ 9703257 w 11634951"/>
              <a:gd name="connsiteY16" fmla="*/ 0 h 3861310"/>
              <a:gd name="connsiteX17" fmla="*/ 10469840 w 11634951"/>
              <a:gd name="connsiteY17" fmla="*/ 0 h 3861310"/>
              <a:gd name="connsiteX18" fmla="*/ 11104253 w 11634951"/>
              <a:gd name="connsiteY18" fmla="*/ 0 h 3861310"/>
              <a:gd name="connsiteX19" fmla="*/ 11634951 w 11634951"/>
              <a:gd name="connsiteY19" fmla="*/ 530698 h 3861310"/>
              <a:gd name="connsiteX20" fmla="*/ 11634951 w 11634951"/>
              <a:gd name="connsiteY20" fmla="*/ 1286675 h 3861310"/>
              <a:gd name="connsiteX21" fmla="*/ 11634951 w 11634951"/>
              <a:gd name="connsiteY21" fmla="*/ 1902656 h 3861310"/>
              <a:gd name="connsiteX22" fmla="*/ 11634951 w 11634951"/>
              <a:gd name="connsiteY22" fmla="*/ 2630634 h 3861310"/>
              <a:gd name="connsiteX23" fmla="*/ 11634951 w 11634951"/>
              <a:gd name="connsiteY23" fmla="*/ 3330612 h 3861310"/>
              <a:gd name="connsiteX24" fmla="*/ 11104253 w 11634951"/>
              <a:gd name="connsiteY24" fmla="*/ 3861310 h 3861310"/>
              <a:gd name="connsiteX25" fmla="*/ 10337670 w 11634951"/>
              <a:gd name="connsiteY25" fmla="*/ 3861310 h 3861310"/>
              <a:gd name="connsiteX26" fmla="*/ 9888294 w 11634951"/>
              <a:gd name="connsiteY26" fmla="*/ 3861310 h 3861310"/>
              <a:gd name="connsiteX27" fmla="*/ 9544654 w 11634951"/>
              <a:gd name="connsiteY27" fmla="*/ 3861310 h 3861310"/>
              <a:gd name="connsiteX28" fmla="*/ 8989542 w 11634951"/>
              <a:gd name="connsiteY28" fmla="*/ 3861310 h 3861310"/>
              <a:gd name="connsiteX29" fmla="*/ 8222959 w 11634951"/>
              <a:gd name="connsiteY29" fmla="*/ 3861310 h 3861310"/>
              <a:gd name="connsiteX30" fmla="*/ 7562112 w 11634951"/>
              <a:gd name="connsiteY30" fmla="*/ 3861310 h 3861310"/>
              <a:gd name="connsiteX31" fmla="*/ 7112736 w 11634951"/>
              <a:gd name="connsiteY31" fmla="*/ 3861310 h 3861310"/>
              <a:gd name="connsiteX32" fmla="*/ 6769095 w 11634951"/>
              <a:gd name="connsiteY32" fmla="*/ 3861310 h 3861310"/>
              <a:gd name="connsiteX33" fmla="*/ 5896777 w 11634951"/>
              <a:gd name="connsiteY33" fmla="*/ 3861310 h 3861310"/>
              <a:gd name="connsiteX34" fmla="*/ 5341666 w 11634951"/>
              <a:gd name="connsiteY34" fmla="*/ 3861310 h 3861310"/>
              <a:gd name="connsiteX35" fmla="*/ 4575083 w 11634951"/>
              <a:gd name="connsiteY35" fmla="*/ 3861310 h 3861310"/>
              <a:gd name="connsiteX36" fmla="*/ 4231442 w 11634951"/>
              <a:gd name="connsiteY36" fmla="*/ 3861310 h 3861310"/>
              <a:gd name="connsiteX37" fmla="*/ 3782066 w 11634951"/>
              <a:gd name="connsiteY37" fmla="*/ 3861310 h 3861310"/>
              <a:gd name="connsiteX38" fmla="*/ 3015483 w 11634951"/>
              <a:gd name="connsiteY38" fmla="*/ 3861310 h 3861310"/>
              <a:gd name="connsiteX39" fmla="*/ 2566107 w 11634951"/>
              <a:gd name="connsiteY39" fmla="*/ 3861310 h 3861310"/>
              <a:gd name="connsiteX40" fmla="*/ 2116731 w 11634951"/>
              <a:gd name="connsiteY40" fmla="*/ 3861310 h 3861310"/>
              <a:gd name="connsiteX41" fmla="*/ 1350149 w 11634951"/>
              <a:gd name="connsiteY41" fmla="*/ 3861310 h 3861310"/>
              <a:gd name="connsiteX42" fmla="*/ 530698 w 11634951"/>
              <a:gd name="connsiteY42" fmla="*/ 3861310 h 3861310"/>
              <a:gd name="connsiteX43" fmla="*/ 0 w 11634951"/>
              <a:gd name="connsiteY43" fmla="*/ 3330612 h 3861310"/>
              <a:gd name="connsiteX44" fmla="*/ 0 w 11634951"/>
              <a:gd name="connsiteY44" fmla="*/ 2630634 h 3861310"/>
              <a:gd name="connsiteX45" fmla="*/ 0 w 11634951"/>
              <a:gd name="connsiteY45" fmla="*/ 1958654 h 3861310"/>
              <a:gd name="connsiteX46" fmla="*/ 0 w 11634951"/>
              <a:gd name="connsiteY46" fmla="*/ 1314674 h 3861310"/>
              <a:gd name="connsiteX47" fmla="*/ 0 w 11634951"/>
              <a:gd name="connsiteY47" fmla="*/ 530698 h 386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4951" h="3861310" fill="none" extrusionOk="0">
                <a:moveTo>
                  <a:pt x="0" y="530698"/>
                </a:moveTo>
                <a:cubicBezTo>
                  <a:pt x="-32499" y="181142"/>
                  <a:pt x="213348" y="-37290"/>
                  <a:pt x="530698" y="0"/>
                </a:cubicBezTo>
                <a:cubicBezTo>
                  <a:pt x="613213" y="-12954"/>
                  <a:pt x="769669" y="13576"/>
                  <a:pt x="874339" y="0"/>
                </a:cubicBezTo>
                <a:cubicBezTo>
                  <a:pt x="979009" y="-13576"/>
                  <a:pt x="1347648" y="21058"/>
                  <a:pt x="1640921" y="0"/>
                </a:cubicBezTo>
                <a:cubicBezTo>
                  <a:pt x="1934194" y="-21058"/>
                  <a:pt x="2153897" y="-7052"/>
                  <a:pt x="2407504" y="0"/>
                </a:cubicBezTo>
                <a:cubicBezTo>
                  <a:pt x="2661111" y="7052"/>
                  <a:pt x="2675630" y="-15277"/>
                  <a:pt x="2751145" y="0"/>
                </a:cubicBezTo>
                <a:cubicBezTo>
                  <a:pt x="2826660" y="15277"/>
                  <a:pt x="2966784" y="6785"/>
                  <a:pt x="3094785" y="0"/>
                </a:cubicBezTo>
                <a:cubicBezTo>
                  <a:pt x="3222786" y="-6785"/>
                  <a:pt x="3486458" y="928"/>
                  <a:pt x="3755632" y="0"/>
                </a:cubicBezTo>
                <a:cubicBezTo>
                  <a:pt x="4024806" y="-928"/>
                  <a:pt x="4221741" y="5402"/>
                  <a:pt x="4522215" y="0"/>
                </a:cubicBezTo>
                <a:cubicBezTo>
                  <a:pt x="4822689" y="-5402"/>
                  <a:pt x="4734499" y="-4297"/>
                  <a:pt x="4865856" y="0"/>
                </a:cubicBezTo>
                <a:cubicBezTo>
                  <a:pt x="4997213" y="4297"/>
                  <a:pt x="5455336" y="9020"/>
                  <a:pt x="5738174" y="0"/>
                </a:cubicBezTo>
                <a:cubicBezTo>
                  <a:pt x="6021012" y="-9020"/>
                  <a:pt x="6093785" y="-2919"/>
                  <a:pt x="6293285" y="0"/>
                </a:cubicBezTo>
                <a:cubicBezTo>
                  <a:pt x="6492785" y="2919"/>
                  <a:pt x="6657806" y="-27154"/>
                  <a:pt x="6848397" y="0"/>
                </a:cubicBezTo>
                <a:cubicBezTo>
                  <a:pt x="7038988" y="27154"/>
                  <a:pt x="7031396" y="-835"/>
                  <a:pt x="7192038" y="0"/>
                </a:cubicBezTo>
                <a:cubicBezTo>
                  <a:pt x="7352680" y="835"/>
                  <a:pt x="7758527" y="-32911"/>
                  <a:pt x="7958620" y="0"/>
                </a:cubicBezTo>
                <a:cubicBezTo>
                  <a:pt x="8158713" y="32911"/>
                  <a:pt x="8532331" y="9568"/>
                  <a:pt x="8830939" y="0"/>
                </a:cubicBezTo>
                <a:cubicBezTo>
                  <a:pt x="9129547" y="-9568"/>
                  <a:pt x="9316674" y="43357"/>
                  <a:pt x="9703257" y="0"/>
                </a:cubicBezTo>
                <a:cubicBezTo>
                  <a:pt x="10089840" y="-43357"/>
                  <a:pt x="10224736" y="-3993"/>
                  <a:pt x="10469840" y="0"/>
                </a:cubicBezTo>
                <a:cubicBezTo>
                  <a:pt x="10714944" y="3993"/>
                  <a:pt x="10790933" y="-3786"/>
                  <a:pt x="11104253" y="0"/>
                </a:cubicBezTo>
                <a:cubicBezTo>
                  <a:pt x="11374641" y="-7753"/>
                  <a:pt x="11568656" y="232374"/>
                  <a:pt x="11634951" y="530698"/>
                </a:cubicBezTo>
                <a:cubicBezTo>
                  <a:pt x="11664704" y="717357"/>
                  <a:pt x="11610855" y="1120754"/>
                  <a:pt x="11634951" y="1286675"/>
                </a:cubicBezTo>
                <a:cubicBezTo>
                  <a:pt x="11659047" y="1452596"/>
                  <a:pt x="11609327" y="1720044"/>
                  <a:pt x="11634951" y="1902656"/>
                </a:cubicBezTo>
                <a:cubicBezTo>
                  <a:pt x="11660575" y="2085268"/>
                  <a:pt x="11667474" y="2367212"/>
                  <a:pt x="11634951" y="2630634"/>
                </a:cubicBezTo>
                <a:cubicBezTo>
                  <a:pt x="11602428" y="2894056"/>
                  <a:pt x="11608211" y="3026902"/>
                  <a:pt x="11634951" y="3330612"/>
                </a:cubicBezTo>
                <a:cubicBezTo>
                  <a:pt x="11663892" y="3636023"/>
                  <a:pt x="11412588" y="3803344"/>
                  <a:pt x="11104253" y="3861310"/>
                </a:cubicBezTo>
                <a:cubicBezTo>
                  <a:pt x="10893557" y="3873194"/>
                  <a:pt x="10539344" y="3887531"/>
                  <a:pt x="10337670" y="3861310"/>
                </a:cubicBezTo>
                <a:cubicBezTo>
                  <a:pt x="10135996" y="3835089"/>
                  <a:pt x="10081479" y="3846998"/>
                  <a:pt x="9888294" y="3861310"/>
                </a:cubicBezTo>
                <a:cubicBezTo>
                  <a:pt x="9695109" y="3875622"/>
                  <a:pt x="9703952" y="3875301"/>
                  <a:pt x="9544654" y="3861310"/>
                </a:cubicBezTo>
                <a:cubicBezTo>
                  <a:pt x="9385356" y="3847319"/>
                  <a:pt x="9163040" y="3887207"/>
                  <a:pt x="8989542" y="3861310"/>
                </a:cubicBezTo>
                <a:cubicBezTo>
                  <a:pt x="8816044" y="3835413"/>
                  <a:pt x="8436909" y="3888162"/>
                  <a:pt x="8222959" y="3861310"/>
                </a:cubicBezTo>
                <a:cubicBezTo>
                  <a:pt x="8009009" y="3834458"/>
                  <a:pt x="7859632" y="3876817"/>
                  <a:pt x="7562112" y="3861310"/>
                </a:cubicBezTo>
                <a:cubicBezTo>
                  <a:pt x="7264592" y="3845803"/>
                  <a:pt x="7264417" y="3857411"/>
                  <a:pt x="7112736" y="3861310"/>
                </a:cubicBezTo>
                <a:cubicBezTo>
                  <a:pt x="6961055" y="3865209"/>
                  <a:pt x="6905106" y="3844382"/>
                  <a:pt x="6769095" y="3861310"/>
                </a:cubicBezTo>
                <a:cubicBezTo>
                  <a:pt x="6633084" y="3878238"/>
                  <a:pt x="6191418" y="3875921"/>
                  <a:pt x="5896777" y="3861310"/>
                </a:cubicBezTo>
                <a:cubicBezTo>
                  <a:pt x="5602136" y="3846699"/>
                  <a:pt x="5494045" y="3839335"/>
                  <a:pt x="5341666" y="3861310"/>
                </a:cubicBezTo>
                <a:cubicBezTo>
                  <a:pt x="5189287" y="3883285"/>
                  <a:pt x="4787286" y="3895537"/>
                  <a:pt x="4575083" y="3861310"/>
                </a:cubicBezTo>
                <a:cubicBezTo>
                  <a:pt x="4362880" y="3827083"/>
                  <a:pt x="4308741" y="3863823"/>
                  <a:pt x="4231442" y="3861310"/>
                </a:cubicBezTo>
                <a:cubicBezTo>
                  <a:pt x="4154143" y="3858797"/>
                  <a:pt x="3917742" y="3873031"/>
                  <a:pt x="3782066" y="3861310"/>
                </a:cubicBezTo>
                <a:cubicBezTo>
                  <a:pt x="3646390" y="3849589"/>
                  <a:pt x="3187983" y="3885554"/>
                  <a:pt x="3015483" y="3861310"/>
                </a:cubicBezTo>
                <a:cubicBezTo>
                  <a:pt x="2842983" y="3837066"/>
                  <a:pt x="2707572" y="3858132"/>
                  <a:pt x="2566107" y="3861310"/>
                </a:cubicBezTo>
                <a:cubicBezTo>
                  <a:pt x="2424642" y="3864488"/>
                  <a:pt x="2325579" y="3854556"/>
                  <a:pt x="2116731" y="3861310"/>
                </a:cubicBezTo>
                <a:cubicBezTo>
                  <a:pt x="1907883" y="3868064"/>
                  <a:pt x="1670185" y="3851473"/>
                  <a:pt x="1350149" y="3861310"/>
                </a:cubicBezTo>
                <a:cubicBezTo>
                  <a:pt x="1030113" y="3871147"/>
                  <a:pt x="871781" y="3825494"/>
                  <a:pt x="530698" y="3861310"/>
                </a:cubicBezTo>
                <a:cubicBezTo>
                  <a:pt x="185083" y="3859425"/>
                  <a:pt x="-10829" y="3558075"/>
                  <a:pt x="0" y="3330612"/>
                </a:cubicBezTo>
                <a:cubicBezTo>
                  <a:pt x="-2944" y="3139072"/>
                  <a:pt x="-23829" y="2782776"/>
                  <a:pt x="0" y="2630634"/>
                </a:cubicBezTo>
                <a:cubicBezTo>
                  <a:pt x="23829" y="2478492"/>
                  <a:pt x="-23560" y="2251973"/>
                  <a:pt x="0" y="1958654"/>
                </a:cubicBezTo>
                <a:cubicBezTo>
                  <a:pt x="23560" y="1665335"/>
                  <a:pt x="26962" y="1513110"/>
                  <a:pt x="0" y="1314674"/>
                </a:cubicBezTo>
                <a:cubicBezTo>
                  <a:pt x="-26962" y="1116238"/>
                  <a:pt x="-17841" y="901594"/>
                  <a:pt x="0" y="530698"/>
                </a:cubicBezTo>
                <a:close/>
              </a:path>
              <a:path w="11634951" h="3861310" stroke="0" extrusionOk="0">
                <a:moveTo>
                  <a:pt x="0" y="530698"/>
                </a:moveTo>
                <a:cubicBezTo>
                  <a:pt x="-63042" y="210274"/>
                  <a:pt x="240453" y="73067"/>
                  <a:pt x="530698" y="0"/>
                </a:cubicBezTo>
                <a:cubicBezTo>
                  <a:pt x="721466" y="3303"/>
                  <a:pt x="939512" y="-13554"/>
                  <a:pt x="1085810" y="0"/>
                </a:cubicBezTo>
                <a:cubicBezTo>
                  <a:pt x="1232108" y="13554"/>
                  <a:pt x="1477117" y="-23764"/>
                  <a:pt x="1852392" y="0"/>
                </a:cubicBezTo>
                <a:cubicBezTo>
                  <a:pt x="2227667" y="23764"/>
                  <a:pt x="2028958" y="-7310"/>
                  <a:pt x="2196033" y="0"/>
                </a:cubicBezTo>
                <a:cubicBezTo>
                  <a:pt x="2363108" y="7310"/>
                  <a:pt x="2725412" y="-31051"/>
                  <a:pt x="2962616" y="0"/>
                </a:cubicBezTo>
                <a:cubicBezTo>
                  <a:pt x="3199820" y="31051"/>
                  <a:pt x="3180931" y="708"/>
                  <a:pt x="3306256" y="0"/>
                </a:cubicBezTo>
                <a:cubicBezTo>
                  <a:pt x="3431581" y="-708"/>
                  <a:pt x="3692711" y="36332"/>
                  <a:pt x="4072839" y="0"/>
                </a:cubicBezTo>
                <a:cubicBezTo>
                  <a:pt x="4452967" y="-36332"/>
                  <a:pt x="4472791" y="-1033"/>
                  <a:pt x="4733686" y="0"/>
                </a:cubicBezTo>
                <a:cubicBezTo>
                  <a:pt x="4994581" y="1033"/>
                  <a:pt x="5073343" y="-10085"/>
                  <a:pt x="5288798" y="0"/>
                </a:cubicBezTo>
                <a:cubicBezTo>
                  <a:pt x="5504253" y="10085"/>
                  <a:pt x="5781597" y="-12824"/>
                  <a:pt x="5949645" y="0"/>
                </a:cubicBezTo>
                <a:cubicBezTo>
                  <a:pt x="6117693" y="12824"/>
                  <a:pt x="6340856" y="-28758"/>
                  <a:pt x="6716228" y="0"/>
                </a:cubicBezTo>
                <a:cubicBezTo>
                  <a:pt x="7091600" y="28758"/>
                  <a:pt x="7050085" y="-13953"/>
                  <a:pt x="7377075" y="0"/>
                </a:cubicBezTo>
                <a:cubicBezTo>
                  <a:pt x="7704065" y="13953"/>
                  <a:pt x="7671146" y="-2588"/>
                  <a:pt x="7826451" y="0"/>
                </a:cubicBezTo>
                <a:cubicBezTo>
                  <a:pt x="7981756" y="2588"/>
                  <a:pt x="8181820" y="-12487"/>
                  <a:pt x="8275827" y="0"/>
                </a:cubicBezTo>
                <a:cubicBezTo>
                  <a:pt x="8369834" y="12487"/>
                  <a:pt x="8557171" y="4260"/>
                  <a:pt x="8725203" y="0"/>
                </a:cubicBezTo>
                <a:cubicBezTo>
                  <a:pt x="8893235" y="-4260"/>
                  <a:pt x="8957129" y="-4428"/>
                  <a:pt x="9174579" y="0"/>
                </a:cubicBezTo>
                <a:cubicBezTo>
                  <a:pt x="9392029" y="4428"/>
                  <a:pt x="9733265" y="-18017"/>
                  <a:pt x="9941162" y="0"/>
                </a:cubicBezTo>
                <a:cubicBezTo>
                  <a:pt x="10149059" y="18017"/>
                  <a:pt x="10239871" y="4351"/>
                  <a:pt x="10390538" y="0"/>
                </a:cubicBezTo>
                <a:cubicBezTo>
                  <a:pt x="10541205" y="-4351"/>
                  <a:pt x="10841398" y="-16407"/>
                  <a:pt x="11104253" y="0"/>
                </a:cubicBezTo>
                <a:cubicBezTo>
                  <a:pt x="11387858" y="46149"/>
                  <a:pt x="11648577" y="207806"/>
                  <a:pt x="11634951" y="530698"/>
                </a:cubicBezTo>
                <a:cubicBezTo>
                  <a:pt x="11623858" y="679118"/>
                  <a:pt x="11599323" y="1030756"/>
                  <a:pt x="11634951" y="1258676"/>
                </a:cubicBezTo>
                <a:cubicBezTo>
                  <a:pt x="11670579" y="1486596"/>
                  <a:pt x="11660697" y="1756435"/>
                  <a:pt x="11634951" y="1986653"/>
                </a:cubicBezTo>
                <a:cubicBezTo>
                  <a:pt x="11609205" y="2216871"/>
                  <a:pt x="11605857" y="2447766"/>
                  <a:pt x="11634951" y="2714631"/>
                </a:cubicBezTo>
                <a:cubicBezTo>
                  <a:pt x="11664045" y="2981496"/>
                  <a:pt x="11661414" y="3206861"/>
                  <a:pt x="11634951" y="3330612"/>
                </a:cubicBezTo>
                <a:cubicBezTo>
                  <a:pt x="11644710" y="3606794"/>
                  <a:pt x="11406165" y="3928468"/>
                  <a:pt x="11104253" y="3861310"/>
                </a:cubicBezTo>
                <a:cubicBezTo>
                  <a:pt x="11034361" y="3871299"/>
                  <a:pt x="10834137" y="3848915"/>
                  <a:pt x="10760612" y="3861310"/>
                </a:cubicBezTo>
                <a:cubicBezTo>
                  <a:pt x="10687087" y="3873705"/>
                  <a:pt x="10577323" y="3872221"/>
                  <a:pt x="10416972" y="3861310"/>
                </a:cubicBezTo>
                <a:cubicBezTo>
                  <a:pt x="10256621" y="3850399"/>
                  <a:pt x="10164389" y="3847199"/>
                  <a:pt x="10073331" y="3861310"/>
                </a:cubicBezTo>
                <a:cubicBezTo>
                  <a:pt x="9982273" y="3875421"/>
                  <a:pt x="9869375" y="3874646"/>
                  <a:pt x="9729691" y="3861310"/>
                </a:cubicBezTo>
                <a:cubicBezTo>
                  <a:pt x="9590007" y="3847974"/>
                  <a:pt x="9382855" y="3886146"/>
                  <a:pt x="9174579" y="3861310"/>
                </a:cubicBezTo>
                <a:cubicBezTo>
                  <a:pt x="8966303" y="3836474"/>
                  <a:pt x="8763022" y="3832127"/>
                  <a:pt x="8513732" y="3861310"/>
                </a:cubicBezTo>
                <a:cubicBezTo>
                  <a:pt x="8264442" y="3890493"/>
                  <a:pt x="8058692" y="3867775"/>
                  <a:pt x="7641414" y="3861310"/>
                </a:cubicBezTo>
                <a:cubicBezTo>
                  <a:pt x="7224136" y="3854845"/>
                  <a:pt x="7126841" y="3845207"/>
                  <a:pt x="6980567" y="3861310"/>
                </a:cubicBezTo>
                <a:cubicBezTo>
                  <a:pt x="6834293" y="3877413"/>
                  <a:pt x="6738936" y="3873526"/>
                  <a:pt x="6636926" y="3861310"/>
                </a:cubicBezTo>
                <a:cubicBezTo>
                  <a:pt x="6534916" y="3849094"/>
                  <a:pt x="6234221" y="3877346"/>
                  <a:pt x="5870343" y="3861310"/>
                </a:cubicBezTo>
                <a:cubicBezTo>
                  <a:pt x="5506465" y="3845274"/>
                  <a:pt x="5540693" y="3879595"/>
                  <a:pt x="5420967" y="3861310"/>
                </a:cubicBezTo>
                <a:cubicBezTo>
                  <a:pt x="5301241" y="3843025"/>
                  <a:pt x="4847407" y="3842096"/>
                  <a:pt x="4654384" y="3861310"/>
                </a:cubicBezTo>
                <a:cubicBezTo>
                  <a:pt x="4461361" y="3880524"/>
                  <a:pt x="4181524" y="3882656"/>
                  <a:pt x="3993537" y="3861310"/>
                </a:cubicBezTo>
                <a:cubicBezTo>
                  <a:pt x="3805550" y="3839964"/>
                  <a:pt x="3759988" y="3853954"/>
                  <a:pt x="3544161" y="3861310"/>
                </a:cubicBezTo>
                <a:cubicBezTo>
                  <a:pt x="3328334" y="3868666"/>
                  <a:pt x="2866513" y="3877111"/>
                  <a:pt x="2671843" y="3861310"/>
                </a:cubicBezTo>
                <a:cubicBezTo>
                  <a:pt x="2477173" y="3845509"/>
                  <a:pt x="2320910" y="3848414"/>
                  <a:pt x="2116731" y="3861310"/>
                </a:cubicBezTo>
                <a:cubicBezTo>
                  <a:pt x="1912552" y="3874206"/>
                  <a:pt x="1636986" y="3831216"/>
                  <a:pt x="1350149" y="3861310"/>
                </a:cubicBezTo>
                <a:cubicBezTo>
                  <a:pt x="1063312" y="3891404"/>
                  <a:pt x="719135" y="3857216"/>
                  <a:pt x="530698" y="3861310"/>
                </a:cubicBezTo>
                <a:cubicBezTo>
                  <a:pt x="258150" y="3833741"/>
                  <a:pt x="8066" y="3639623"/>
                  <a:pt x="0" y="3330612"/>
                </a:cubicBezTo>
                <a:cubicBezTo>
                  <a:pt x="25818" y="3156607"/>
                  <a:pt x="-3607" y="3007812"/>
                  <a:pt x="0" y="2714631"/>
                </a:cubicBezTo>
                <a:cubicBezTo>
                  <a:pt x="3607" y="2421450"/>
                  <a:pt x="-4044" y="2220644"/>
                  <a:pt x="0" y="2042652"/>
                </a:cubicBezTo>
                <a:cubicBezTo>
                  <a:pt x="4044" y="1864660"/>
                  <a:pt x="-32625" y="1491478"/>
                  <a:pt x="0" y="1286675"/>
                </a:cubicBezTo>
                <a:cubicBezTo>
                  <a:pt x="32625" y="1081872"/>
                  <a:pt x="-23352" y="726098"/>
                  <a:pt x="0" y="530698"/>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custGeom>
                    <a:avLst/>
                    <a:gdLst>
                      <a:gd name="connsiteX0" fmla="*/ 0 w 11634951"/>
                      <a:gd name="connsiteY0" fmla="*/ 516663 h 3759199"/>
                      <a:gd name="connsiteX1" fmla="*/ 530698 w 11634951"/>
                      <a:gd name="connsiteY1" fmla="*/ 0 h 3759199"/>
                      <a:gd name="connsiteX2" fmla="*/ 874339 w 11634951"/>
                      <a:gd name="connsiteY2" fmla="*/ 0 h 3759199"/>
                      <a:gd name="connsiteX3" fmla="*/ 1640921 w 11634951"/>
                      <a:gd name="connsiteY3" fmla="*/ 0 h 3759199"/>
                      <a:gd name="connsiteX4" fmla="*/ 2407504 w 11634951"/>
                      <a:gd name="connsiteY4" fmla="*/ 0 h 3759199"/>
                      <a:gd name="connsiteX5" fmla="*/ 2751145 w 11634951"/>
                      <a:gd name="connsiteY5" fmla="*/ 0 h 3759199"/>
                      <a:gd name="connsiteX6" fmla="*/ 3094785 w 11634951"/>
                      <a:gd name="connsiteY6" fmla="*/ 0 h 3759199"/>
                      <a:gd name="connsiteX7" fmla="*/ 3755632 w 11634951"/>
                      <a:gd name="connsiteY7" fmla="*/ 0 h 3759199"/>
                      <a:gd name="connsiteX8" fmla="*/ 4522215 w 11634951"/>
                      <a:gd name="connsiteY8" fmla="*/ 0 h 3759199"/>
                      <a:gd name="connsiteX9" fmla="*/ 4865856 w 11634951"/>
                      <a:gd name="connsiteY9" fmla="*/ 0 h 3759199"/>
                      <a:gd name="connsiteX10" fmla="*/ 5738174 w 11634951"/>
                      <a:gd name="connsiteY10" fmla="*/ 0 h 3759199"/>
                      <a:gd name="connsiteX11" fmla="*/ 6293285 w 11634951"/>
                      <a:gd name="connsiteY11" fmla="*/ 0 h 3759199"/>
                      <a:gd name="connsiteX12" fmla="*/ 6848397 w 11634951"/>
                      <a:gd name="connsiteY12" fmla="*/ 0 h 3759199"/>
                      <a:gd name="connsiteX13" fmla="*/ 7192038 w 11634951"/>
                      <a:gd name="connsiteY13" fmla="*/ 0 h 3759199"/>
                      <a:gd name="connsiteX14" fmla="*/ 7958620 w 11634951"/>
                      <a:gd name="connsiteY14" fmla="*/ 0 h 3759199"/>
                      <a:gd name="connsiteX15" fmla="*/ 8830939 w 11634951"/>
                      <a:gd name="connsiteY15" fmla="*/ 0 h 3759199"/>
                      <a:gd name="connsiteX16" fmla="*/ 9703257 w 11634951"/>
                      <a:gd name="connsiteY16" fmla="*/ 0 h 3759199"/>
                      <a:gd name="connsiteX17" fmla="*/ 10469840 w 11634951"/>
                      <a:gd name="connsiteY17" fmla="*/ 0 h 3759199"/>
                      <a:gd name="connsiteX18" fmla="*/ 11104253 w 11634951"/>
                      <a:gd name="connsiteY18" fmla="*/ 0 h 3759199"/>
                      <a:gd name="connsiteX19" fmla="*/ 11634951 w 11634951"/>
                      <a:gd name="connsiteY19" fmla="*/ 516663 h 3759199"/>
                      <a:gd name="connsiteX20" fmla="*/ 11634951 w 11634951"/>
                      <a:gd name="connsiteY20" fmla="*/ 1252649 h 3759199"/>
                      <a:gd name="connsiteX21" fmla="*/ 11634951 w 11634951"/>
                      <a:gd name="connsiteY21" fmla="*/ 1852340 h 3759199"/>
                      <a:gd name="connsiteX22" fmla="*/ 11634951 w 11634951"/>
                      <a:gd name="connsiteY22" fmla="*/ 2561067 h 3759199"/>
                      <a:gd name="connsiteX23" fmla="*/ 11634951 w 11634951"/>
                      <a:gd name="connsiteY23" fmla="*/ 3242535 h 3759199"/>
                      <a:gd name="connsiteX24" fmla="*/ 11104253 w 11634951"/>
                      <a:gd name="connsiteY24" fmla="*/ 3759199 h 3759199"/>
                      <a:gd name="connsiteX25" fmla="*/ 10337670 w 11634951"/>
                      <a:gd name="connsiteY25" fmla="*/ 3759199 h 3759199"/>
                      <a:gd name="connsiteX26" fmla="*/ 9888294 w 11634951"/>
                      <a:gd name="connsiteY26" fmla="*/ 3759199 h 3759199"/>
                      <a:gd name="connsiteX27" fmla="*/ 9544654 w 11634951"/>
                      <a:gd name="connsiteY27" fmla="*/ 3759199 h 3759199"/>
                      <a:gd name="connsiteX28" fmla="*/ 8989542 w 11634951"/>
                      <a:gd name="connsiteY28" fmla="*/ 3759199 h 3759199"/>
                      <a:gd name="connsiteX29" fmla="*/ 8222959 w 11634951"/>
                      <a:gd name="connsiteY29" fmla="*/ 3759199 h 3759199"/>
                      <a:gd name="connsiteX30" fmla="*/ 7562112 w 11634951"/>
                      <a:gd name="connsiteY30" fmla="*/ 3759199 h 3759199"/>
                      <a:gd name="connsiteX31" fmla="*/ 7112736 w 11634951"/>
                      <a:gd name="connsiteY31" fmla="*/ 3759199 h 3759199"/>
                      <a:gd name="connsiteX32" fmla="*/ 6769095 w 11634951"/>
                      <a:gd name="connsiteY32" fmla="*/ 3759199 h 3759199"/>
                      <a:gd name="connsiteX33" fmla="*/ 5896777 w 11634951"/>
                      <a:gd name="connsiteY33" fmla="*/ 3759199 h 3759199"/>
                      <a:gd name="connsiteX34" fmla="*/ 5341666 w 11634951"/>
                      <a:gd name="connsiteY34" fmla="*/ 3759199 h 3759199"/>
                      <a:gd name="connsiteX35" fmla="*/ 4575083 w 11634951"/>
                      <a:gd name="connsiteY35" fmla="*/ 3759199 h 3759199"/>
                      <a:gd name="connsiteX36" fmla="*/ 4231442 w 11634951"/>
                      <a:gd name="connsiteY36" fmla="*/ 3759199 h 3759199"/>
                      <a:gd name="connsiteX37" fmla="*/ 3782066 w 11634951"/>
                      <a:gd name="connsiteY37" fmla="*/ 3759199 h 3759199"/>
                      <a:gd name="connsiteX38" fmla="*/ 3015483 w 11634951"/>
                      <a:gd name="connsiteY38" fmla="*/ 3759199 h 3759199"/>
                      <a:gd name="connsiteX39" fmla="*/ 2566107 w 11634951"/>
                      <a:gd name="connsiteY39" fmla="*/ 3759199 h 3759199"/>
                      <a:gd name="connsiteX40" fmla="*/ 2116731 w 11634951"/>
                      <a:gd name="connsiteY40" fmla="*/ 3759199 h 3759199"/>
                      <a:gd name="connsiteX41" fmla="*/ 1350149 w 11634951"/>
                      <a:gd name="connsiteY41" fmla="*/ 3759199 h 3759199"/>
                      <a:gd name="connsiteX42" fmla="*/ 530698 w 11634951"/>
                      <a:gd name="connsiteY42" fmla="*/ 3759199 h 3759199"/>
                      <a:gd name="connsiteX43" fmla="*/ 0 w 11634951"/>
                      <a:gd name="connsiteY43" fmla="*/ 3242535 h 3759199"/>
                      <a:gd name="connsiteX44" fmla="*/ 0 w 11634951"/>
                      <a:gd name="connsiteY44" fmla="*/ 2561067 h 3759199"/>
                      <a:gd name="connsiteX45" fmla="*/ 0 w 11634951"/>
                      <a:gd name="connsiteY45" fmla="*/ 1906858 h 3759199"/>
                      <a:gd name="connsiteX46" fmla="*/ 0 w 11634951"/>
                      <a:gd name="connsiteY46" fmla="*/ 1279907 h 3759199"/>
                      <a:gd name="connsiteX47" fmla="*/ 0 w 11634951"/>
                      <a:gd name="connsiteY47" fmla="*/ 516663 h 3759199"/>
                      <a:gd name="connsiteX0" fmla="*/ 0 w 11634951"/>
                      <a:gd name="connsiteY0" fmla="*/ 516663 h 3759199"/>
                      <a:gd name="connsiteX1" fmla="*/ 530698 w 11634951"/>
                      <a:gd name="connsiteY1" fmla="*/ 0 h 3759199"/>
                      <a:gd name="connsiteX2" fmla="*/ 1085810 w 11634951"/>
                      <a:gd name="connsiteY2" fmla="*/ 0 h 3759199"/>
                      <a:gd name="connsiteX3" fmla="*/ 1852392 w 11634951"/>
                      <a:gd name="connsiteY3" fmla="*/ 0 h 3759199"/>
                      <a:gd name="connsiteX4" fmla="*/ 2196033 w 11634951"/>
                      <a:gd name="connsiteY4" fmla="*/ 0 h 3759199"/>
                      <a:gd name="connsiteX5" fmla="*/ 2962616 w 11634951"/>
                      <a:gd name="connsiteY5" fmla="*/ 0 h 3759199"/>
                      <a:gd name="connsiteX6" fmla="*/ 3306256 w 11634951"/>
                      <a:gd name="connsiteY6" fmla="*/ 0 h 3759199"/>
                      <a:gd name="connsiteX7" fmla="*/ 4072839 w 11634951"/>
                      <a:gd name="connsiteY7" fmla="*/ 0 h 3759199"/>
                      <a:gd name="connsiteX8" fmla="*/ 4733686 w 11634951"/>
                      <a:gd name="connsiteY8" fmla="*/ 0 h 3759199"/>
                      <a:gd name="connsiteX9" fmla="*/ 5288798 w 11634951"/>
                      <a:gd name="connsiteY9" fmla="*/ 0 h 3759199"/>
                      <a:gd name="connsiteX10" fmla="*/ 5949645 w 11634951"/>
                      <a:gd name="connsiteY10" fmla="*/ 0 h 3759199"/>
                      <a:gd name="connsiteX11" fmla="*/ 6716228 w 11634951"/>
                      <a:gd name="connsiteY11" fmla="*/ 0 h 3759199"/>
                      <a:gd name="connsiteX12" fmla="*/ 7377075 w 11634951"/>
                      <a:gd name="connsiteY12" fmla="*/ 0 h 3759199"/>
                      <a:gd name="connsiteX13" fmla="*/ 7826451 w 11634951"/>
                      <a:gd name="connsiteY13" fmla="*/ 0 h 3759199"/>
                      <a:gd name="connsiteX14" fmla="*/ 8275827 w 11634951"/>
                      <a:gd name="connsiteY14" fmla="*/ 0 h 3759199"/>
                      <a:gd name="connsiteX15" fmla="*/ 8725203 w 11634951"/>
                      <a:gd name="connsiteY15" fmla="*/ 0 h 3759199"/>
                      <a:gd name="connsiteX16" fmla="*/ 9174579 w 11634951"/>
                      <a:gd name="connsiteY16" fmla="*/ 0 h 3759199"/>
                      <a:gd name="connsiteX17" fmla="*/ 9941162 w 11634951"/>
                      <a:gd name="connsiteY17" fmla="*/ 0 h 3759199"/>
                      <a:gd name="connsiteX18" fmla="*/ 10390538 w 11634951"/>
                      <a:gd name="connsiteY18" fmla="*/ 0 h 3759199"/>
                      <a:gd name="connsiteX19" fmla="*/ 11104253 w 11634951"/>
                      <a:gd name="connsiteY19" fmla="*/ 0 h 3759199"/>
                      <a:gd name="connsiteX20" fmla="*/ 11634951 w 11634951"/>
                      <a:gd name="connsiteY20" fmla="*/ 516663 h 3759199"/>
                      <a:gd name="connsiteX21" fmla="*/ 11634951 w 11634951"/>
                      <a:gd name="connsiteY21" fmla="*/ 1225390 h 3759199"/>
                      <a:gd name="connsiteX22" fmla="*/ 11634951 w 11634951"/>
                      <a:gd name="connsiteY22" fmla="*/ 1934116 h 3759199"/>
                      <a:gd name="connsiteX23" fmla="*/ 11634951 w 11634951"/>
                      <a:gd name="connsiteY23" fmla="*/ 2642843 h 3759199"/>
                      <a:gd name="connsiteX24" fmla="*/ 11634951 w 11634951"/>
                      <a:gd name="connsiteY24" fmla="*/ 3242535 h 3759199"/>
                      <a:gd name="connsiteX25" fmla="*/ 11104253 w 11634951"/>
                      <a:gd name="connsiteY25" fmla="*/ 3759199 h 3759199"/>
                      <a:gd name="connsiteX26" fmla="*/ 10760612 w 11634951"/>
                      <a:gd name="connsiteY26" fmla="*/ 3759199 h 3759199"/>
                      <a:gd name="connsiteX27" fmla="*/ 10416972 w 11634951"/>
                      <a:gd name="connsiteY27" fmla="*/ 3759199 h 3759199"/>
                      <a:gd name="connsiteX28" fmla="*/ 10073331 w 11634951"/>
                      <a:gd name="connsiteY28" fmla="*/ 3759199 h 3759199"/>
                      <a:gd name="connsiteX29" fmla="*/ 9729691 w 11634951"/>
                      <a:gd name="connsiteY29" fmla="*/ 3759199 h 3759199"/>
                      <a:gd name="connsiteX30" fmla="*/ 9174579 w 11634951"/>
                      <a:gd name="connsiteY30" fmla="*/ 3759199 h 3759199"/>
                      <a:gd name="connsiteX31" fmla="*/ 8513732 w 11634951"/>
                      <a:gd name="connsiteY31" fmla="*/ 3759199 h 3759199"/>
                      <a:gd name="connsiteX32" fmla="*/ 7641414 w 11634951"/>
                      <a:gd name="connsiteY32" fmla="*/ 3759199 h 3759199"/>
                      <a:gd name="connsiteX33" fmla="*/ 6980567 w 11634951"/>
                      <a:gd name="connsiteY33" fmla="*/ 3759199 h 3759199"/>
                      <a:gd name="connsiteX34" fmla="*/ 6636926 w 11634951"/>
                      <a:gd name="connsiteY34" fmla="*/ 3759199 h 3759199"/>
                      <a:gd name="connsiteX35" fmla="*/ 5870343 w 11634951"/>
                      <a:gd name="connsiteY35" fmla="*/ 3759199 h 3759199"/>
                      <a:gd name="connsiteX36" fmla="*/ 5420967 w 11634951"/>
                      <a:gd name="connsiteY36" fmla="*/ 3759199 h 3759199"/>
                      <a:gd name="connsiteX37" fmla="*/ 4654384 w 11634951"/>
                      <a:gd name="connsiteY37" fmla="*/ 3759199 h 3759199"/>
                      <a:gd name="connsiteX38" fmla="*/ 3993537 w 11634951"/>
                      <a:gd name="connsiteY38" fmla="*/ 3759199 h 3759199"/>
                      <a:gd name="connsiteX39" fmla="*/ 3544161 w 11634951"/>
                      <a:gd name="connsiteY39" fmla="*/ 3759199 h 3759199"/>
                      <a:gd name="connsiteX40" fmla="*/ 2671843 w 11634951"/>
                      <a:gd name="connsiteY40" fmla="*/ 3759199 h 3759199"/>
                      <a:gd name="connsiteX41" fmla="*/ 2116731 w 11634951"/>
                      <a:gd name="connsiteY41" fmla="*/ 3759199 h 3759199"/>
                      <a:gd name="connsiteX42" fmla="*/ 1350149 w 11634951"/>
                      <a:gd name="connsiteY42" fmla="*/ 3759199 h 3759199"/>
                      <a:gd name="connsiteX43" fmla="*/ 530698 w 11634951"/>
                      <a:gd name="connsiteY43" fmla="*/ 3759199 h 3759199"/>
                      <a:gd name="connsiteX44" fmla="*/ 0 w 11634951"/>
                      <a:gd name="connsiteY44" fmla="*/ 3242535 h 3759199"/>
                      <a:gd name="connsiteX45" fmla="*/ 0 w 11634951"/>
                      <a:gd name="connsiteY45" fmla="*/ 2642843 h 3759199"/>
                      <a:gd name="connsiteX46" fmla="*/ 0 w 11634951"/>
                      <a:gd name="connsiteY46" fmla="*/ 1988634 h 3759199"/>
                      <a:gd name="connsiteX47" fmla="*/ 0 w 11634951"/>
                      <a:gd name="connsiteY47" fmla="*/ 1252649 h 3759199"/>
                      <a:gd name="connsiteX48" fmla="*/ 0 w 11634951"/>
                      <a:gd name="connsiteY48" fmla="*/ 516663 h 375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34951" h="3759199" fill="none" extrusionOk="0">
                        <a:moveTo>
                          <a:pt x="0" y="516663"/>
                        </a:moveTo>
                        <a:cubicBezTo>
                          <a:pt x="-32865" y="151175"/>
                          <a:pt x="218850" y="4557"/>
                          <a:pt x="530698" y="0"/>
                        </a:cubicBezTo>
                        <a:cubicBezTo>
                          <a:pt x="608135" y="-2573"/>
                          <a:pt x="781984" y="4516"/>
                          <a:pt x="874339" y="0"/>
                        </a:cubicBezTo>
                        <a:cubicBezTo>
                          <a:pt x="938327" y="9988"/>
                          <a:pt x="1342196" y="45501"/>
                          <a:pt x="1640921" y="0"/>
                        </a:cubicBezTo>
                        <a:cubicBezTo>
                          <a:pt x="1913544" y="-22636"/>
                          <a:pt x="2152419" y="-12400"/>
                          <a:pt x="2407504" y="0"/>
                        </a:cubicBezTo>
                        <a:cubicBezTo>
                          <a:pt x="2659473" y="6772"/>
                          <a:pt x="2677988" y="-15247"/>
                          <a:pt x="2751145" y="0"/>
                        </a:cubicBezTo>
                        <a:cubicBezTo>
                          <a:pt x="2831523" y="42980"/>
                          <a:pt x="2970208" y="30281"/>
                          <a:pt x="3094785" y="0"/>
                        </a:cubicBezTo>
                        <a:cubicBezTo>
                          <a:pt x="3258058" y="-968"/>
                          <a:pt x="3494311" y="35048"/>
                          <a:pt x="3755632" y="0"/>
                        </a:cubicBezTo>
                        <a:cubicBezTo>
                          <a:pt x="4022254" y="20371"/>
                          <a:pt x="4256698" y="-13896"/>
                          <a:pt x="4522215" y="0"/>
                        </a:cubicBezTo>
                        <a:cubicBezTo>
                          <a:pt x="4811509" y="-6206"/>
                          <a:pt x="4721723" y="-20122"/>
                          <a:pt x="4865856" y="0"/>
                        </a:cubicBezTo>
                        <a:cubicBezTo>
                          <a:pt x="4940651" y="8173"/>
                          <a:pt x="5403408" y="15036"/>
                          <a:pt x="5738174" y="0"/>
                        </a:cubicBezTo>
                        <a:cubicBezTo>
                          <a:pt x="6037384" y="-5450"/>
                          <a:pt x="6095799" y="3238"/>
                          <a:pt x="6293285" y="0"/>
                        </a:cubicBezTo>
                        <a:cubicBezTo>
                          <a:pt x="6523363" y="5770"/>
                          <a:pt x="6627834" y="-27742"/>
                          <a:pt x="6848397" y="0"/>
                        </a:cubicBezTo>
                        <a:cubicBezTo>
                          <a:pt x="7036757" y="26386"/>
                          <a:pt x="7032698" y="-4584"/>
                          <a:pt x="7192038" y="0"/>
                        </a:cubicBezTo>
                        <a:cubicBezTo>
                          <a:pt x="7357322" y="3589"/>
                          <a:pt x="7749502" y="-50012"/>
                          <a:pt x="7958620" y="0"/>
                        </a:cubicBezTo>
                        <a:cubicBezTo>
                          <a:pt x="8169892" y="47064"/>
                          <a:pt x="8545116" y="8523"/>
                          <a:pt x="8830939" y="0"/>
                        </a:cubicBezTo>
                        <a:cubicBezTo>
                          <a:pt x="9163456" y="20353"/>
                          <a:pt x="9322183" y="37631"/>
                          <a:pt x="9703257" y="0"/>
                        </a:cubicBezTo>
                        <a:cubicBezTo>
                          <a:pt x="10107619" y="-41085"/>
                          <a:pt x="10206989" y="-6703"/>
                          <a:pt x="10469840" y="0"/>
                        </a:cubicBezTo>
                        <a:cubicBezTo>
                          <a:pt x="10701805" y="2984"/>
                          <a:pt x="10806432" y="-7750"/>
                          <a:pt x="11104253" y="0"/>
                        </a:cubicBezTo>
                        <a:cubicBezTo>
                          <a:pt x="11313218" y="18884"/>
                          <a:pt x="11612036" y="285783"/>
                          <a:pt x="11634951" y="516663"/>
                        </a:cubicBezTo>
                        <a:cubicBezTo>
                          <a:pt x="11666634" y="681963"/>
                          <a:pt x="11646243" y="1075212"/>
                          <a:pt x="11634951" y="1252649"/>
                        </a:cubicBezTo>
                        <a:cubicBezTo>
                          <a:pt x="11649650" y="1423906"/>
                          <a:pt x="11585782" y="1642446"/>
                          <a:pt x="11634951" y="1852340"/>
                        </a:cubicBezTo>
                        <a:cubicBezTo>
                          <a:pt x="11697355" y="2001139"/>
                          <a:pt x="11677712" y="2283495"/>
                          <a:pt x="11634951" y="2561067"/>
                        </a:cubicBezTo>
                        <a:cubicBezTo>
                          <a:pt x="11610546" y="2817258"/>
                          <a:pt x="11601056" y="2940188"/>
                          <a:pt x="11634951" y="3242535"/>
                        </a:cubicBezTo>
                        <a:cubicBezTo>
                          <a:pt x="11670539" y="3580807"/>
                          <a:pt x="11454442" y="3731603"/>
                          <a:pt x="11104253" y="3759199"/>
                        </a:cubicBezTo>
                        <a:cubicBezTo>
                          <a:pt x="10886720" y="3764516"/>
                          <a:pt x="10505693" y="3756121"/>
                          <a:pt x="10337670" y="3759199"/>
                        </a:cubicBezTo>
                        <a:cubicBezTo>
                          <a:pt x="10135436" y="3730490"/>
                          <a:pt x="10080550" y="3749982"/>
                          <a:pt x="9888294" y="3759199"/>
                        </a:cubicBezTo>
                        <a:cubicBezTo>
                          <a:pt x="9695509" y="3773553"/>
                          <a:pt x="9704216" y="3772690"/>
                          <a:pt x="9544654" y="3759199"/>
                        </a:cubicBezTo>
                        <a:cubicBezTo>
                          <a:pt x="9409769" y="3779963"/>
                          <a:pt x="9171541" y="3741435"/>
                          <a:pt x="8989542" y="3759199"/>
                        </a:cubicBezTo>
                        <a:cubicBezTo>
                          <a:pt x="8817267" y="3725984"/>
                          <a:pt x="8417949" y="3766161"/>
                          <a:pt x="8222959" y="3759199"/>
                        </a:cubicBezTo>
                        <a:cubicBezTo>
                          <a:pt x="8030265" y="3701923"/>
                          <a:pt x="7863406" y="3736142"/>
                          <a:pt x="7562112" y="3759199"/>
                        </a:cubicBezTo>
                        <a:cubicBezTo>
                          <a:pt x="7266405" y="3743807"/>
                          <a:pt x="7264195" y="3752763"/>
                          <a:pt x="7112736" y="3759199"/>
                        </a:cubicBezTo>
                        <a:cubicBezTo>
                          <a:pt x="6961654" y="3764537"/>
                          <a:pt x="6902909" y="3757204"/>
                          <a:pt x="6769095" y="3759199"/>
                        </a:cubicBezTo>
                        <a:cubicBezTo>
                          <a:pt x="6598702" y="3800763"/>
                          <a:pt x="6257432" y="3765915"/>
                          <a:pt x="5896777" y="3759199"/>
                        </a:cubicBezTo>
                        <a:cubicBezTo>
                          <a:pt x="5600159" y="3729898"/>
                          <a:pt x="5500353" y="3748147"/>
                          <a:pt x="5341666" y="3759199"/>
                        </a:cubicBezTo>
                        <a:cubicBezTo>
                          <a:pt x="5167290" y="3800648"/>
                          <a:pt x="4775495" y="3755286"/>
                          <a:pt x="4575083" y="3759199"/>
                        </a:cubicBezTo>
                        <a:cubicBezTo>
                          <a:pt x="4355604" y="3736364"/>
                          <a:pt x="4313523" y="3760769"/>
                          <a:pt x="4231442" y="3759199"/>
                        </a:cubicBezTo>
                        <a:cubicBezTo>
                          <a:pt x="4157067" y="3758379"/>
                          <a:pt x="3918469" y="3742396"/>
                          <a:pt x="3782066" y="3759199"/>
                        </a:cubicBezTo>
                        <a:cubicBezTo>
                          <a:pt x="3630714" y="3727641"/>
                          <a:pt x="3206524" y="3810570"/>
                          <a:pt x="3015483" y="3759199"/>
                        </a:cubicBezTo>
                        <a:cubicBezTo>
                          <a:pt x="2862918" y="3747224"/>
                          <a:pt x="2692392" y="3786144"/>
                          <a:pt x="2566107" y="3759199"/>
                        </a:cubicBezTo>
                        <a:cubicBezTo>
                          <a:pt x="2425024" y="3764931"/>
                          <a:pt x="2323061" y="3766029"/>
                          <a:pt x="2116731" y="3759199"/>
                        </a:cubicBezTo>
                        <a:cubicBezTo>
                          <a:pt x="1879961" y="3739231"/>
                          <a:pt x="1702639" y="3756935"/>
                          <a:pt x="1350149" y="3759199"/>
                        </a:cubicBezTo>
                        <a:cubicBezTo>
                          <a:pt x="1030925" y="3763879"/>
                          <a:pt x="876329" y="3716580"/>
                          <a:pt x="530698" y="3759199"/>
                        </a:cubicBezTo>
                        <a:cubicBezTo>
                          <a:pt x="199301" y="3760105"/>
                          <a:pt x="-1143" y="3438476"/>
                          <a:pt x="0" y="3242535"/>
                        </a:cubicBezTo>
                        <a:cubicBezTo>
                          <a:pt x="16836" y="3058625"/>
                          <a:pt x="-45943" y="2720693"/>
                          <a:pt x="0" y="2561067"/>
                        </a:cubicBezTo>
                        <a:cubicBezTo>
                          <a:pt x="40293" y="2441041"/>
                          <a:pt x="13140" y="2214054"/>
                          <a:pt x="0" y="1906858"/>
                        </a:cubicBezTo>
                        <a:cubicBezTo>
                          <a:pt x="34337" y="1632973"/>
                          <a:pt x="33206" y="1457038"/>
                          <a:pt x="0" y="1279907"/>
                        </a:cubicBezTo>
                        <a:cubicBezTo>
                          <a:pt x="-26266" y="1118165"/>
                          <a:pt x="-30758" y="865043"/>
                          <a:pt x="0" y="516663"/>
                        </a:cubicBezTo>
                        <a:close/>
                      </a:path>
                      <a:path w="11634951" h="3759199" stroke="0" extrusionOk="0">
                        <a:moveTo>
                          <a:pt x="0" y="516663"/>
                        </a:moveTo>
                        <a:cubicBezTo>
                          <a:pt x="-54427" y="191865"/>
                          <a:pt x="266048" y="91830"/>
                          <a:pt x="530698" y="0"/>
                        </a:cubicBezTo>
                        <a:cubicBezTo>
                          <a:pt x="705122" y="19688"/>
                          <a:pt x="955105" y="-12563"/>
                          <a:pt x="1085810" y="0"/>
                        </a:cubicBezTo>
                        <a:cubicBezTo>
                          <a:pt x="1186386" y="-17257"/>
                          <a:pt x="1445244" y="-32971"/>
                          <a:pt x="1852392" y="0"/>
                        </a:cubicBezTo>
                        <a:cubicBezTo>
                          <a:pt x="2218347" y="28732"/>
                          <a:pt x="2042021" y="23075"/>
                          <a:pt x="2196033" y="0"/>
                        </a:cubicBezTo>
                        <a:cubicBezTo>
                          <a:pt x="2341853" y="48521"/>
                          <a:pt x="2706366" y="-11154"/>
                          <a:pt x="2962616" y="0"/>
                        </a:cubicBezTo>
                        <a:cubicBezTo>
                          <a:pt x="3203012" y="32543"/>
                          <a:pt x="3180728" y="-810"/>
                          <a:pt x="3306256" y="0"/>
                        </a:cubicBezTo>
                        <a:cubicBezTo>
                          <a:pt x="3469407" y="51619"/>
                          <a:pt x="3703415" y="99497"/>
                          <a:pt x="4072839" y="0"/>
                        </a:cubicBezTo>
                        <a:cubicBezTo>
                          <a:pt x="4455869" y="-37074"/>
                          <a:pt x="4468773" y="470"/>
                          <a:pt x="4733686" y="0"/>
                        </a:cubicBezTo>
                        <a:cubicBezTo>
                          <a:pt x="4985035" y="14835"/>
                          <a:pt x="5083467" y="-4110"/>
                          <a:pt x="5288798" y="0"/>
                        </a:cubicBezTo>
                        <a:cubicBezTo>
                          <a:pt x="5522142" y="38679"/>
                          <a:pt x="5795206" y="1301"/>
                          <a:pt x="5949645" y="0"/>
                        </a:cubicBezTo>
                        <a:cubicBezTo>
                          <a:pt x="6072118" y="-14099"/>
                          <a:pt x="6292826" y="-53563"/>
                          <a:pt x="6716228" y="0"/>
                        </a:cubicBezTo>
                        <a:cubicBezTo>
                          <a:pt x="7088077" y="14753"/>
                          <a:pt x="7051935" y="-9052"/>
                          <a:pt x="7377075" y="0"/>
                        </a:cubicBezTo>
                        <a:cubicBezTo>
                          <a:pt x="7699546" y="10474"/>
                          <a:pt x="7665266" y="-3476"/>
                          <a:pt x="7826451" y="0"/>
                        </a:cubicBezTo>
                        <a:cubicBezTo>
                          <a:pt x="7980548" y="8071"/>
                          <a:pt x="8184122" y="-8244"/>
                          <a:pt x="8275827" y="0"/>
                        </a:cubicBezTo>
                        <a:cubicBezTo>
                          <a:pt x="8404381" y="-10540"/>
                          <a:pt x="8576554" y="8167"/>
                          <a:pt x="8725203" y="0"/>
                        </a:cubicBezTo>
                        <a:cubicBezTo>
                          <a:pt x="8878255" y="660"/>
                          <a:pt x="8948464" y="6950"/>
                          <a:pt x="9174579" y="0"/>
                        </a:cubicBezTo>
                        <a:cubicBezTo>
                          <a:pt x="9348548" y="3790"/>
                          <a:pt x="9703110" y="-28358"/>
                          <a:pt x="9941162" y="0"/>
                        </a:cubicBezTo>
                        <a:cubicBezTo>
                          <a:pt x="10142230" y="8487"/>
                          <a:pt x="10234657" y="26009"/>
                          <a:pt x="10390538" y="0"/>
                        </a:cubicBezTo>
                        <a:cubicBezTo>
                          <a:pt x="10509832" y="22363"/>
                          <a:pt x="10824361" y="-2569"/>
                          <a:pt x="11104253" y="0"/>
                        </a:cubicBezTo>
                        <a:cubicBezTo>
                          <a:pt x="11321907" y="29033"/>
                          <a:pt x="11664981" y="186650"/>
                          <a:pt x="11634951" y="516663"/>
                        </a:cubicBezTo>
                        <a:cubicBezTo>
                          <a:pt x="11620947" y="654359"/>
                          <a:pt x="11587108" y="1034659"/>
                          <a:pt x="11634951" y="1225390"/>
                        </a:cubicBezTo>
                        <a:cubicBezTo>
                          <a:pt x="11662124" y="1459780"/>
                          <a:pt x="11692803" y="1715716"/>
                          <a:pt x="11634951" y="1934116"/>
                        </a:cubicBezTo>
                        <a:cubicBezTo>
                          <a:pt x="11613375" y="2151350"/>
                          <a:pt x="11616173" y="2403103"/>
                          <a:pt x="11634951" y="2642843"/>
                        </a:cubicBezTo>
                        <a:cubicBezTo>
                          <a:pt x="11669901" y="2901337"/>
                          <a:pt x="11663174" y="3126983"/>
                          <a:pt x="11634951" y="3242535"/>
                        </a:cubicBezTo>
                        <a:cubicBezTo>
                          <a:pt x="11598925" y="3546212"/>
                          <a:pt x="11453012" y="3827620"/>
                          <a:pt x="11104253" y="3759199"/>
                        </a:cubicBezTo>
                        <a:cubicBezTo>
                          <a:pt x="11028013" y="3765964"/>
                          <a:pt x="10831777" y="3764740"/>
                          <a:pt x="10760612" y="3759199"/>
                        </a:cubicBezTo>
                        <a:cubicBezTo>
                          <a:pt x="10683148" y="3765219"/>
                          <a:pt x="10583349" y="3780315"/>
                          <a:pt x="10416972" y="3759199"/>
                        </a:cubicBezTo>
                        <a:cubicBezTo>
                          <a:pt x="10261865" y="3737620"/>
                          <a:pt x="10144926" y="3747091"/>
                          <a:pt x="10073331" y="3759199"/>
                        </a:cubicBezTo>
                        <a:cubicBezTo>
                          <a:pt x="9984967" y="3772221"/>
                          <a:pt x="9844659" y="3769277"/>
                          <a:pt x="9729691" y="3759199"/>
                        </a:cubicBezTo>
                        <a:cubicBezTo>
                          <a:pt x="9607735" y="3728595"/>
                          <a:pt x="9400422" y="3761634"/>
                          <a:pt x="9174579" y="3759199"/>
                        </a:cubicBezTo>
                        <a:cubicBezTo>
                          <a:pt x="8938308" y="3751812"/>
                          <a:pt x="8769530" y="3715275"/>
                          <a:pt x="8513732" y="3759199"/>
                        </a:cubicBezTo>
                        <a:cubicBezTo>
                          <a:pt x="8236237" y="3820735"/>
                          <a:pt x="8050496" y="3786970"/>
                          <a:pt x="7641414" y="3759199"/>
                        </a:cubicBezTo>
                        <a:cubicBezTo>
                          <a:pt x="7232330" y="3760478"/>
                          <a:pt x="7131394" y="3736463"/>
                          <a:pt x="6980567" y="3759199"/>
                        </a:cubicBezTo>
                        <a:cubicBezTo>
                          <a:pt x="6821931" y="3767240"/>
                          <a:pt x="6731734" y="3780294"/>
                          <a:pt x="6636926" y="3759199"/>
                        </a:cubicBezTo>
                        <a:cubicBezTo>
                          <a:pt x="6483278" y="3698352"/>
                          <a:pt x="6247050" y="3782898"/>
                          <a:pt x="5870343" y="3759199"/>
                        </a:cubicBezTo>
                        <a:cubicBezTo>
                          <a:pt x="5509068" y="3741755"/>
                          <a:pt x="5549045" y="3773794"/>
                          <a:pt x="5420967" y="3759199"/>
                        </a:cubicBezTo>
                        <a:cubicBezTo>
                          <a:pt x="5311240" y="3729426"/>
                          <a:pt x="4864026" y="3777132"/>
                          <a:pt x="4654384" y="3759199"/>
                        </a:cubicBezTo>
                        <a:cubicBezTo>
                          <a:pt x="4468989" y="3805642"/>
                          <a:pt x="4184263" y="3775764"/>
                          <a:pt x="3993537" y="3759199"/>
                        </a:cubicBezTo>
                        <a:cubicBezTo>
                          <a:pt x="3798236" y="3736666"/>
                          <a:pt x="3762299" y="3757672"/>
                          <a:pt x="3544161" y="3759199"/>
                        </a:cubicBezTo>
                        <a:cubicBezTo>
                          <a:pt x="3322393" y="3798952"/>
                          <a:pt x="2837863" y="3812890"/>
                          <a:pt x="2671843" y="3759199"/>
                        </a:cubicBezTo>
                        <a:cubicBezTo>
                          <a:pt x="2486386" y="3747467"/>
                          <a:pt x="2332042" y="3733386"/>
                          <a:pt x="2116731" y="3759199"/>
                        </a:cubicBezTo>
                        <a:cubicBezTo>
                          <a:pt x="1932444" y="3837772"/>
                          <a:pt x="1695131" y="3719564"/>
                          <a:pt x="1350149" y="3759199"/>
                        </a:cubicBezTo>
                        <a:cubicBezTo>
                          <a:pt x="1041834" y="3798931"/>
                          <a:pt x="702338" y="3758940"/>
                          <a:pt x="530698" y="3759199"/>
                        </a:cubicBezTo>
                        <a:cubicBezTo>
                          <a:pt x="222779" y="3785052"/>
                          <a:pt x="38871" y="3556768"/>
                          <a:pt x="0" y="3242535"/>
                        </a:cubicBezTo>
                        <a:cubicBezTo>
                          <a:pt x="11560" y="3058888"/>
                          <a:pt x="17392" y="2932278"/>
                          <a:pt x="0" y="2642843"/>
                        </a:cubicBezTo>
                        <a:cubicBezTo>
                          <a:pt x="5631" y="2372678"/>
                          <a:pt x="20916" y="2183334"/>
                          <a:pt x="0" y="1988634"/>
                        </a:cubicBezTo>
                        <a:cubicBezTo>
                          <a:pt x="4140" y="1836591"/>
                          <a:pt x="-42106" y="1464040"/>
                          <a:pt x="0" y="1252649"/>
                        </a:cubicBezTo>
                        <a:cubicBezTo>
                          <a:pt x="34417" y="1059980"/>
                          <a:pt x="-42358" y="735482"/>
                          <a:pt x="0" y="516663"/>
                        </a:cubicBezTo>
                        <a:close/>
                      </a:path>
                      <a:path w="11634951" h="3759199" fill="none" stroke="0" extrusionOk="0">
                        <a:moveTo>
                          <a:pt x="0" y="516663"/>
                        </a:moveTo>
                        <a:cubicBezTo>
                          <a:pt x="-51580" y="168080"/>
                          <a:pt x="213782" y="-25194"/>
                          <a:pt x="530698" y="0"/>
                        </a:cubicBezTo>
                        <a:cubicBezTo>
                          <a:pt x="600975" y="-17851"/>
                          <a:pt x="780722" y="-8532"/>
                          <a:pt x="874339" y="0"/>
                        </a:cubicBezTo>
                        <a:cubicBezTo>
                          <a:pt x="964518" y="-30701"/>
                          <a:pt x="1385179" y="-29316"/>
                          <a:pt x="1640921" y="0"/>
                        </a:cubicBezTo>
                        <a:cubicBezTo>
                          <a:pt x="1947763" y="3577"/>
                          <a:pt x="2160337" y="-2194"/>
                          <a:pt x="2407504" y="0"/>
                        </a:cubicBezTo>
                        <a:cubicBezTo>
                          <a:pt x="2661872" y="12244"/>
                          <a:pt x="2678305" y="-9851"/>
                          <a:pt x="2751145" y="0"/>
                        </a:cubicBezTo>
                        <a:cubicBezTo>
                          <a:pt x="2832872" y="-3804"/>
                          <a:pt x="2966909" y="19388"/>
                          <a:pt x="3094785" y="0"/>
                        </a:cubicBezTo>
                        <a:cubicBezTo>
                          <a:pt x="3247174" y="22917"/>
                          <a:pt x="3434506" y="27656"/>
                          <a:pt x="3755632" y="0"/>
                        </a:cubicBezTo>
                        <a:cubicBezTo>
                          <a:pt x="4045338" y="5449"/>
                          <a:pt x="4224878" y="-3160"/>
                          <a:pt x="4522215" y="0"/>
                        </a:cubicBezTo>
                        <a:cubicBezTo>
                          <a:pt x="4826565" y="11276"/>
                          <a:pt x="4736979" y="-4538"/>
                          <a:pt x="4865856" y="0"/>
                        </a:cubicBezTo>
                        <a:cubicBezTo>
                          <a:pt x="4926661" y="8160"/>
                          <a:pt x="5467315" y="38286"/>
                          <a:pt x="5738174" y="0"/>
                        </a:cubicBezTo>
                        <a:cubicBezTo>
                          <a:pt x="6007131" y="2147"/>
                          <a:pt x="6104344" y="-11773"/>
                          <a:pt x="6293285" y="0"/>
                        </a:cubicBezTo>
                        <a:cubicBezTo>
                          <a:pt x="6493518" y="14733"/>
                          <a:pt x="6645232" y="-23169"/>
                          <a:pt x="6848397" y="0"/>
                        </a:cubicBezTo>
                        <a:cubicBezTo>
                          <a:pt x="7037625" y="28143"/>
                          <a:pt x="7033614" y="2500"/>
                          <a:pt x="7192038" y="0"/>
                        </a:cubicBezTo>
                        <a:cubicBezTo>
                          <a:pt x="7314794" y="-29915"/>
                          <a:pt x="7793369" y="-26013"/>
                          <a:pt x="7958620" y="0"/>
                        </a:cubicBezTo>
                        <a:cubicBezTo>
                          <a:pt x="8222905" y="19219"/>
                          <a:pt x="8468335" y="-12748"/>
                          <a:pt x="8830939" y="0"/>
                        </a:cubicBezTo>
                        <a:cubicBezTo>
                          <a:pt x="9123364" y="20746"/>
                          <a:pt x="9318979" y="37170"/>
                          <a:pt x="9703257" y="0"/>
                        </a:cubicBezTo>
                        <a:cubicBezTo>
                          <a:pt x="10077321" y="-11803"/>
                          <a:pt x="10227796" y="13704"/>
                          <a:pt x="10469840" y="0"/>
                        </a:cubicBezTo>
                        <a:cubicBezTo>
                          <a:pt x="10729362" y="2557"/>
                          <a:pt x="10808057" y="-10509"/>
                          <a:pt x="11104253" y="0"/>
                        </a:cubicBezTo>
                        <a:cubicBezTo>
                          <a:pt x="11360701" y="-60737"/>
                          <a:pt x="11547857" y="232410"/>
                          <a:pt x="11634951" y="516663"/>
                        </a:cubicBezTo>
                        <a:cubicBezTo>
                          <a:pt x="11691068" y="681103"/>
                          <a:pt x="11619510" y="1076114"/>
                          <a:pt x="11634951" y="1252649"/>
                        </a:cubicBezTo>
                        <a:cubicBezTo>
                          <a:pt x="11664424" y="1455142"/>
                          <a:pt x="11598718" y="1685786"/>
                          <a:pt x="11634951" y="1852340"/>
                        </a:cubicBezTo>
                        <a:cubicBezTo>
                          <a:pt x="11660124" y="2015948"/>
                          <a:pt x="11684676" y="2320682"/>
                          <a:pt x="11634951" y="2561067"/>
                        </a:cubicBezTo>
                        <a:cubicBezTo>
                          <a:pt x="11604127" y="2820617"/>
                          <a:pt x="11638167" y="2936168"/>
                          <a:pt x="11634951" y="3242535"/>
                        </a:cubicBezTo>
                        <a:cubicBezTo>
                          <a:pt x="11679877" y="3546911"/>
                          <a:pt x="11461676" y="3689860"/>
                          <a:pt x="11104253" y="3759199"/>
                        </a:cubicBezTo>
                        <a:cubicBezTo>
                          <a:pt x="10930186" y="3785909"/>
                          <a:pt x="10540350" y="3775726"/>
                          <a:pt x="10337670" y="3759199"/>
                        </a:cubicBezTo>
                        <a:cubicBezTo>
                          <a:pt x="10142116" y="3729348"/>
                          <a:pt x="10081394" y="3753718"/>
                          <a:pt x="9888294" y="3759199"/>
                        </a:cubicBezTo>
                        <a:cubicBezTo>
                          <a:pt x="9695196" y="3773560"/>
                          <a:pt x="9703873" y="3772373"/>
                          <a:pt x="9544654" y="3759199"/>
                        </a:cubicBezTo>
                        <a:cubicBezTo>
                          <a:pt x="9400449" y="3750906"/>
                          <a:pt x="9149605" y="3824019"/>
                          <a:pt x="8989542" y="3759199"/>
                        </a:cubicBezTo>
                        <a:cubicBezTo>
                          <a:pt x="8808306" y="3722265"/>
                          <a:pt x="8384304" y="3781887"/>
                          <a:pt x="8222959" y="3759199"/>
                        </a:cubicBezTo>
                        <a:cubicBezTo>
                          <a:pt x="7977179" y="3717433"/>
                          <a:pt x="7841979" y="3770299"/>
                          <a:pt x="7562112" y="3759199"/>
                        </a:cubicBezTo>
                        <a:cubicBezTo>
                          <a:pt x="7262536" y="3742216"/>
                          <a:pt x="7262782" y="3753310"/>
                          <a:pt x="7112736" y="3759199"/>
                        </a:cubicBezTo>
                        <a:cubicBezTo>
                          <a:pt x="6962455" y="3765619"/>
                          <a:pt x="6900490" y="3732682"/>
                          <a:pt x="6769095" y="3759199"/>
                        </a:cubicBezTo>
                        <a:cubicBezTo>
                          <a:pt x="6625852" y="3780964"/>
                          <a:pt x="6214594" y="3763064"/>
                          <a:pt x="5896777" y="3759199"/>
                        </a:cubicBezTo>
                        <a:cubicBezTo>
                          <a:pt x="5599671" y="3744790"/>
                          <a:pt x="5478164" y="3741051"/>
                          <a:pt x="5341666" y="3759199"/>
                        </a:cubicBezTo>
                        <a:cubicBezTo>
                          <a:pt x="5182755" y="3786270"/>
                          <a:pt x="4793550" y="3784115"/>
                          <a:pt x="4575083" y="3759199"/>
                        </a:cubicBezTo>
                        <a:cubicBezTo>
                          <a:pt x="4365837" y="3731712"/>
                          <a:pt x="4324094" y="3761963"/>
                          <a:pt x="4231442" y="3759199"/>
                        </a:cubicBezTo>
                        <a:cubicBezTo>
                          <a:pt x="4167580" y="3755067"/>
                          <a:pt x="3946953" y="3778615"/>
                          <a:pt x="3782066" y="3759199"/>
                        </a:cubicBezTo>
                        <a:cubicBezTo>
                          <a:pt x="3646875" y="3727205"/>
                          <a:pt x="3169092" y="3778556"/>
                          <a:pt x="3015483" y="3759199"/>
                        </a:cubicBezTo>
                        <a:cubicBezTo>
                          <a:pt x="2858923" y="3748966"/>
                          <a:pt x="2708410" y="3753027"/>
                          <a:pt x="2566107" y="3759199"/>
                        </a:cubicBezTo>
                        <a:cubicBezTo>
                          <a:pt x="2419268" y="3752956"/>
                          <a:pt x="2312461" y="3732454"/>
                          <a:pt x="2116731" y="3759199"/>
                        </a:cubicBezTo>
                        <a:cubicBezTo>
                          <a:pt x="1868898" y="3772238"/>
                          <a:pt x="1621193" y="3737184"/>
                          <a:pt x="1350149" y="3759199"/>
                        </a:cubicBezTo>
                        <a:cubicBezTo>
                          <a:pt x="1012250" y="3780931"/>
                          <a:pt x="852402" y="3704457"/>
                          <a:pt x="530698" y="3759199"/>
                        </a:cubicBezTo>
                        <a:cubicBezTo>
                          <a:pt x="158540" y="3764993"/>
                          <a:pt x="-17670" y="3447270"/>
                          <a:pt x="0" y="3242535"/>
                        </a:cubicBezTo>
                        <a:cubicBezTo>
                          <a:pt x="12432" y="3040568"/>
                          <a:pt x="-46770" y="2718951"/>
                          <a:pt x="0" y="2561067"/>
                        </a:cubicBezTo>
                        <a:cubicBezTo>
                          <a:pt x="8873" y="2398260"/>
                          <a:pt x="6385" y="2193048"/>
                          <a:pt x="0" y="1906858"/>
                        </a:cubicBezTo>
                        <a:cubicBezTo>
                          <a:pt x="47985" y="1642091"/>
                          <a:pt x="48610" y="1481235"/>
                          <a:pt x="0" y="1279907"/>
                        </a:cubicBezTo>
                        <a:cubicBezTo>
                          <a:pt x="-22434" y="1077020"/>
                          <a:pt x="-14346" y="866184"/>
                          <a:pt x="0" y="516663"/>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en-US" sz="24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Những buổi chiều hè êm dịu, tôi thường cùng lũ bạn đi dạo dọc con kênh nước trong vắt. Hai bên bờ kênh, dải cỏ xanh êm như tấm thảm trải ra đón bước chân người. Qua căn nhà cuối phố là những ruộng rau muống. Mùa hè, rau muống lên xanh mơn mởn, hoa rau muống tím lấp lánh. Rồi những rặng tre xanh đang thì thầm trong gió. Đằng sau lưng là phố xá, trước mặt là đồng lúa chín mênh mông và cả một khoảng trời bao la, những đám mây trắng vui đùa đuổi nhau trên cao. Con chim sơn ca cất tiếng hót tự do, thiết tha đến nỗi khiến người ta phải ao ước giá mình có một đôi cánh. Trải khắp cánh đồng là ráng chiều vàng dịu và thơm hơi đất, là gió đưa thoang thoảng hương lúa chín và hương sen. Vẻ đẹp bình dị của buổi chiều hè vùng ngoại ô thật đáng yêu.</a:t>
            </a:r>
          </a:p>
        </p:txBody>
      </p:sp>
      <p:sp>
        <p:nvSpPr>
          <p:cNvPr id="4" name="Rectangle: Diagonal Corners Rounded 6">
            <a:extLst>
              <a:ext uri="{FF2B5EF4-FFF2-40B4-BE49-F238E27FC236}">
                <a16:creationId xmlns:a16="http://schemas.microsoft.com/office/drawing/2014/main" id="{83DFA21B-DCF4-008F-54E7-F7261AF7B9E9}"/>
              </a:ext>
            </a:extLst>
          </p:cNvPr>
          <p:cNvSpPr/>
          <p:nvPr/>
        </p:nvSpPr>
        <p:spPr>
          <a:xfrm>
            <a:off x="388347" y="1292283"/>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Đoạn</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2</a:t>
            </a:r>
          </a:p>
        </p:txBody>
      </p:sp>
      <p:pic>
        <p:nvPicPr>
          <p:cNvPr id="6" name="Picture 5">
            <a:extLst>
              <a:ext uri="{FF2B5EF4-FFF2-40B4-BE49-F238E27FC236}">
                <a16:creationId xmlns:a16="http://schemas.microsoft.com/office/drawing/2014/main" id="{9EE79CE3-B9A8-0274-EA7E-04954D83D718}"/>
              </a:ext>
            </a:extLst>
          </p:cNvPr>
          <p:cNvPicPr>
            <a:picLocks noChangeAspect="1"/>
          </p:cNvPicPr>
          <p:nvPr/>
        </p:nvPicPr>
        <p:blipFill>
          <a:blip r:embed="rId6"/>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spid="2050" name="TextBox1" r:id="rId2" imgW="5286240" imgH="1790640"/>
        </mc:Choice>
        <mc:Fallback>
          <p:control name="TextBox1" r:id="rId2" imgW="5286240" imgH="1790640">
            <p:pic>
              <p:nvPicPr>
                <p:cNvPr id="17" name="TextBox1">
                  <a:extLst>
                    <a:ext uri="{FF2B5EF4-FFF2-40B4-BE49-F238E27FC236}">
                      <a16:creationId xmlns:a16="http://schemas.microsoft.com/office/drawing/2014/main" id="{FE68339C-F6B2-9A7E-F4BD-BC90B9B020A9}"/>
                    </a:ext>
                  </a:extLst>
                </p:cNvPr>
                <p:cNvPicPr>
                  <a:picLocks/>
                </p:cNvPicPr>
                <p:nvPr/>
              </p:nvPicPr>
              <p:blipFill>
                <a:blip r:embed="rId7"/>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887147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0857D3A-EC30-4190-26B5-573162694876}"/>
              </a:ext>
            </a:extLst>
          </p:cNvPr>
          <p:cNvSpPr/>
          <p:nvPr/>
        </p:nvSpPr>
        <p:spPr>
          <a:xfrm>
            <a:off x="266699" y="238125"/>
            <a:ext cx="11649075" cy="62769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圆角矩形 10">
            <a:extLst>
              <a:ext uri="{FF2B5EF4-FFF2-40B4-BE49-F238E27FC236}">
                <a16:creationId xmlns:a16="http://schemas.microsoft.com/office/drawing/2014/main" id="{FCB6C5DA-2DBA-2BA7-D068-555199ED47C5}"/>
              </a:ext>
            </a:extLst>
          </p:cNvPr>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 name="Rectangle: Rounded Corners 3">
            <a:extLst>
              <a:ext uri="{FF2B5EF4-FFF2-40B4-BE49-F238E27FC236}">
                <a16:creationId xmlns:a16="http://schemas.microsoft.com/office/drawing/2014/main" id="{276671FF-1BAD-0C0B-DDBA-EAAE6DEA9C41}"/>
              </a:ext>
            </a:extLst>
          </p:cNvPr>
          <p:cNvSpPr/>
          <p:nvPr/>
        </p:nvSpPr>
        <p:spPr>
          <a:xfrm>
            <a:off x="344846" y="2964155"/>
            <a:ext cx="11634951" cy="3345205"/>
          </a:xfrm>
          <a:custGeom>
            <a:avLst/>
            <a:gdLst>
              <a:gd name="connsiteX0" fmla="*/ 0 w 11634951"/>
              <a:gd name="connsiteY0" fmla="*/ 530698 h 3861310"/>
              <a:gd name="connsiteX1" fmla="*/ 530698 w 11634951"/>
              <a:gd name="connsiteY1" fmla="*/ 0 h 3861310"/>
              <a:gd name="connsiteX2" fmla="*/ 874339 w 11634951"/>
              <a:gd name="connsiteY2" fmla="*/ 0 h 3861310"/>
              <a:gd name="connsiteX3" fmla="*/ 1640921 w 11634951"/>
              <a:gd name="connsiteY3" fmla="*/ 0 h 3861310"/>
              <a:gd name="connsiteX4" fmla="*/ 2407504 w 11634951"/>
              <a:gd name="connsiteY4" fmla="*/ 0 h 3861310"/>
              <a:gd name="connsiteX5" fmla="*/ 2751145 w 11634951"/>
              <a:gd name="connsiteY5" fmla="*/ 0 h 3861310"/>
              <a:gd name="connsiteX6" fmla="*/ 3094785 w 11634951"/>
              <a:gd name="connsiteY6" fmla="*/ 0 h 3861310"/>
              <a:gd name="connsiteX7" fmla="*/ 3755632 w 11634951"/>
              <a:gd name="connsiteY7" fmla="*/ 0 h 3861310"/>
              <a:gd name="connsiteX8" fmla="*/ 4522215 w 11634951"/>
              <a:gd name="connsiteY8" fmla="*/ 0 h 3861310"/>
              <a:gd name="connsiteX9" fmla="*/ 4865856 w 11634951"/>
              <a:gd name="connsiteY9" fmla="*/ 0 h 3861310"/>
              <a:gd name="connsiteX10" fmla="*/ 5738174 w 11634951"/>
              <a:gd name="connsiteY10" fmla="*/ 0 h 3861310"/>
              <a:gd name="connsiteX11" fmla="*/ 6293285 w 11634951"/>
              <a:gd name="connsiteY11" fmla="*/ 0 h 3861310"/>
              <a:gd name="connsiteX12" fmla="*/ 6848397 w 11634951"/>
              <a:gd name="connsiteY12" fmla="*/ 0 h 3861310"/>
              <a:gd name="connsiteX13" fmla="*/ 7192038 w 11634951"/>
              <a:gd name="connsiteY13" fmla="*/ 0 h 3861310"/>
              <a:gd name="connsiteX14" fmla="*/ 7958620 w 11634951"/>
              <a:gd name="connsiteY14" fmla="*/ 0 h 3861310"/>
              <a:gd name="connsiteX15" fmla="*/ 8830939 w 11634951"/>
              <a:gd name="connsiteY15" fmla="*/ 0 h 3861310"/>
              <a:gd name="connsiteX16" fmla="*/ 9703257 w 11634951"/>
              <a:gd name="connsiteY16" fmla="*/ 0 h 3861310"/>
              <a:gd name="connsiteX17" fmla="*/ 10469840 w 11634951"/>
              <a:gd name="connsiteY17" fmla="*/ 0 h 3861310"/>
              <a:gd name="connsiteX18" fmla="*/ 11104253 w 11634951"/>
              <a:gd name="connsiteY18" fmla="*/ 0 h 3861310"/>
              <a:gd name="connsiteX19" fmla="*/ 11634951 w 11634951"/>
              <a:gd name="connsiteY19" fmla="*/ 530698 h 3861310"/>
              <a:gd name="connsiteX20" fmla="*/ 11634951 w 11634951"/>
              <a:gd name="connsiteY20" fmla="*/ 1286675 h 3861310"/>
              <a:gd name="connsiteX21" fmla="*/ 11634951 w 11634951"/>
              <a:gd name="connsiteY21" fmla="*/ 1902656 h 3861310"/>
              <a:gd name="connsiteX22" fmla="*/ 11634951 w 11634951"/>
              <a:gd name="connsiteY22" fmla="*/ 2630634 h 3861310"/>
              <a:gd name="connsiteX23" fmla="*/ 11634951 w 11634951"/>
              <a:gd name="connsiteY23" fmla="*/ 3330612 h 3861310"/>
              <a:gd name="connsiteX24" fmla="*/ 11104253 w 11634951"/>
              <a:gd name="connsiteY24" fmla="*/ 3861310 h 3861310"/>
              <a:gd name="connsiteX25" fmla="*/ 10337670 w 11634951"/>
              <a:gd name="connsiteY25" fmla="*/ 3861310 h 3861310"/>
              <a:gd name="connsiteX26" fmla="*/ 9888294 w 11634951"/>
              <a:gd name="connsiteY26" fmla="*/ 3861310 h 3861310"/>
              <a:gd name="connsiteX27" fmla="*/ 9544654 w 11634951"/>
              <a:gd name="connsiteY27" fmla="*/ 3861310 h 3861310"/>
              <a:gd name="connsiteX28" fmla="*/ 8989542 w 11634951"/>
              <a:gd name="connsiteY28" fmla="*/ 3861310 h 3861310"/>
              <a:gd name="connsiteX29" fmla="*/ 8222959 w 11634951"/>
              <a:gd name="connsiteY29" fmla="*/ 3861310 h 3861310"/>
              <a:gd name="connsiteX30" fmla="*/ 7562112 w 11634951"/>
              <a:gd name="connsiteY30" fmla="*/ 3861310 h 3861310"/>
              <a:gd name="connsiteX31" fmla="*/ 7112736 w 11634951"/>
              <a:gd name="connsiteY31" fmla="*/ 3861310 h 3861310"/>
              <a:gd name="connsiteX32" fmla="*/ 6769095 w 11634951"/>
              <a:gd name="connsiteY32" fmla="*/ 3861310 h 3861310"/>
              <a:gd name="connsiteX33" fmla="*/ 5896777 w 11634951"/>
              <a:gd name="connsiteY33" fmla="*/ 3861310 h 3861310"/>
              <a:gd name="connsiteX34" fmla="*/ 5341666 w 11634951"/>
              <a:gd name="connsiteY34" fmla="*/ 3861310 h 3861310"/>
              <a:gd name="connsiteX35" fmla="*/ 4575083 w 11634951"/>
              <a:gd name="connsiteY35" fmla="*/ 3861310 h 3861310"/>
              <a:gd name="connsiteX36" fmla="*/ 4231442 w 11634951"/>
              <a:gd name="connsiteY36" fmla="*/ 3861310 h 3861310"/>
              <a:gd name="connsiteX37" fmla="*/ 3782066 w 11634951"/>
              <a:gd name="connsiteY37" fmla="*/ 3861310 h 3861310"/>
              <a:gd name="connsiteX38" fmla="*/ 3015483 w 11634951"/>
              <a:gd name="connsiteY38" fmla="*/ 3861310 h 3861310"/>
              <a:gd name="connsiteX39" fmla="*/ 2566107 w 11634951"/>
              <a:gd name="connsiteY39" fmla="*/ 3861310 h 3861310"/>
              <a:gd name="connsiteX40" fmla="*/ 2116731 w 11634951"/>
              <a:gd name="connsiteY40" fmla="*/ 3861310 h 3861310"/>
              <a:gd name="connsiteX41" fmla="*/ 1350149 w 11634951"/>
              <a:gd name="connsiteY41" fmla="*/ 3861310 h 3861310"/>
              <a:gd name="connsiteX42" fmla="*/ 530698 w 11634951"/>
              <a:gd name="connsiteY42" fmla="*/ 3861310 h 3861310"/>
              <a:gd name="connsiteX43" fmla="*/ 0 w 11634951"/>
              <a:gd name="connsiteY43" fmla="*/ 3330612 h 3861310"/>
              <a:gd name="connsiteX44" fmla="*/ 0 w 11634951"/>
              <a:gd name="connsiteY44" fmla="*/ 2630634 h 3861310"/>
              <a:gd name="connsiteX45" fmla="*/ 0 w 11634951"/>
              <a:gd name="connsiteY45" fmla="*/ 1958654 h 3861310"/>
              <a:gd name="connsiteX46" fmla="*/ 0 w 11634951"/>
              <a:gd name="connsiteY46" fmla="*/ 1314674 h 3861310"/>
              <a:gd name="connsiteX47" fmla="*/ 0 w 11634951"/>
              <a:gd name="connsiteY47" fmla="*/ 530698 h 386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4951" h="3861310" fill="none" extrusionOk="0">
                <a:moveTo>
                  <a:pt x="0" y="530698"/>
                </a:moveTo>
                <a:cubicBezTo>
                  <a:pt x="-32499" y="181142"/>
                  <a:pt x="213348" y="-37290"/>
                  <a:pt x="530698" y="0"/>
                </a:cubicBezTo>
                <a:cubicBezTo>
                  <a:pt x="613213" y="-12954"/>
                  <a:pt x="769669" y="13576"/>
                  <a:pt x="874339" y="0"/>
                </a:cubicBezTo>
                <a:cubicBezTo>
                  <a:pt x="979009" y="-13576"/>
                  <a:pt x="1347648" y="21058"/>
                  <a:pt x="1640921" y="0"/>
                </a:cubicBezTo>
                <a:cubicBezTo>
                  <a:pt x="1934194" y="-21058"/>
                  <a:pt x="2153897" y="-7052"/>
                  <a:pt x="2407504" y="0"/>
                </a:cubicBezTo>
                <a:cubicBezTo>
                  <a:pt x="2661111" y="7052"/>
                  <a:pt x="2675630" y="-15277"/>
                  <a:pt x="2751145" y="0"/>
                </a:cubicBezTo>
                <a:cubicBezTo>
                  <a:pt x="2826660" y="15277"/>
                  <a:pt x="2966784" y="6785"/>
                  <a:pt x="3094785" y="0"/>
                </a:cubicBezTo>
                <a:cubicBezTo>
                  <a:pt x="3222786" y="-6785"/>
                  <a:pt x="3486458" y="928"/>
                  <a:pt x="3755632" y="0"/>
                </a:cubicBezTo>
                <a:cubicBezTo>
                  <a:pt x="4024806" y="-928"/>
                  <a:pt x="4221741" y="5402"/>
                  <a:pt x="4522215" y="0"/>
                </a:cubicBezTo>
                <a:cubicBezTo>
                  <a:pt x="4822689" y="-5402"/>
                  <a:pt x="4734499" y="-4297"/>
                  <a:pt x="4865856" y="0"/>
                </a:cubicBezTo>
                <a:cubicBezTo>
                  <a:pt x="4997213" y="4297"/>
                  <a:pt x="5455336" y="9020"/>
                  <a:pt x="5738174" y="0"/>
                </a:cubicBezTo>
                <a:cubicBezTo>
                  <a:pt x="6021012" y="-9020"/>
                  <a:pt x="6093785" y="-2919"/>
                  <a:pt x="6293285" y="0"/>
                </a:cubicBezTo>
                <a:cubicBezTo>
                  <a:pt x="6492785" y="2919"/>
                  <a:pt x="6657806" y="-27154"/>
                  <a:pt x="6848397" y="0"/>
                </a:cubicBezTo>
                <a:cubicBezTo>
                  <a:pt x="7038988" y="27154"/>
                  <a:pt x="7031396" y="-835"/>
                  <a:pt x="7192038" y="0"/>
                </a:cubicBezTo>
                <a:cubicBezTo>
                  <a:pt x="7352680" y="835"/>
                  <a:pt x="7758527" y="-32911"/>
                  <a:pt x="7958620" y="0"/>
                </a:cubicBezTo>
                <a:cubicBezTo>
                  <a:pt x="8158713" y="32911"/>
                  <a:pt x="8532331" y="9568"/>
                  <a:pt x="8830939" y="0"/>
                </a:cubicBezTo>
                <a:cubicBezTo>
                  <a:pt x="9129547" y="-9568"/>
                  <a:pt x="9316674" y="43357"/>
                  <a:pt x="9703257" y="0"/>
                </a:cubicBezTo>
                <a:cubicBezTo>
                  <a:pt x="10089840" y="-43357"/>
                  <a:pt x="10224736" y="-3993"/>
                  <a:pt x="10469840" y="0"/>
                </a:cubicBezTo>
                <a:cubicBezTo>
                  <a:pt x="10714944" y="3993"/>
                  <a:pt x="10790933" y="-3786"/>
                  <a:pt x="11104253" y="0"/>
                </a:cubicBezTo>
                <a:cubicBezTo>
                  <a:pt x="11374641" y="-7753"/>
                  <a:pt x="11568656" y="232374"/>
                  <a:pt x="11634951" y="530698"/>
                </a:cubicBezTo>
                <a:cubicBezTo>
                  <a:pt x="11664704" y="717357"/>
                  <a:pt x="11610855" y="1120754"/>
                  <a:pt x="11634951" y="1286675"/>
                </a:cubicBezTo>
                <a:cubicBezTo>
                  <a:pt x="11659047" y="1452596"/>
                  <a:pt x="11609327" y="1720044"/>
                  <a:pt x="11634951" y="1902656"/>
                </a:cubicBezTo>
                <a:cubicBezTo>
                  <a:pt x="11660575" y="2085268"/>
                  <a:pt x="11667474" y="2367212"/>
                  <a:pt x="11634951" y="2630634"/>
                </a:cubicBezTo>
                <a:cubicBezTo>
                  <a:pt x="11602428" y="2894056"/>
                  <a:pt x="11608211" y="3026902"/>
                  <a:pt x="11634951" y="3330612"/>
                </a:cubicBezTo>
                <a:cubicBezTo>
                  <a:pt x="11663892" y="3636023"/>
                  <a:pt x="11412588" y="3803344"/>
                  <a:pt x="11104253" y="3861310"/>
                </a:cubicBezTo>
                <a:cubicBezTo>
                  <a:pt x="10893557" y="3873194"/>
                  <a:pt x="10539344" y="3887531"/>
                  <a:pt x="10337670" y="3861310"/>
                </a:cubicBezTo>
                <a:cubicBezTo>
                  <a:pt x="10135996" y="3835089"/>
                  <a:pt x="10081479" y="3846998"/>
                  <a:pt x="9888294" y="3861310"/>
                </a:cubicBezTo>
                <a:cubicBezTo>
                  <a:pt x="9695109" y="3875622"/>
                  <a:pt x="9703952" y="3875301"/>
                  <a:pt x="9544654" y="3861310"/>
                </a:cubicBezTo>
                <a:cubicBezTo>
                  <a:pt x="9385356" y="3847319"/>
                  <a:pt x="9163040" y="3887207"/>
                  <a:pt x="8989542" y="3861310"/>
                </a:cubicBezTo>
                <a:cubicBezTo>
                  <a:pt x="8816044" y="3835413"/>
                  <a:pt x="8436909" y="3888162"/>
                  <a:pt x="8222959" y="3861310"/>
                </a:cubicBezTo>
                <a:cubicBezTo>
                  <a:pt x="8009009" y="3834458"/>
                  <a:pt x="7859632" y="3876817"/>
                  <a:pt x="7562112" y="3861310"/>
                </a:cubicBezTo>
                <a:cubicBezTo>
                  <a:pt x="7264592" y="3845803"/>
                  <a:pt x="7264417" y="3857411"/>
                  <a:pt x="7112736" y="3861310"/>
                </a:cubicBezTo>
                <a:cubicBezTo>
                  <a:pt x="6961055" y="3865209"/>
                  <a:pt x="6905106" y="3844382"/>
                  <a:pt x="6769095" y="3861310"/>
                </a:cubicBezTo>
                <a:cubicBezTo>
                  <a:pt x="6633084" y="3878238"/>
                  <a:pt x="6191418" y="3875921"/>
                  <a:pt x="5896777" y="3861310"/>
                </a:cubicBezTo>
                <a:cubicBezTo>
                  <a:pt x="5602136" y="3846699"/>
                  <a:pt x="5494045" y="3839335"/>
                  <a:pt x="5341666" y="3861310"/>
                </a:cubicBezTo>
                <a:cubicBezTo>
                  <a:pt x="5189287" y="3883285"/>
                  <a:pt x="4787286" y="3895537"/>
                  <a:pt x="4575083" y="3861310"/>
                </a:cubicBezTo>
                <a:cubicBezTo>
                  <a:pt x="4362880" y="3827083"/>
                  <a:pt x="4308741" y="3863823"/>
                  <a:pt x="4231442" y="3861310"/>
                </a:cubicBezTo>
                <a:cubicBezTo>
                  <a:pt x="4154143" y="3858797"/>
                  <a:pt x="3917742" y="3873031"/>
                  <a:pt x="3782066" y="3861310"/>
                </a:cubicBezTo>
                <a:cubicBezTo>
                  <a:pt x="3646390" y="3849589"/>
                  <a:pt x="3187983" y="3885554"/>
                  <a:pt x="3015483" y="3861310"/>
                </a:cubicBezTo>
                <a:cubicBezTo>
                  <a:pt x="2842983" y="3837066"/>
                  <a:pt x="2707572" y="3858132"/>
                  <a:pt x="2566107" y="3861310"/>
                </a:cubicBezTo>
                <a:cubicBezTo>
                  <a:pt x="2424642" y="3864488"/>
                  <a:pt x="2325579" y="3854556"/>
                  <a:pt x="2116731" y="3861310"/>
                </a:cubicBezTo>
                <a:cubicBezTo>
                  <a:pt x="1907883" y="3868064"/>
                  <a:pt x="1670185" y="3851473"/>
                  <a:pt x="1350149" y="3861310"/>
                </a:cubicBezTo>
                <a:cubicBezTo>
                  <a:pt x="1030113" y="3871147"/>
                  <a:pt x="871781" y="3825494"/>
                  <a:pt x="530698" y="3861310"/>
                </a:cubicBezTo>
                <a:cubicBezTo>
                  <a:pt x="185083" y="3859425"/>
                  <a:pt x="-10829" y="3558075"/>
                  <a:pt x="0" y="3330612"/>
                </a:cubicBezTo>
                <a:cubicBezTo>
                  <a:pt x="-2944" y="3139072"/>
                  <a:pt x="-23829" y="2782776"/>
                  <a:pt x="0" y="2630634"/>
                </a:cubicBezTo>
                <a:cubicBezTo>
                  <a:pt x="23829" y="2478492"/>
                  <a:pt x="-23560" y="2251973"/>
                  <a:pt x="0" y="1958654"/>
                </a:cubicBezTo>
                <a:cubicBezTo>
                  <a:pt x="23560" y="1665335"/>
                  <a:pt x="26962" y="1513110"/>
                  <a:pt x="0" y="1314674"/>
                </a:cubicBezTo>
                <a:cubicBezTo>
                  <a:pt x="-26962" y="1116238"/>
                  <a:pt x="-17841" y="901594"/>
                  <a:pt x="0" y="530698"/>
                </a:cubicBezTo>
                <a:close/>
              </a:path>
              <a:path w="11634951" h="3861310" stroke="0" extrusionOk="0">
                <a:moveTo>
                  <a:pt x="0" y="530698"/>
                </a:moveTo>
                <a:cubicBezTo>
                  <a:pt x="-63042" y="210274"/>
                  <a:pt x="240453" y="73067"/>
                  <a:pt x="530698" y="0"/>
                </a:cubicBezTo>
                <a:cubicBezTo>
                  <a:pt x="721466" y="3303"/>
                  <a:pt x="939512" y="-13554"/>
                  <a:pt x="1085810" y="0"/>
                </a:cubicBezTo>
                <a:cubicBezTo>
                  <a:pt x="1232108" y="13554"/>
                  <a:pt x="1477117" y="-23764"/>
                  <a:pt x="1852392" y="0"/>
                </a:cubicBezTo>
                <a:cubicBezTo>
                  <a:pt x="2227667" y="23764"/>
                  <a:pt x="2028958" y="-7310"/>
                  <a:pt x="2196033" y="0"/>
                </a:cubicBezTo>
                <a:cubicBezTo>
                  <a:pt x="2363108" y="7310"/>
                  <a:pt x="2725412" y="-31051"/>
                  <a:pt x="2962616" y="0"/>
                </a:cubicBezTo>
                <a:cubicBezTo>
                  <a:pt x="3199820" y="31051"/>
                  <a:pt x="3180931" y="708"/>
                  <a:pt x="3306256" y="0"/>
                </a:cubicBezTo>
                <a:cubicBezTo>
                  <a:pt x="3431581" y="-708"/>
                  <a:pt x="3692711" y="36332"/>
                  <a:pt x="4072839" y="0"/>
                </a:cubicBezTo>
                <a:cubicBezTo>
                  <a:pt x="4452967" y="-36332"/>
                  <a:pt x="4472791" y="-1033"/>
                  <a:pt x="4733686" y="0"/>
                </a:cubicBezTo>
                <a:cubicBezTo>
                  <a:pt x="4994581" y="1033"/>
                  <a:pt x="5073343" y="-10085"/>
                  <a:pt x="5288798" y="0"/>
                </a:cubicBezTo>
                <a:cubicBezTo>
                  <a:pt x="5504253" y="10085"/>
                  <a:pt x="5781597" y="-12824"/>
                  <a:pt x="5949645" y="0"/>
                </a:cubicBezTo>
                <a:cubicBezTo>
                  <a:pt x="6117693" y="12824"/>
                  <a:pt x="6340856" y="-28758"/>
                  <a:pt x="6716228" y="0"/>
                </a:cubicBezTo>
                <a:cubicBezTo>
                  <a:pt x="7091600" y="28758"/>
                  <a:pt x="7050085" y="-13953"/>
                  <a:pt x="7377075" y="0"/>
                </a:cubicBezTo>
                <a:cubicBezTo>
                  <a:pt x="7704065" y="13953"/>
                  <a:pt x="7671146" y="-2588"/>
                  <a:pt x="7826451" y="0"/>
                </a:cubicBezTo>
                <a:cubicBezTo>
                  <a:pt x="7981756" y="2588"/>
                  <a:pt x="8181820" y="-12487"/>
                  <a:pt x="8275827" y="0"/>
                </a:cubicBezTo>
                <a:cubicBezTo>
                  <a:pt x="8369834" y="12487"/>
                  <a:pt x="8557171" y="4260"/>
                  <a:pt x="8725203" y="0"/>
                </a:cubicBezTo>
                <a:cubicBezTo>
                  <a:pt x="8893235" y="-4260"/>
                  <a:pt x="8957129" y="-4428"/>
                  <a:pt x="9174579" y="0"/>
                </a:cubicBezTo>
                <a:cubicBezTo>
                  <a:pt x="9392029" y="4428"/>
                  <a:pt x="9733265" y="-18017"/>
                  <a:pt x="9941162" y="0"/>
                </a:cubicBezTo>
                <a:cubicBezTo>
                  <a:pt x="10149059" y="18017"/>
                  <a:pt x="10239871" y="4351"/>
                  <a:pt x="10390538" y="0"/>
                </a:cubicBezTo>
                <a:cubicBezTo>
                  <a:pt x="10541205" y="-4351"/>
                  <a:pt x="10841398" y="-16407"/>
                  <a:pt x="11104253" y="0"/>
                </a:cubicBezTo>
                <a:cubicBezTo>
                  <a:pt x="11387858" y="46149"/>
                  <a:pt x="11648577" y="207806"/>
                  <a:pt x="11634951" y="530698"/>
                </a:cubicBezTo>
                <a:cubicBezTo>
                  <a:pt x="11623858" y="679118"/>
                  <a:pt x="11599323" y="1030756"/>
                  <a:pt x="11634951" y="1258676"/>
                </a:cubicBezTo>
                <a:cubicBezTo>
                  <a:pt x="11670579" y="1486596"/>
                  <a:pt x="11660697" y="1756435"/>
                  <a:pt x="11634951" y="1986653"/>
                </a:cubicBezTo>
                <a:cubicBezTo>
                  <a:pt x="11609205" y="2216871"/>
                  <a:pt x="11605857" y="2447766"/>
                  <a:pt x="11634951" y="2714631"/>
                </a:cubicBezTo>
                <a:cubicBezTo>
                  <a:pt x="11664045" y="2981496"/>
                  <a:pt x="11661414" y="3206861"/>
                  <a:pt x="11634951" y="3330612"/>
                </a:cubicBezTo>
                <a:cubicBezTo>
                  <a:pt x="11644710" y="3606794"/>
                  <a:pt x="11406165" y="3928468"/>
                  <a:pt x="11104253" y="3861310"/>
                </a:cubicBezTo>
                <a:cubicBezTo>
                  <a:pt x="11034361" y="3871299"/>
                  <a:pt x="10834137" y="3848915"/>
                  <a:pt x="10760612" y="3861310"/>
                </a:cubicBezTo>
                <a:cubicBezTo>
                  <a:pt x="10687087" y="3873705"/>
                  <a:pt x="10577323" y="3872221"/>
                  <a:pt x="10416972" y="3861310"/>
                </a:cubicBezTo>
                <a:cubicBezTo>
                  <a:pt x="10256621" y="3850399"/>
                  <a:pt x="10164389" y="3847199"/>
                  <a:pt x="10073331" y="3861310"/>
                </a:cubicBezTo>
                <a:cubicBezTo>
                  <a:pt x="9982273" y="3875421"/>
                  <a:pt x="9869375" y="3874646"/>
                  <a:pt x="9729691" y="3861310"/>
                </a:cubicBezTo>
                <a:cubicBezTo>
                  <a:pt x="9590007" y="3847974"/>
                  <a:pt x="9382855" y="3886146"/>
                  <a:pt x="9174579" y="3861310"/>
                </a:cubicBezTo>
                <a:cubicBezTo>
                  <a:pt x="8966303" y="3836474"/>
                  <a:pt x="8763022" y="3832127"/>
                  <a:pt x="8513732" y="3861310"/>
                </a:cubicBezTo>
                <a:cubicBezTo>
                  <a:pt x="8264442" y="3890493"/>
                  <a:pt x="8058692" y="3867775"/>
                  <a:pt x="7641414" y="3861310"/>
                </a:cubicBezTo>
                <a:cubicBezTo>
                  <a:pt x="7224136" y="3854845"/>
                  <a:pt x="7126841" y="3845207"/>
                  <a:pt x="6980567" y="3861310"/>
                </a:cubicBezTo>
                <a:cubicBezTo>
                  <a:pt x="6834293" y="3877413"/>
                  <a:pt x="6738936" y="3873526"/>
                  <a:pt x="6636926" y="3861310"/>
                </a:cubicBezTo>
                <a:cubicBezTo>
                  <a:pt x="6534916" y="3849094"/>
                  <a:pt x="6234221" y="3877346"/>
                  <a:pt x="5870343" y="3861310"/>
                </a:cubicBezTo>
                <a:cubicBezTo>
                  <a:pt x="5506465" y="3845274"/>
                  <a:pt x="5540693" y="3879595"/>
                  <a:pt x="5420967" y="3861310"/>
                </a:cubicBezTo>
                <a:cubicBezTo>
                  <a:pt x="5301241" y="3843025"/>
                  <a:pt x="4847407" y="3842096"/>
                  <a:pt x="4654384" y="3861310"/>
                </a:cubicBezTo>
                <a:cubicBezTo>
                  <a:pt x="4461361" y="3880524"/>
                  <a:pt x="4181524" y="3882656"/>
                  <a:pt x="3993537" y="3861310"/>
                </a:cubicBezTo>
                <a:cubicBezTo>
                  <a:pt x="3805550" y="3839964"/>
                  <a:pt x="3759988" y="3853954"/>
                  <a:pt x="3544161" y="3861310"/>
                </a:cubicBezTo>
                <a:cubicBezTo>
                  <a:pt x="3328334" y="3868666"/>
                  <a:pt x="2866513" y="3877111"/>
                  <a:pt x="2671843" y="3861310"/>
                </a:cubicBezTo>
                <a:cubicBezTo>
                  <a:pt x="2477173" y="3845509"/>
                  <a:pt x="2320910" y="3848414"/>
                  <a:pt x="2116731" y="3861310"/>
                </a:cubicBezTo>
                <a:cubicBezTo>
                  <a:pt x="1912552" y="3874206"/>
                  <a:pt x="1636986" y="3831216"/>
                  <a:pt x="1350149" y="3861310"/>
                </a:cubicBezTo>
                <a:cubicBezTo>
                  <a:pt x="1063312" y="3891404"/>
                  <a:pt x="719135" y="3857216"/>
                  <a:pt x="530698" y="3861310"/>
                </a:cubicBezTo>
                <a:cubicBezTo>
                  <a:pt x="258150" y="3833741"/>
                  <a:pt x="8066" y="3639623"/>
                  <a:pt x="0" y="3330612"/>
                </a:cubicBezTo>
                <a:cubicBezTo>
                  <a:pt x="25818" y="3156607"/>
                  <a:pt x="-3607" y="3007812"/>
                  <a:pt x="0" y="2714631"/>
                </a:cubicBezTo>
                <a:cubicBezTo>
                  <a:pt x="3607" y="2421450"/>
                  <a:pt x="-4044" y="2220644"/>
                  <a:pt x="0" y="2042652"/>
                </a:cubicBezTo>
                <a:cubicBezTo>
                  <a:pt x="4044" y="1864660"/>
                  <a:pt x="-32625" y="1491478"/>
                  <a:pt x="0" y="1286675"/>
                </a:cubicBezTo>
                <a:cubicBezTo>
                  <a:pt x="32625" y="1081872"/>
                  <a:pt x="-23352" y="726098"/>
                  <a:pt x="0" y="530698"/>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custGeom>
                    <a:avLst/>
                    <a:gdLst>
                      <a:gd name="connsiteX0" fmla="*/ 0 w 11634951"/>
                      <a:gd name="connsiteY0" fmla="*/ 459764 h 3345205"/>
                      <a:gd name="connsiteX1" fmla="*/ 530698 w 11634951"/>
                      <a:gd name="connsiteY1" fmla="*/ 0 h 3345205"/>
                      <a:gd name="connsiteX2" fmla="*/ 874339 w 11634951"/>
                      <a:gd name="connsiteY2" fmla="*/ 0 h 3345205"/>
                      <a:gd name="connsiteX3" fmla="*/ 1640921 w 11634951"/>
                      <a:gd name="connsiteY3" fmla="*/ 0 h 3345205"/>
                      <a:gd name="connsiteX4" fmla="*/ 2407504 w 11634951"/>
                      <a:gd name="connsiteY4" fmla="*/ 0 h 3345205"/>
                      <a:gd name="connsiteX5" fmla="*/ 2751145 w 11634951"/>
                      <a:gd name="connsiteY5" fmla="*/ 0 h 3345205"/>
                      <a:gd name="connsiteX6" fmla="*/ 3094785 w 11634951"/>
                      <a:gd name="connsiteY6" fmla="*/ 0 h 3345205"/>
                      <a:gd name="connsiteX7" fmla="*/ 3755632 w 11634951"/>
                      <a:gd name="connsiteY7" fmla="*/ 0 h 3345205"/>
                      <a:gd name="connsiteX8" fmla="*/ 4522215 w 11634951"/>
                      <a:gd name="connsiteY8" fmla="*/ 0 h 3345205"/>
                      <a:gd name="connsiteX9" fmla="*/ 4865856 w 11634951"/>
                      <a:gd name="connsiteY9" fmla="*/ 0 h 3345205"/>
                      <a:gd name="connsiteX10" fmla="*/ 5738174 w 11634951"/>
                      <a:gd name="connsiteY10" fmla="*/ 0 h 3345205"/>
                      <a:gd name="connsiteX11" fmla="*/ 6293285 w 11634951"/>
                      <a:gd name="connsiteY11" fmla="*/ 0 h 3345205"/>
                      <a:gd name="connsiteX12" fmla="*/ 6848397 w 11634951"/>
                      <a:gd name="connsiteY12" fmla="*/ 0 h 3345205"/>
                      <a:gd name="connsiteX13" fmla="*/ 7192038 w 11634951"/>
                      <a:gd name="connsiteY13" fmla="*/ 0 h 3345205"/>
                      <a:gd name="connsiteX14" fmla="*/ 7958620 w 11634951"/>
                      <a:gd name="connsiteY14" fmla="*/ 0 h 3345205"/>
                      <a:gd name="connsiteX15" fmla="*/ 8830939 w 11634951"/>
                      <a:gd name="connsiteY15" fmla="*/ 0 h 3345205"/>
                      <a:gd name="connsiteX16" fmla="*/ 9703257 w 11634951"/>
                      <a:gd name="connsiteY16" fmla="*/ 0 h 3345205"/>
                      <a:gd name="connsiteX17" fmla="*/ 10469840 w 11634951"/>
                      <a:gd name="connsiteY17" fmla="*/ 0 h 3345205"/>
                      <a:gd name="connsiteX18" fmla="*/ 11104253 w 11634951"/>
                      <a:gd name="connsiteY18" fmla="*/ 0 h 3345205"/>
                      <a:gd name="connsiteX19" fmla="*/ 11634951 w 11634951"/>
                      <a:gd name="connsiteY19" fmla="*/ 459764 h 3345205"/>
                      <a:gd name="connsiteX20" fmla="*/ 11634951 w 11634951"/>
                      <a:gd name="connsiteY20" fmla="*/ 1114697 h 3345205"/>
                      <a:gd name="connsiteX21" fmla="*/ 11634951 w 11634951"/>
                      <a:gd name="connsiteY21" fmla="*/ 1648345 h 3345205"/>
                      <a:gd name="connsiteX22" fmla="*/ 11634951 w 11634951"/>
                      <a:gd name="connsiteY22" fmla="*/ 2279021 h 3345205"/>
                      <a:gd name="connsiteX23" fmla="*/ 11634951 w 11634951"/>
                      <a:gd name="connsiteY23" fmla="*/ 2885440 h 3345205"/>
                      <a:gd name="connsiteX24" fmla="*/ 11104253 w 11634951"/>
                      <a:gd name="connsiteY24" fmla="*/ 3345205 h 3345205"/>
                      <a:gd name="connsiteX25" fmla="*/ 10337670 w 11634951"/>
                      <a:gd name="connsiteY25" fmla="*/ 3345205 h 3345205"/>
                      <a:gd name="connsiteX26" fmla="*/ 9888294 w 11634951"/>
                      <a:gd name="connsiteY26" fmla="*/ 3345205 h 3345205"/>
                      <a:gd name="connsiteX27" fmla="*/ 9544654 w 11634951"/>
                      <a:gd name="connsiteY27" fmla="*/ 3345205 h 3345205"/>
                      <a:gd name="connsiteX28" fmla="*/ 8989542 w 11634951"/>
                      <a:gd name="connsiteY28" fmla="*/ 3345205 h 3345205"/>
                      <a:gd name="connsiteX29" fmla="*/ 8222959 w 11634951"/>
                      <a:gd name="connsiteY29" fmla="*/ 3345205 h 3345205"/>
                      <a:gd name="connsiteX30" fmla="*/ 7562112 w 11634951"/>
                      <a:gd name="connsiteY30" fmla="*/ 3345205 h 3345205"/>
                      <a:gd name="connsiteX31" fmla="*/ 7112736 w 11634951"/>
                      <a:gd name="connsiteY31" fmla="*/ 3345205 h 3345205"/>
                      <a:gd name="connsiteX32" fmla="*/ 6769095 w 11634951"/>
                      <a:gd name="connsiteY32" fmla="*/ 3345205 h 3345205"/>
                      <a:gd name="connsiteX33" fmla="*/ 5896777 w 11634951"/>
                      <a:gd name="connsiteY33" fmla="*/ 3345205 h 3345205"/>
                      <a:gd name="connsiteX34" fmla="*/ 5341666 w 11634951"/>
                      <a:gd name="connsiteY34" fmla="*/ 3345205 h 3345205"/>
                      <a:gd name="connsiteX35" fmla="*/ 4575083 w 11634951"/>
                      <a:gd name="connsiteY35" fmla="*/ 3345205 h 3345205"/>
                      <a:gd name="connsiteX36" fmla="*/ 4231442 w 11634951"/>
                      <a:gd name="connsiteY36" fmla="*/ 3345205 h 3345205"/>
                      <a:gd name="connsiteX37" fmla="*/ 3782066 w 11634951"/>
                      <a:gd name="connsiteY37" fmla="*/ 3345205 h 3345205"/>
                      <a:gd name="connsiteX38" fmla="*/ 3015483 w 11634951"/>
                      <a:gd name="connsiteY38" fmla="*/ 3345205 h 3345205"/>
                      <a:gd name="connsiteX39" fmla="*/ 2566107 w 11634951"/>
                      <a:gd name="connsiteY39" fmla="*/ 3345205 h 3345205"/>
                      <a:gd name="connsiteX40" fmla="*/ 2116731 w 11634951"/>
                      <a:gd name="connsiteY40" fmla="*/ 3345205 h 3345205"/>
                      <a:gd name="connsiteX41" fmla="*/ 1350149 w 11634951"/>
                      <a:gd name="connsiteY41" fmla="*/ 3345205 h 3345205"/>
                      <a:gd name="connsiteX42" fmla="*/ 530698 w 11634951"/>
                      <a:gd name="connsiteY42" fmla="*/ 3345205 h 3345205"/>
                      <a:gd name="connsiteX43" fmla="*/ 0 w 11634951"/>
                      <a:gd name="connsiteY43" fmla="*/ 2885440 h 3345205"/>
                      <a:gd name="connsiteX44" fmla="*/ 0 w 11634951"/>
                      <a:gd name="connsiteY44" fmla="*/ 2279021 h 3345205"/>
                      <a:gd name="connsiteX45" fmla="*/ 0 w 11634951"/>
                      <a:gd name="connsiteY45" fmla="*/ 1696859 h 3345205"/>
                      <a:gd name="connsiteX46" fmla="*/ 0 w 11634951"/>
                      <a:gd name="connsiteY46" fmla="*/ 1138953 h 3345205"/>
                      <a:gd name="connsiteX47" fmla="*/ 0 w 11634951"/>
                      <a:gd name="connsiteY47" fmla="*/ 459764 h 3345205"/>
                      <a:gd name="connsiteX0" fmla="*/ 0 w 11634951"/>
                      <a:gd name="connsiteY0" fmla="*/ 459764 h 3345205"/>
                      <a:gd name="connsiteX1" fmla="*/ 530698 w 11634951"/>
                      <a:gd name="connsiteY1" fmla="*/ 0 h 3345205"/>
                      <a:gd name="connsiteX2" fmla="*/ 1085810 w 11634951"/>
                      <a:gd name="connsiteY2" fmla="*/ 0 h 3345205"/>
                      <a:gd name="connsiteX3" fmla="*/ 1852392 w 11634951"/>
                      <a:gd name="connsiteY3" fmla="*/ 0 h 3345205"/>
                      <a:gd name="connsiteX4" fmla="*/ 2196033 w 11634951"/>
                      <a:gd name="connsiteY4" fmla="*/ 0 h 3345205"/>
                      <a:gd name="connsiteX5" fmla="*/ 2962616 w 11634951"/>
                      <a:gd name="connsiteY5" fmla="*/ 0 h 3345205"/>
                      <a:gd name="connsiteX6" fmla="*/ 3306256 w 11634951"/>
                      <a:gd name="connsiteY6" fmla="*/ 0 h 3345205"/>
                      <a:gd name="connsiteX7" fmla="*/ 4072839 w 11634951"/>
                      <a:gd name="connsiteY7" fmla="*/ 0 h 3345205"/>
                      <a:gd name="connsiteX8" fmla="*/ 4733686 w 11634951"/>
                      <a:gd name="connsiteY8" fmla="*/ 0 h 3345205"/>
                      <a:gd name="connsiteX9" fmla="*/ 5288798 w 11634951"/>
                      <a:gd name="connsiteY9" fmla="*/ 0 h 3345205"/>
                      <a:gd name="connsiteX10" fmla="*/ 5949645 w 11634951"/>
                      <a:gd name="connsiteY10" fmla="*/ 0 h 3345205"/>
                      <a:gd name="connsiteX11" fmla="*/ 6716228 w 11634951"/>
                      <a:gd name="connsiteY11" fmla="*/ 0 h 3345205"/>
                      <a:gd name="connsiteX12" fmla="*/ 7377075 w 11634951"/>
                      <a:gd name="connsiteY12" fmla="*/ 0 h 3345205"/>
                      <a:gd name="connsiteX13" fmla="*/ 7826451 w 11634951"/>
                      <a:gd name="connsiteY13" fmla="*/ 0 h 3345205"/>
                      <a:gd name="connsiteX14" fmla="*/ 8275827 w 11634951"/>
                      <a:gd name="connsiteY14" fmla="*/ 0 h 3345205"/>
                      <a:gd name="connsiteX15" fmla="*/ 8725203 w 11634951"/>
                      <a:gd name="connsiteY15" fmla="*/ 0 h 3345205"/>
                      <a:gd name="connsiteX16" fmla="*/ 9174579 w 11634951"/>
                      <a:gd name="connsiteY16" fmla="*/ 0 h 3345205"/>
                      <a:gd name="connsiteX17" fmla="*/ 9941162 w 11634951"/>
                      <a:gd name="connsiteY17" fmla="*/ 0 h 3345205"/>
                      <a:gd name="connsiteX18" fmla="*/ 10390538 w 11634951"/>
                      <a:gd name="connsiteY18" fmla="*/ 0 h 3345205"/>
                      <a:gd name="connsiteX19" fmla="*/ 11104253 w 11634951"/>
                      <a:gd name="connsiteY19" fmla="*/ 0 h 3345205"/>
                      <a:gd name="connsiteX20" fmla="*/ 11634951 w 11634951"/>
                      <a:gd name="connsiteY20" fmla="*/ 459764 h 3345205"/>
                      <a:gd name="connsiteX21" fmla="*/ 11634951 w 11634951"/>
                      <a:gd name="connsiteY21" fmla="*/ 1090440 h 3345205"/>
                      <a:gd name="connsiteX22" fmla="*/ 11634951 w 11634951"/>
                      <a:gd name="connsiteY22" fmla="*/ 1721115 h 3345205"/>
                      <a:gd name="connsiteX23" fmla="*/ 11634951 w 11634951"/>
                      <a:gd name="connsiteY23" fmla="*/ 2351791 h 3345205"/>
                      <a:gd name="connsiteX24" fmla="*/ 11634951 w 11634951"/>
                      <a:gd name="connsiteY24" fmla="*/ 2885440 h 3345205"/>
                      <a:gd name="connsiteX25" fmla="*/ 11104253 w 11634951"/>
                      <a:gd name="connsiteY25" fmla="*/ 3345205 h 3345205"/>
                      <a:gd name="connsiteX26" fmla="*/ 10760612 w 11634951"/>
                      <a:gd name="connsiteY26" fmla="*/ 3345205 h 3345205"/>
                      <a:gd name="connsiteX27" fmla="*/ 10416972 w 11634951"/>
                      <a:gd name="connsiteY27" fmla="*/ 3345205 h 3345205"/>
                      <a:gd name="connsiteX28" fmla="*/ 10073331 w 11634951"/>
                      <a:gd name="connsiteY28" fmla="*/ 3345205 h 3345205"/>
                      <a:gd name="connsiteX29" fmla="*/ 9729691 w 11634951"/>
                      <a:gd name="connsiteY29" fmla="*/ 3345205 h 3345205"/>
                      <a:gd name="connsiteX30" fmla="*/ 9174579 w 11634951"/>
                      <a:gd name="connsiteY30" fmla="*/ 3345205 h 3345205"/>
                      <a:gd name="connsiteX31" fmla="*/ 8513732 w 11634951"/>
                      <a:gd name="connsiteY31" fmla="*/ 3345205 h 3345205"/>
                      <a:gd name="connsiteX32" fmla="*/ 7641414 w 11634951"/>
                      <a:gd name="connsiteY32" fmla="*/ 3345205 h 3345205"/>
                      <a:gd name="connsiteX33" fmla="*/ 6980567 w 11634951"/>
                      <a:gd name="connsiteY33" fmla="*/ 3345205 h 3345205"/>
                      <a:gd name="connsiteX34" fmla="*/ 6636926 w 11634951"/>
                      <a:gd name="connsiteY34" fmla="*/ 3345205 h 3345205"/>
                      <a:gd name="connsiteX35" fmla="*/ 5870343 w 11634951"/>
                      <a:gd name="connsiteY35" fmla="*/ 3345205 h 3345205"/>
                      <a:gd name="connsiteX36" fmla="*/ 5420967 w 11634951"/>
                      <a:gd name="connsiteY36" fmla="*/ 3345205 h 3345205"/>
                      <a:gd name="connsiteX37" fmla="*/ 4654384 w 11634951"/>
                      <a:gd name="connsiteY37" fmla="*/ 3345205 h 3345205"/>
                      <a:gd name="connsiteX38" fmla="*/ 3993537 w 11634951"/>
                      <a:gd name="connsiteY38" fmla="*/ 3345205 h 3345205"/>
                      <a:gd name="connsiteX39" fmla="*/ 3544161 w 11634951"/>
                      <a:gd name="connsiteY39" fmla="*/ 3345205 h 3345205"/>
                      <a:gd name="connsiteX40" fmla="*/ 2671843 w 11634951"/>
                      <a:gd name="connsiteY40" fmla="*/ 3345205 h 3345205"/>
                      <a:gd name="connsiteX41" fmla="*/ 2116731 w 11634951"/>
                      <a:gd name="connsiteY41" fmla="*/ 3345205 h 3345205"/>
                      <a:gd name="connsiteX42" fmla="*/ 1350149 w 11634951"/>
                      <a:gd name="connsiteY42" fmla="*/ 3345205 h 3345205"/>
                      <a:gd name="connsiteX43" fmla="*/ 530698 w 11634951"/>
                      <a:gd name="connsiteY43" fmla="*/ 3345205 h 3345205"/>
                      <a:gd name="connsiteX44" fmla="*/ 0 w 11634951"/>
                      <a:gd name="connsiteY44" fmla="*/ 2885440 h 3345205"/>
                      <a:gd name="connsiteX45" fmla="*/ 0 w 11634951"/>
                      <a:gd name="connsiteY45" fmla="*/ 2351791 h 3345205"/>
                      <a:gd name="connsiteX46" fmla="*/ 0 w 11634951"/>
                      <a:gd name="connsiteY46" fmla="*/ 1769629 h 3345205"/>
                      <a:gd name="connsiteX47" fmla="*/ 0 w 11634951"/>
                      <a:gd name="connsiteY47" fmla="*/ 1114697 h 3345205"/>
                      <a:gd name="connsiteX48" fmla="*/ 0 w 11634951"/>
                      <a:gd name="connsiteY48" fmla="*/ 459764 h 334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34951" h="3345205" fill="none" extrusionOk="0">
                        <a:moveTo>
                          <a:pt x="0" y="459764"/>
                        </a:moveTo>
                        <a:cubicBezTo>
                          <a:pt x="-32768" y="138470"/>
                          <a:pt x="221123" y="25433"/>
                          <a:pt x="530698" y="0"/>
                        </a:cubicBezTo>
                        <a:cubicBezTo>
                          <a:pt x="609235" y="-3359"/>
                          <a:pt x="786852" y="-378"/>
                          <a:pt x="874339" y="0"/>
                        </a:cubicBezTo>
                        <a:cubicBezTo>
                          <a:pt x="942050" y="9319"/>
                          <a:pt x="1342620" y="41299"/>
                          <a:pt x="1640921" y="0"/>
                        </a:cubicBezTo>
                        <a:cubicBezTo>
                          <a:pt x="1917476" y="-19972"/>
                          <a:pt x="2142594" y="-48436"/>
                          <a:pt x="2407504" y="0"/>
                        </a:cubicBezTo>
                        <a:cubicBezTo>
                          <a:pt x="2655973" y="5818"/>
                          <a:pt x="2676760" y="-13415"/>
                          <a:pt x="2751145" y="0"/>
                        </a:cubicBezTo>
                        <a:cubicBezTo>
                          <a:pt x="2831932" y="43703"/>
                          <a:pt x="2969960" y="27843"/>
                          <a:pt x="3094785" y="0"/>
                        </a:cubicBezTo>
                        <a:cubicBezTo>
                          <a:pt x="3278446" y="3019"/>
                          <a:pt x="3489994" y="16179"/>
                          <a:pt x="3755632" y="0"/>
                        </a:cubicBezTo>
                        <a:cubicBezTo>
                          <a:pt x="4023567" y="9526"/>
                          <a:pt x="4237003" y="-3684"/>
                          <a:pt x="4522215" y="0"/>
                        </a:cubicBezTo>
                        <a:cubicBezTo>
                          <a:pt x="4820211" y="-4890"/>
                          <a:pt x="4730380" y="-8861"/>
                          <a:pt x="4865856" y="0"/>
                        </a:cubicBezTo>
                        <a:cubicBezTo>
                          <a:pt x="4969268" y="5693"/>
                          <a:pt x="5392022" y="15441"/>
                          <a:pt x="5738174" y="0"/>
                        </a:cubicBezTo>
                        <a:cubicBezTo>
                          <a:pt x="6027275" y="-6540"/>
                          <a:pt x="6096277" y="4991"/>
                          <a:pt x="6293285" y="0"/>
                        </a:cubicBezTo>
                        <a:cubicBezTo>
                          <a:pt x="6515043" y="4660"/>
                          <a:pt x="6626240" y="-24900"/>
                          <a:pt x="6848397" y="0"/>
                        </a:cubicBezTo>
                        <a:cubicBezTo>
                          <a:pt x="7033438" y="23402"/>
                          <a:pt x="7031972" y="-2393"/>
                          <a:pt x="7192038" y="0"/>
                        </a:cubicBezTo>
                        <a:cubicBezTo>
                          <a:pt x="7395784" y="26513"/>
                          <a:pt x="7754312" y="-36906"/>
                          <a:pt x="7958620" y="0"/>
                        </a:cubicBezTo>
                        <a:cubicBezTo>
                          <a:pt x="8195585" y="78068"/>
                          <a:pt x="8544635" y="7527"/>
                          <a:pt x="8830939" y="0"/>
                        </a:cubicBezTo>
                        <a:cubicBezTo>
                          <a:pt x="9158349" y="16910"/>
                          <a:pt x="9329811" y="26643"/>
                          <a:pt x="9703257" y="0"/>
                        </a:cubicBezTo>
                        <a:cubicBezTo>
                          <a:pt x="10099604" y="-36943"/>
                          <a:pt x="10195502" y="-8097"/>
                          <a:pt x="10469840" y="0"/>
                        </a:cubicBezTo>
                        <a:cubicBezTo>
                          <a:pt x="10696678" y="2203"/>
                          <a:pt x="10803244" y="-6508"/>
                          <a:pt x="11104253" y="0"/>
                        </a:cubicBezTo>
                        <a:cubicBezTo>
                          <a:pt x="11354374" y="2004"/>
                          <a:pt x="11602822" y="248220"/>
                          <a:pt x="11634951" y="459764"/>
                        </a:cubicBezTo>
                        <a:cubicBezTo>
                          <a:pt x="11667082" y="601239"/>
                          <a:pt x="11615556" y="968840"/>
                          <a:pt x="11634951" y="1114697"/>
                        </a:cubicBezTo>
                        <a:cubicBezTo>
                          <a:pt x="11648559" y="1269293"/>
                          <a:pt x="11602125" y="1480318"/>
                          <a:pt x="11634951" y="1648345"/>
                        </a:cubicBezTo>
                        <a:cubicBezTo>
                          <a:pt x="11675827" y="1794530"/>
                          <a:pt x="11676078" y="2033061"/>
                          <a:pt x="11634951" y="2279021"/>
                        </a:cubicBezTo>
                        <a:cubicBezTo>
                          <a:pt x="11611645" y="2506933"/>
                          <a:pt x="11605440" y="2619741"/>
                          <a:pt x="11634951" y="2885440"/>
                        </a:cubicBezTo>
                        <a:cubicBezTo>
                          <a:pt x="11666986" y="3169084"/>
                          <a:pt x="11460012" y="3327661"/>
                          <a:pt x="11104253" y="3345205"/>
                        </a:cubicBezTo>
                        <a:cubicBezTo>
                          <a:pt x="10862023" y="3326663"/>
                          <a:pt x="10502448" y="3336558"/>
                          <a:pt x="10337670" y="3345205"/>
                        </a:cubicBezTo>
                        <a:cubicBezTo>
                          <a:pt x="10134395" y="3313393"/>
                          <a:pt x="10079414" y="3343292"/>
                          <a:pt x="9888294" y="3345205"/>
                        </a:cubicBezTo>
                        <a:cubicBezTo>
                          <a:pt x="9695905" y="3358442"/>
                          <a:pt x="9705248" y="3356686"/>
                          <a:pt x="9544654" y="3345205"/>
                        </a:cubicBezTo>
                        <a:cubicBezTo>
                          <a:pt x="9387807" y="3336536"/>
                          <a:pt x="9168290" y="3341102"/>
                          <a:pt x="8989542" y="3345205"/>
                        </a:cubicBezTo>
                        <a:cubicBezTo>
                          <a:pt x="8816949" y="3316853"/>
                          <a:pt x="8413154" y="3344438"/>
                          <a:pt x="8222959" y="3345205"/>
                        </a:cubicBezTo>
                        <a:cubicBezTo>
                          <a:pt x="8027773" y="3294457"/>
                          <a:pt x="7860599" y="3348864"/>
                          <a:pt x="7562112" y="3345205"/>
                        </a:cubicBezTo>
                        <a:cubicBezTo>
                          <a:pt x="7265823" y="3331570"/>
                          <a:pt x="7264300" y="3340442"/>
                          <a:pt x="7112736" y="3345205"/>
                        </a:cubicBezTo>
                        <a:cubicBezTo>
                          <a:pt x="6963825" y="3355712"/>
                          <a:pt x="6903641" y="3340195"/>
                          <a:pt x="6769095" y="3345205"/>
                        </a:cubicBezTo>
                        <a:cubicBezTo>
                          <a:pt x="6596617" y="3386475"/>
                          <a:pt x="6211587" y="3355569"/>
                          <a:pt x="5896777" y="3345205"/>
                        </a:cubicBezTo>
                        <a:cubicBezTo>
                          <a:pt x="5600918" y="3323261"/>
                          <a:pt x="5507532" y="3348277"/>
                          <a:pt x="5341666" y="3345205"/>
                        </a:cubicBezTo>
                        <a:cubicBezTo>
                          <a:pt x="5176940" y="3375499"/>
                          <a:pt x="4779903" y="3351543"/>
                          <a:pt x="4575083" y="3345205"/>
                        </a:cubicBezTo>
                        <a:cubicBezTo>
                          <a:pt x="4360204" y="3319409"/>
                          <a:pt x="4315194" y="3346200"/>
                          <a:pt x="4231442" y="3345205"/>
                        </a:cubicBezTo>
                        <a:cubicBezTo>
                          <a:pt x="4166726" y="3350029"/>
                          <a:pt x="3917836" y="3351721"/>
                          <a:pt x="3782066" y="3345205"/>
                        </a:cubicBezTo>
                        <a:cubicBezTo>
                          <a:pt x="3619901" y="3301007"/>
                          <a:pt x="3190609" y="3370141"/>
                          <a:pt x="3015483" y="3345205"/>
                        </a:cubicBezTo>
                        <a:cubicBezTo>
                          <a:pt x="2854803" y="3331096"/>
                          <a:pt x="2706148" y="3345268"/>
                          <a:pt x="2566107" y="3345205"/>
                        </a:cubicBezTo>
                        <a:cubicBezTo>
                          <a:pt x="2426472" y="3360615"/>
                          <a:pt x="2322871" y="3353771"/>
                          <a:pt x="2116731" y="3345205"/>
                        </a:cubicBezTo>
                        <a:cubicBezTo>
                          <a:pt x="1883594" y="3327967"/>
                          <a:pt x="1727948" y="3349697"/>
                          <a:pt x="1350149" y="3345205"/>
                        </a:cubicBezTo>
                        <a:cubicBezTo>
                          <a:pt x="1031743" y="3343900"/>
                          <a:pt x="884173" y="3293058"/>
                          <a:pt x="530698" y="3345205"/>
                        </a:cubicBezTo>
                        <a:cubicBezTo>
                          <a:pt x="221648" y="3350624"/>
                          <a:pt x="-742" y="3055940"/>
                          <a:pt x="0" y="2885440"/>
                        </a:cubicBezTo>
                        <a:cubicBezTo>
                          <a:pt x="16021" y="2721960"/>
                          <a:pt x="-36952" y="2417657"/>
                          <a:pt x="0" y="2279021"/>
                        </a:cubicBezTo>
                        <a:cubicBezTo>
                          <a:pt x="42231" y="2178615"/>
                          <a:pt x="15106" y="1973765"/>
                          <a:pt x="0" y="1696859"/>
                        </a:cubicBezTo>
                        <a:cubicBezTo>
                          <a:pt x="32669" y="1452615"/>
                          <a:pt x="31591" y="1298964"/>
                          <a:pt x="0" y="1138953"/>
                        </a:cubicBezTo>
                        <a:cubicBezTo>
                          <a:pt x="-26179" y="1002400"/>
                          <a:pt x="-28435" y="770664"/>
                          <a:pt x="0" y="459764"/>
                        </a:cubicBezTo>
                        <a:close/>
                      </a:path>
                      <a:path w="11634951" h="3345205" stroke="0" extrusionOk="0">
                        <a:moveTo>
                          <a:pt x="0" y="459764"/>
                        </a:moveTo>
                        <a:cubicBezTo>
                          <a:pt x="-22886" y="122281"/>
                          <a:pt x="263679" y="82080"/>
                          <a:pt x="530698" y="0"/>
                        </a:cubicBezTo>
                        <a:cubicBezTo>
                          <a:pt x="704830" y="19628"/>
                          <a:pt x="949900" y="-11321"/>
                          <a:pt x="1085810" y="0"/>
                        </a:cubicBezTo>
                        <a:cubicBezTo>
                          <a:pt x="1209189" y="-3523"/>
                          <a:pt x="1456503" y="-26949"/>
                          <a:pt x="1852392" y="0"/>
                        </a:cubicBezTo>
                        <a:cubicBezTo>
                          <a:pt x="2192931" y="41446"/>
                          <a:pt x="2034685" y="6903"/>
                          <a:pt x="2196033" y="0"/>
                        </a:cubicBezTo>
                        <a:cubicBezTo>
                          <a:pt x="2336198" y="58751"/>
                          <a:pt x="2692637" y="5925"/>
                          <a:pt x="2962616" y="0"/>
                        </a:cubicBezTo>
                        <a:cubicBezTo>
                          <a:pt x="3202521" y="28858"/>
                          <a:pt x="3180131" y="-5307"/>
                          <a:pt x="3306256" y="0"/>
                        </a:cubicBezTo>
                        <a:cubicBezTo>
                          <a:pt x="3440015" y="11049"/>
                          <a:pt x="3697283" y="58868"/>
                          <a:pt x="4072839" y="0"/>
                        </a:cubicBezTo>
                        <a:cubicBezTo>
                          <a:pt x="4454634" y="-32454"/>
                          <a:pt x="4470718" y="-133"/>
                          <a:pt x="4733686" y="0"/>
                        </a:cubicBezTo>
                        <a:cubicBezTo>
                          <a:pt x="4986381" y="12774"/>
                          <a:pt x="5077099" y="-6620"/>
                          <a:pt x="5288798" y="0"/>
                        </a:cubicBezTo>
                        <a:cubicBezTo>
                          <a:pt x="5525275" y="42653"/>
                          <a:pt x="5803551" y="11130"/>
                          <a:pt x="5949645" y="0"/>
                        </a:cubicBezTo>
                        <a:cubicBezTo>
                          <a:pt x="6092707" y="-3464"/>
                          <a:pt x="6328867" y="-31296"/>
                          <a:pt x="6716228" y="0"/>
                        </a:cubicBezTo>
                        <a:cubicBezTo>
                          <a:pt x="7089585" y="17340"/>
                          <a:pt x="7053258" y="-4315"/>
                          <a:pt x="7377075" y="0"/>
                        </a:cubicBezTo>
                        <a:cubicBezTo>
                          <a:pt x="7700575" y="9687"/>
                          <a:pt x="7669231" y="-2554"/>
                          <a:pt x="7826451" y="0"/>
                        </a:cubicBezTo>
                        <a:cubicBezTo>
                          <a:pt x="7979546" y="12402"/>
                          <a:pt x="8191170" y="5077"/>
                          <a:pt x="8275827" y="0"/>
                        </a:cubicBezTo>
                        <a:cubicBezTo>
                          <a:pt x="8375581" y="7041"/>
                          <a:pt x="8577799" y="7968"/>
                          <a:pt x="8725203" y="0"/>
                        </a:cubicBezTo>
                        <a:cubicBezTo>
                          <a:pt x="8891516" y="-3139"/>
                          <a:pt x="8956138" y="-2549"/>
                          <a:pt x="9174579" y="0"/>
                        </a:cubicBezTo>
                        <a:cubicBezTo>
                          <a:pt x="9351469" y="3351"/>
                          <a:pt x="9719766" y="-20451"/>
                          <a:pt x="9941162" y="0"/>
                        </a:cubicBezTo>
                        <a:cubicBezTo>
                          <a:pt x="10147708" y="13817"/>
                          <a:pt x="10236965" y="15904"/>
                          <a:pt x="10390538" y="0"/>
                        </a:cubicBezTo>
                        <a:cubicBezTo>
                          <a:pt x="10507349" y="24935"/>
                          <a:pt x="10808626" y="11571"/>
                          <a:pt x="11104253" y="0"/>
                        </a:cubicBezTo>
                        <a:cubicBezTo>
                          <a:pt x="11360778" y="33454"/>
                          <a:pt x="11665533" y="163842"/>
                          <a:pt x="11634951" y="459764"/>
                        </a:cubicBezTo>
                        <a:cubicBezTo>
                          <a:pt x="11606433" y="547644"/>
                          <a:pt x="11592702" y="909874"/>
                          <a:pt x="11634951" y="1090440"/>
                        </a:cubicBezTo>
                        <a:cubicBezTo>
                          <a:pt x="11663380" y="1298535"/>
                          <a:pt x="11698858" y="1528479"/>
                          <a:pt x="11634951" y="1721115"/>
                        </a:cubicBezTo>
                        <a:cubicBezTo>
                          <a:pt x="11632137" y="1882643"/>
                          <a:pt x="11620909" y="2149879"/>
                          <a:pt x="11634951" y="2351791"/>
                        </a:cubicBezTo>
                        <a:cubicBezTo>
                          <a:pt x="11666687" y="2582394"/>
                          <a:pt x="11668296" y="2797495"/>
                          <a:pt x="11634951" y="2885440"/>
                        </a:cubicBezTo>
                        <a:cubicBezTo>
                          <a:pt x="11599448" y="3159109"/>
                          <a:pt x="11428822" y="3404856"/>
                          <a:pt x="11104253" y="3345205"/>
                        </a:cubicBezTo>
                        <a:cubicBezTo>
                          <a:pt x="11020219" y="3347265"/>
                          <a:pt x="10832976" y="3343125"/>
                          <a:pt x="10760612" y="3345205"/>
                        </a:cubicBezTo>
                        <a:cubicBezTo>
                          <a:pt x="10685635" y="3353714"/>
                          <a:pt x="10581697" y="3362274"/>
                          <a:pt x="10416972" y="3345205"/>
                        </a:cubicBezTo>
                        <a:cubicBezTo>
                          <a:pt x="10258328" y="3332186"/>
                          <a:pt x="10155440" y="3333730"/>
                          <a:pt x="10073331" y="3345205"/>
                        </a:cubicBezTo>
                        <a:cubicBezTo>
                          <a:pt x="9999691" y="3352802"/>
                          <a:pt x="9853030" y="3354837"/>
                          <a:pt x="9729691" y="3345205"/>
                        </a:cubicBezTo>
                        <a:cubicBezTo>
                          <a:pt x="9607517" y="3316247"/>
                          <a:pt x="9408874" y="3334514"/>
                          <a:pt x="9174579" y="3345205"/>
                        </a:cubicBezTo>
                        <a:cubicBezTo>
                          <a:pt x="8943084" y="3337616"/>
                          <a:pt x="8779805" y="3279922"/>
                          <a:pt x="8513732" y="3345205"/>
                        </a:cubicBezTo>
                        <a:cubicBezTo>
                          <a:pt x="8259626" y="3376143"/>
                          <a:pt x="8055780" y="3358435"/>
                          <a:pt x="7641414" y="3345205"/>
                        </a:cubicBezTo>
                        <a:cubicBezTo>
                          <a:pt x="7238597" y="3352970"/>
                          <a:pt x="7133463" y="3320988"/>
                          <a:pt x="6980567" y="3345205"/>
                        </a:cubicBezTo>
                        <a:cubicBezTo>
                          <a:pt x="6832056" y="3357773"/>
                          <a:pt x="6732446" y="3364081"/>
                          <a:pt x="6636926" y="3345205"/>
                        </a:cubicBezTo>
                        <a:cubicBezTo>
                          <a:pt x="6497839" y="3299471"/>
                          <a:pt x="6270554" y="3382003"/>
                          <a:pt x="5870343" y="3345205"/>
                        </a:cubicBezTo>
                        <a:cubicBezTo>
                          <a:pt x="5508492" y="3329885"/>
                          <a:pt x="5547244" y="3358531"/>
                          <a:pt x="5420967" y="3345205"/>
                        </a:cubicBezTo>
                        <a:cubicBezTo>
                          <a:pt x="5311954" y="3316537"/>
                          <a:pt x="4858611" y="3353260"/>
                          <a:pt x="4654384" y="3345205"/>
                        </a:cubicBezTo>
                        <a:cubicBezTo>
                          <a:pt x="4466657" y="3381110"/>
                          <a:pt x="4191841" y="3347819"/>
                          <a:pt x="3993537" y="3345205"/>
                        </a:cubicBezTo>
                        <a:cubicBezTo>
                          <a:pt x="3796096" y="3324448"/>
                          <a:pt x="3763886" y="3348334"/>
                          <a:pt x="3544161" y="3345205"/>
                        </a:cubicBezTo>
                        <a:cubicBezTo>
                          <a:pt x="3325560" y="3366794"/>
                          <a:pt x="2846494" y="3385662"/>
                          <a:pt x="2671843" y="3345205"/>
                        </a:cubicBezTo>
                        <a:cubicBezTo>
                          <a:pt x="2491520" y="3337202"/>
                          <a:pt x="2331189" y="3321790"/>
                          <a:pt x="2116731" y="3345205"/>
                        </a:cubicBezTo>
                        <a:cubicBezTo>
                          <a:pt x="1918385" y="3375737"/>
                          <a:pt x="1658375" y="3315331"/>
                          <a:pt x="1350149" y="3345205"/>
                        </a:cubicBezTo>
                        <a:cubicBezTo>
                          <a:pt x="1052926" y="3376322"/>
                          <a:pt x="675691" y="3351297"/>
                          <a:pt x="530698" y="3345205"/>
                        </a:cubicBezTo>
                        <a:cubicBezTo>
                          <a:pt x="238675" y="3350333"/>
                          <a:pt x="68690" y="3179507"/>
                          <a:pt x="0" y="2885440"/>
                        </a:cubicBezTo>
                        <a:cubicBezTo>
                          <a:pt x="16811" y="2725696"/>
                          <a:pt x="17709" y="2609854"/>
                          <a:pt x="0" y="2351791"/>
                        </a:cubicBezTo>
                        <a:cubicBezTo>
                          <a:pt x="6815" y="2121990"/>
                          <a:pt x="12278" y="1937835"/>
                          <a:pt x="0" y="1769629"/>
                        </a:cubicBezTo>
                        <a:cubicBezTo>
                          <a:pt x="4152" y="1639308"/>
                          <a:pt x="-39551" y="1300896"/>
                          <a:pt x="0" y="1114697"/>
                        </a:cubicBezTo>
                        <a:cubicBezTo>
                          <a:pt x="37142" y="954199"/>
                          <a:pt x="-37866" y="650877"/>
                          <a:pt x="0" y="459764"/>
                        </a:cubicBezTo>
                        <a:close/>
                      </a:path>
                      <a:path w="11634951" h="3345205" fill="none" stroke="0" extrusionOk="0">
                        <a:moveTo>
                          <a:pt x="0" y="459764"/>
                        </a:moveTo>
                        <a:cubicBezTo>
                          <a:pt x="-63241" y="143604"/>
                          <a:pt x="216307" y="43506"/>
                          <a:pt x="530698" y="0"/>
                        </a:cubicBezTo>
                        <a:cubicBezTo>
                          <a:pt x="594575" y="-19201"/>
                          <a:pt x="776055" y="-803"/>
                          <a:pt x="874339" y="0"/>
                        </a:cubicBezTo>
                        <a:cubicBezTo>
                          <a:pt x="945101" y="-52674"/>
                          <a:pt x="1360953" y="582"/>
                          <a:pt x="1640921" y="0"/>
                        </a:cubicBezTo>
                        <a:cubicBezTo>
                          <a:pt x="1953827" y="16597"/>
                          <a:pt x="2189307" y="19581"/>
                          <a:pt x="2407504" y="0"/>
                        </a:cubicBezTo>
                        <a:cubicBezTo>
                          <a:pt x="2661858" y="11394"/>
                          <a:pt x="2676241" y="-12089"/>
                          <a:pt x="2751145" y="0"/>
                        </a:cubicBezTo>
                        <a:cubicBezTo>
                          <a:pt x="2831151" y="-267"/>
                          <a:pt x="2967012" y="29251"/>
                          <a:pt x="3094785" y="0"/>
                        </a:cubicBezTo>
                        <a:cubicBezTo>
                          <a:pt x="3230976" y="4035"/>
                          <a:pt x="3472638" y="7920"/>
                          <a:pt x="3755632" y="0"/>
                        </a:cubicBezTo>
                        <a:cubicBezTo>
                          <a:pt x="4035440" y="2487"/>
                          <a:pt x="4232273" y="-23586"/>
                          <a:pt x="4522215" y="0"/>
                        </a:cubicBezTo>
                        <a:cubicBezTo>
                          <a:pt x="4826136" y="10027"/>
                          <a:pt x="4751966" y="-6217"/>
                          <a:pt x="4865856" y="0"/>
                        </a:cubicBezTo>
                        <a:cubicBezTo>
                          <a:pt x="4975147" y="4966"/>
                          <a:pt x="5461305" y="22515"/>
                          <a:pt x="5738174" y="0"/>
                        </a:cubicBezTo>
                        <a:cubicBezTo>
                          <a:pt x="6008442" y="2082"/>
                          <a:pt x="6101944" y="-9430"/>
                          <a:pt x="6293285" y="0"/>
                        </a:cubicBezTo>
                        <a:cubicBezTo>
                          <a:pt x="6493480" y="13793"/>
                          <a:pt x="6654048" y="-22549"/>
                          <a:pt x="6848397" y="0"/>
                        </a:cubicBezTo>
                        <a:cubicBezTo>
                          <a:pt x="7035920" y="27367"/>
                          <a:pt x="7034804" y="4368"/>
                          <a:pt x="7192038" y="0"/>
                        </a:cubicBezTo>
                        <a:cubicBezTo>
                          <a:pt x="7341075" y="-8689"/>
                          <a:pt x="7804388" y="-20579"/>
                          <a:pt x="7958620" y="0"/>
                        </a:cubicBezTo>
                        <a:cubicBezTo>
                          <a:pt x="8182138" y="23833"/>
                          <a:pt x="8512678" y="1514"/>
                          <a:pt x="8830939" y="0"/>
                        </a:cubicBezTo>
                        <a:cubicBezTo>
                          <a:pt x="9124311" y="17171"/>
                          <a:pt x="9328955" y="10705"/>
                          <a:pt x="9703257" y="0"/>
                        </a:cubicBezTo>
                        <a:cubicBezTo>
                          <a:pt x="10083997" y="-23370"/>
                          <a:pt x="10225539" y="1156"/>
                          <a:pt x="10469840" y="0"/>
                        </a:cubicBezTo>
                        <a:cubicBezTo>
                          <a:pt x="10726062" y="2433"/>
                          <a:pt x="10794426" y="-4672"/>
                          <a:pt x="11104253" y="0"/>
                        </a:cubicBezTo>
                        <a:cubicBezTo>
                          <a:pt x="11365891" y="-40103"/>
                          <a:pt x="11525611" y="214108"/>
                          <a:pt x="11634951" y="459764"/>
                        </a:cubicBezTo>
                        <a:cubicBezTo>
                          <a:pt x="11677535" y="613063"/>
                          <a:pt x="11625481" y="945603"/>
                          <a:pt x="11634951" y="1114697"/>
                        </a:cubicBezTo>
                        <a:cubicBezTo>
                          <a:pt x="11660322" y="1268151"/>
                          <a:pt x="11589634" y="1510983"/>
                          <a:pt x="11634951" y="1648345"/>
                        </a:cubicBezTo>
                        <a:cubicBezTo>
                          <a:pt x="11659826" y="1783020"/>
                          <a:pt x="11688059" y="2070041"/>
                          <a:pt x="11634951" y="2279021"/>
                        </a:cubicBezTo>
                        <a:cubicBezTo>
                          <a:pt x="11605738" y="2513261"/>
                          <a:pt x="11612962" y="2620629"/>
                          <a:pt x="11634951" y="2885440"/>
                        </a:cubicBezTo>
                        <a:cubicBezTo>
                          <a:pt x="11713008" y="3171667"/>
                          <a:pt x="11423072" y="3292230"/>
                          <a:pt x="11104253" y="3345205"/>
                        </a:cubicBezTo>
                        <a:cubicBezTo>
                          <a:pt x="10921436" y="3367024"/>
                          <a:pt x="10540792" y="3354956"/>
                          <a:pt x="10337670" y="3345205"/>
                        </a:cubicBezTo>
                        <a:cubicBezTo>
                          <a:pt x="10142704" y="3317750"/>
                          <a:pt x="10081438" y="3336864"/>
                          <a:pt x="9888294" y="3345205"/>
                        </a:cubicBezTo>
                        <a:cubicBezTo>
                          <a:pt x="9695484" y="3359455"/>
                          <a:pt x="9703721" y="3356012"/>
                          <a:pt x="9544654" y="3345205"/>
                        </a:cubicBezTo>
                        <a:cubicBezTo>
                          <a:pt x="9416372" y="3344035"/>
                          <a:pt x="9156927" y="3385663"/>
                          <a:pt x="8989542" y="3345205"/>
                        </a:cubicBezTo>
                        <a:cubicBezTo>
                          <a:pt x="8790569" y="3284179"/>
                          <a:pt x="8403224" y="3366256"/>
                          <a:pt x="8222959" y="3345205"/>
                        </a:cubicBezTo>
                        <a:cubicBezTo>
                          <a:pt x="7978355" y="3306895"/>
                          <a:pt x="7840386" y="3354282"/>
                          <a:pt x="7562112" y="3345205"/>
                        </a:cubicBezTo>
                        <a:cubicBezTo>
                          <a:pt x="7264111" y="3331329"/>
                          <a:pt x="7263896" y="3341161"/>
                          <a:pt x="7112736" y="3345205"/>
                        </a:cubicBezTo>
                        <a:cubicBezTo>
                          <a:pt x="6965870" y="3357611"/>
                          <a:pt x="6904164" y="3328492"/>
                          <a:pt x="6769095" y="3345205"/>
                        </a:cubicBezTo>
                        <a:cubicBezTo>
                          <a:pt x="6579533" y="3399007"/>
                          <a:pt x="6251986" y="3330791"/>
                          <a:pt x="5896777" y="3345205"/>
                        </a:cubicBezTo>
                        <a:cubicBezTo>
                          <a:pt x="5596606" y="3332133"/>
                          <a:pt x="5491011" y="3326787"/>
                          <a:pt x="5341666" y="3345205"/>
                        </a:cubicBezTo>
                        <a:cubicBezTo>
                          <a:pt x="5173981" y="3377548"/>
                          <a:pt x="4805231" y="3350781"/>
                          <a:pt x="4575083" y="3345205"/>
                        </a:cubicBezTo>
                        <a:cubicBezTo>
                          <a:pt x="4369015" y="3327657"/>
                          <a:pt x="4315703" y="3347526"/>
                          <a:pt x="4231442" y="3345205"/>
                        </a:cubicBezTo>
                        <a:cubicBezTo>
                          <a:pt x="4168771" y="3341193"/>
                          <a:pt x="3923029" y="3356808"/>
                          <a:pt x="3782066" y="3345205"/>
                        </a:cubicBezTo>
                        <a:cubicBezTo>
                          <a:pt x="3647394" y="3292430"/>
                          <a:pt x="3163716" y="3360755"/>
                          <a:pt x="3015483" y="3345205"/>
                        </a:cubicBezTo>
                        <a:cubicBezTo>
                          <a:pt x="2856406" y="3335460"/>
                          <a:pt x="2709298" y="3336112"/>
                          <a:pt x="2566107" y="3345205"/>
                        </a:cubicBezTo>
                        <a:cubicBezTo>
                          <a:pt x="2421328" y="3342201"/>
                          <a:pt x="2319183" y="3329520"/>
                          <a:pt x="2116731" y="3345205"/>
                        </a:cubicBezTo>
                        <a:cubicBezTo>
                          <a:pt x="1858675" y="3359215"/>
                          <a:pt x="1615507" y="3322800"/>
                          <a:pt x="1350149" y="3345205"/>
                        </a:cubicBezTo>
                        <a:cubicBezTo>
                          <a:pt x="1007023" y="3369441"/>
                          <a:pt x="856446" y="3298449"/>
                          <a:pt x="530698" y="3345205"/>
                        </a:cubicBezTo>
                        <a:cubicBezTo>
                          <a:pt x="148630" y="3354049"/>
                          <a:pt x="-29181" y="3037668"/>
                          <a:pt x="0" y="2885440"/>
                        </a:cubicBezTo>
                        <a:cubicBezTo>
                          <a:pt x="18448" y="2697948"/>
                          <a:pt x="-32579" y="2414553"/>
                          <a:pt x="0" y="2279021"/>
                        </a:cubicBezTo>
                        <a:cubicBezTo>
                          <a:pt x="-6055" y="2117865"/>
                          <a:pt x="-8055" y="1951297"/>
                          <a:pt x="0" y="1696859"/>
                        </a:cubicBezTo>
                        <a:cubicBezTo>
                          <a:pt x="34011" y="1451644"/>
                          <a:pt x="36709" y="1314530"/>
                          <a:pt x="0" y="1138953"/>
                        </a:cubicBezTo>
                        <a:cubicBezTo>
                          <a:pt x="-20249" y="952661"/>
                          <a:pt x="-8066" y="748730"/>
                          <a:pt x="0" y="45976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en-US" sz="28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800" dirty="0">
                <a:solidFill>
                  <a:prstClr val="black"/>
                </a:solidFill>
                <a:latin typeface="Cambria" panose="02040503050406030204" pitchFamily="18" charset="0"/>
                <a:ea typeface="Cambria" panose="02040503050406030204" pitchFamily="18" charset="0"/>
                <a:cs typeface="Calibri" panose="020F0502020204030204" pitchFamily="34" charset="0"/>
              </a:rPr>
              <a:t>Nhưng có lẽ thú vị nhất trong chiều hè ngoại ô là được thả diều cùng lũ bạn. Khoảng không gian vắng lặng nơi bãi cỏ gần nhà tự nhiên chen chúc những cánh diều. Diều cốc, diều tu, diều sáo đua nhau bay lên cao. Tiếng sáo diều vi vu trầm bổng. Những cánh diều mềm mại như cánh bướm. Những cánh diều như những mảnh hồn ấu thơ bay lên với biết bao khát vọng. Ngồi bên nơi cắm diều, lòng tôi lâng lâng, tôi muốn gửi ước mơ của mình theo những cánh diều lên tận mây xanh.</a:t>
            </a:r>
          </a:p>
        </p:txBody>
      </p:sp>
      <p:sp>
        <p:nvSpPr>
          <p:cNvPr id="4" name="Rectangle: Diagonal Corners Rounded 6">
            <a:extLst>
              <a:ext uri="{FF2B5EF4-FFF2-40B4-BE49-F238E27FC236}">
                <a16:creationId xmlns:a16="http://schemas.microsoft.com/office/drawing/2014/main" id="{83DFA21B-DCF4-008F-54E7-F7261AF7B9E9}"/>
              </a:ext>
            </a:extLst>
          </p:cNvPr>
          <p:cNvSpPr/>
          <p:nvPr/>
        </p:nvSpPr>
        <p:spPr>
          <a:xfrm>
            <a:off x="408667" y="1515803"/>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Đoạn</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3</a:t>
            </a:r>
          </a:p>
        </p:txBody>
      </p:sp>
      <p:pic>
        <p:nvPicPr>
          <p:cNvPr id="6" name="Picture 5">
            <a:extLst>
              <a:ext uri="{FF2B5EF4-FFF2-40B4-BE49-F238E27FC236}">
                <a16:creationId xmlns:a16="http://schemas.microsoft.com/office/drawing/2014/main" id="{9EE79CE3-B9A8-0274-EA7E-04954D83D718}"/>
              </a:ext>
            </a:extLst>
          </p:cNvPr>
          <p:cNvPicPr>
            <a:picLocks noChangeAspect="1"/>
          </p:cNvPicPr>
          <p:nvPr/>
        </p:nvPicPr>
        <p:blipFill>
          <a:blip r:embed="rId6"/>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spid="3074" name="TextBox1" r:id="rId2" imgW="5286240" imgH="1790640"/>
        </mc:Choice>
        <mc:Fallback>
          <p:control name="TextBox1" r:id="rId2" imgW="5286240" imgH="1790640">
            <p:pic>
              <p:nvPicPr>
                <p:cNvPr id="17" name="TextBox1">
                  <a:extLst>
                    <a:ext uri="{FF2B5EF4-FFF2-40B4-BE49-F238E27FC236}">
                      <a16:creationId xmlns:a16="http://schemas.microsoft.com/office/drawing/2014/main" id="{FE68339C-F6B2-9A7E-F4BD-BC90B9B020A9}"/>
                    </a:ext>
                  </a:extLst>
                </p:cNvPr>
                <p:cNvPicPr>
                  <a:picLocks/>
                </p:cNvPicPr>
                <p:nvPr/>
              </p:nvPicPr>
              <p:blipFill>
                <a:blip r:embed="rId7"/>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3659912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7" name="Hình ảnh 16" descr="Ảnh có chứa văn bản&#10;&#10;Mô tả được tạo tự động">
            <a:extLst>
              <a:ext uri="{FF2B5EF4-FFF2-40B4-BE49-F238E27FC236}">
                <a16:creationId xmlns:a16="http://schemas.microsoft.com/office/drawing/2014/main" id="{582115E7-B98A-1299-4B0E-BDACCA6EDB33}"/>
              </a:ext>
            </a:extLst>
          </p:cNvPr>
          <p:cNvPicPr>
            <a:picLocks noChangeAspect="1"/>
          </p:cNvPicPr>
          <p:nvPr/>
        </p:nvPicPr>
        <p:blipFill>
          <a:blip r:embed="rId4"/>
          <a:stretch>
            <a:fillRect/>
          </a:stretch>
        </p:blipFill>
        <p:spPr>
          <a:xfrm>
            <a:off x="365159" y="1171692"/>
            <a:ext cx="5337224" cy="3046385"/>
          </a:xfrm>
          <a:prstGeom prst="rect">
            <a:avLst/>
          </a:prstGeom>
        </p:spPr>
      </p:pic>
      <p:pic>
        <p:nvPicPr>
          <p:cNvPr id="19" name="Hình ảnh 18" descr="Ảnh có chứa văn bản&#10;&#10;Mô tả được tạo tự động">
            <a:extLst>
              <a:ext uri="{FF2B5EF4-FFF2-40B4-BE49-F238E27FC236}">
                <a16:creationId xmlns:a16="http://schemas.microsoft.com/office/drawing/2014/main" id="{3CF2D403-C07F-76D8-4439-0602A08C3D84}"/>
              </a:ext>
            </a:extLst>
          </p:cNvPr>
          <p:cNvPicPr>
            <a:picLocks noChangeAspect="1"/>
          </p:cNvPicPr>
          <p:nvPr/>
        </p:nvPicPr>
        <p:blipFill>
          <a:blip r:embed="rId5"/>
          <a:stretch>
            <a:fillRect/>
          </a:stretch>
        </p:blipFill>
        <p:spPr>
          <a:xfrm>
            <a:off x="5168707" y="3959785"/>
            <a:ext cx="6786227" cy="2803465"/>
          </a:xfrm>
          <a:prstGeom prst="rect">
            <a:avLst/>
          </a:prstGeom>
        </p:spPr>
      </p:pic>
      <p:grpSp>
        <p:nvGrpSpPr>
          <p:cNvPr id="31" name="Nhóm 30">
            <a:extLst>
              <a:ext uri="{FF2B5EF4-FFF2-40B4-BE49-F238E27FC236}">
                <a16:creationId xmlns:a16="http://schemas.microsoft.com/office/drawing/2014/main" id="{F72E105A-99A1-988C-E3CD-5FD70D349EE5}"/>
              </a:ext>
            </a:extLst>
          </p:cNvPr>
          <p:cNvGrpSpPr/>
          <p:nvPr/>
        </p:nvGrpSpPr>
        <p:grpSpPr>
          <a:xfrm>
            <a:off x="691574" y="4275453"/>
            <a:ext cx="4074761" cy="2582547"/>
            <a:chOff x="-1231307" y="3615772"/>
            <a:chExt cx="3056071" cy="1936910"/>
          </a:xfrm>
        </p:grpSpPr>
        <p:sp>
          <p:nvSpPr>
            <p:cNvPr id="30" name="Hình chữ nhật: Góc Tròn 29">
              <a:extLst>
                <a:ext uri="{FF2B5EF4-FFF2-40B4-BE49-F238E27FC236}">
                  <a16:creationId xmlns:a16="http://schemas.microsoft.com/office/drawing/2014/main" id="{865703FA-D5DD-C38E-E949-968B741712A0}"/>
                </a:ext>
              </a:extLst>
            </p:cNvPr>
            <p:cNvSpPr/>
            <p:nvPr/>
          </p:nvSpPr>
          <p:spPr>
            <a:xfrm>
              <a:off x="-1170983" y="3615772"/>
              <a:ext cx="2935421" cy="546100"/>
            </a:xfrm>
            <a:custGeom>
              <a:avLst/>
              <a:gdLst>
                <a:gd name="connsiteX0" fmla="*/ 0 w 2935421"/>
                <a:gd name="connsiteY0" fmla="*/ 91018 h 546100"/>
                <a:gd name="connsiteX1" fmla="*/ 91018 w 2935421"/>
                <a:gd name="connsiteY1" fmla="*/ 0 h 546100"/>
                <a:gd name="connsiteX2" fmla="*/ 834432 w 2935421"/>
                <a:gd name="connsiteY2" fmla="*/ 0 h 546100"/>
                <a:gd name="connsiteX3" fmla="*/ 1440177 w 2935421"/>
                <a:gd name="connsiteY3" fmla="*/ 0 h 546100"/>
                <a:gd name="connsiteX4" fmla="*/ 2156057 w 2935421"/>
                <a:gd name="connsiteY4" fmla="*/ 0 h 546100"/>
                <a:gd name="connsiteX5" fmla="*/ 2844403 w 2935421"/>
                <a:gd name="connsiteY5" fmla="*/ 0 h 546100"/>
                <a:gd name="connsiteX6" fmla="*/ 2935421 w 2935421"/>
                <a:gd name="connsiteY6" fmla="*/ 91018 h 546100"/>
                <a:gd name="connsiteX7" fmla="*/ 2935421 w 2935421"/>
                <a:gd name="connsiteY7" fmla="*/ 455082 h 546100"/>
                <a:gd name="connsiteX8" fmla="*/ 2844403 w 2935421"/>
                <a:gd name="connsiteY8" fmla="*/ 546100 h 546100"/>
                <a:gd name="connsiteX9" fmla="*/ 2183591 w 2935421"/>
                <a:gd name="connsiteY9" fmla="*/ 546100 h 546100"/>
                <a:gd name="connsiteX10" fmla="*/ 1550312 w 2935421"/>
                <a:gd name="connsiteY10" fmla="*/ 546100 h 546100"/>
                <a:gd name="connsiteX11" fmla="*/ 834432 w 2935421"/>
                <a:gd name="connsiteY11" fmla="*/ 546100 h 546100"/>
                <a:gd name="connsiteX12" fmla="*/ 91018 w 2935421"/>
                <a:gd name="connsiteY12" fmla="*/ 546100 h 546100"/>
                <a:gd name="connsiteX13" fmla="*/ 0 w 2935421"/>
                <a:gd name="connsiteY13" fmla="*/ 455082 h 546100"/>
                <a:gd name="connsiteX14" fmla="*/ 0 w 2935421"/>
                <a:gd name="connsiteY14" fmla="*/ 91018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5421" h="546100" fill="none" extrusionOk="0">
                  <a:moveTo>
                    <a:pt x="0" y="91018"/>
                  </a:moveTo>
                  <a:cubicBezTo>
                    <a:pt x="9017" y="36384"/>
                    <a:pt x="39327" y="-905"/>
                    <a:pt x="91018" y="0"/>
                  </a:cubicBezTo>
                  <a:cubicBezTo>
                    <a:pt x="276699" y="9678"/>
                    <a:pt x="681615" y="8305"/>
                    <a:pt x="834432" y="0"/>
                  </a:cubicBezTo>
                  <a:cubicBezTo>
                    <a:pt x="987249" y="-8305"/>
                    <a:pt x="1207977" y="-9978"/>
                    <a:pt x="1440177" y="0"/>
                  </a:cubicBezTo>
                  <a:cubicBezTo>
                    <a:pt x="1672378" y="9978"/>
                    <a:pt x="1896082" y="34196"/>
                    <a:pt x="2156057" y="0"/>
                  </a:cubicBezTo>
                  <a:cubicBezTo>
                    <a:pt x="2416032" y="-34196"/>
                    <a:pt x="2530114" y="-11397"/>
                    <a:pt x="2844403" y="0"/>
                  </a:cubicBezTo>
                  <a:cubicBezTo>
                    <a:pt x="2893846" y="-2362"/>
                    <a:pt x="2942966" y="38398"/>
                    <a:pt x="2935421" y="91018"/>
                  </a:cubicBezTo>
                  <a:cubicBezTo>
                    <a:pt x="2940359" y="208850"/>
                    <a:pt x="2929185" y="355769"/>
                    <a:pt x="2935421" y="455082"/>
                  </a:cubicBezTo>
                  <a:cubicBezTo>
                    <a:pt x="2942918" y="501478"/>
                    <a:pt x="2891000" y="556869"/>
                    <a:pt x="2844403" y="546100"/>
                  </a:cubicBezTo>
                  <a:cubicBezTo>
                    <a:pt x="2546716" y="513893"/>
                    <a:pt x="2420580" y="529039"/>
                    <a:pt x="2183591" y="546100"/>
                  </a:cubicBezTo>
                  <a:cubicBezTo>
                    <a:pt x="1946602" y="563161"/>
                    <a:pt x="1799515" y="560182"/>
                    <a:pt x="1550312" y="546100"/>
                  </a:cubicBezTo>
                  <a:cubicBezTo>
                    <a:pt x="1301109" y="532018"/>
                    <a:pt x="1001513" y="534742"/>
                    <a:pt x="834432" y="546100"/>
                  </a:cubicBezTo>
                  <a:cubicBezTo>
                    <a:pt x="667351" y="557458"/>
                    <a:pt x="462439" y="543616"/>
                    <a:pt x="91018" y="546100"/>
                  </a:cubicBezTo>
                  <a:cubicBezTo>
                    <a:pt x="32662" y="537194"/>
                    <a:pt x="-6266" y="509132"/>
                    <a:pt x="0" y="455082"/>
                  </a:cubicBezTo>
                  <a:cubicBezTo>
                    <a:pt x="-6087" y="322375"/>
                    <a:pt x="-788" y="203160"/>
                    <a:pt x="0" y="91018"/>
                  </a:cubicBezTo>
                  <a:close/>
                </a:path>
                <a:path w="2935421" h="546100" stroke="0" extrusionOk="0">
                  <a:moveTo>
                    <a:pt x="0" y="91018"/>
                  </a:moveTo>
                  <a:cubicBezTo>
                    <a:pt x="2673" y="48738"/>
                    <a:pt x="45063" y="-5190"/>
                    <a:pt x="91018" y="0"/>
                  </a:cubicBezTo>
                  <a:cubicBezTo>
                    <a:pt x="453655" y="-20699"/>
                    <a:pt x="478309" y="6162"/>
                    <a:pt x="834432" y="0"/>
                  </a:cubicBezTo>
                  <a:cubicBezTo>
                    <a:pt x="1190555" y="-6162"/>
                    <a:pt x="1260787" y="-19586"/>
                    <a:pt x="1495244" y="0"/>
                  </a:cubicBezTo>
                  <a:cubicBezTo>
                    <a:pt x="1729701" y="19586"/>
                    <a:pt x="1882940" y="-6303"/>
                    <a:pt x="2128523" y="0"/>
                  </a:cubicBezTo>
                  <a:cubicBezTo>
                    <a:pt x="2374106" y="6303"/>
                    <a:pt x="2558356" y="18304"/>
                    <a:pt x="2844403" y="0"/>
                  </a:cubicBezTo>
                  <a:cubicBezTo>
                    <a:pt x="2905905" y="4268"/>
                    <a:pt x="2936625" y="51746"/>
                    <a:pt x="2935421" y="91018"/>
                  </a:cubicBezTo>
                  <a:cubicBezTo>
                    <a:pt x="2918334" y="233926"/>
                    <a:pt x="2934999" y="275116"/>
                    <a:pt x="2935421" y="455082"/>
                  </a:cubicBezTo>
                  <a:cubicBezTo>
                    <a:pt x="2936428" y="493400"/>
                    <a:pt x="2900175" y="542520"/>
                    <a:pt x="2844403" y="546100"/>
                  </a:cubicBezTo>
                  <a:cubicBezTo>
                    <a:pt x="2697920" y="514624"/>
                    <a:pt x="2458978" y="568281"/>
                    <a:pt x="2183591" y="546100"/>
                  </a:cubicBezTo>
                  <a:cubicBezTo>
                    <a:pt x="1908204" y="523919"/>
                    <a:pt x="1737561" y="514844"/>
                    <a:pt x="1522778" y="546100"/>
                  </a:cubicBezTo>
                  <a:cubicBezTo>
                    <a:pt x="1307995" y="577356"/>
                    <a:pt x="1080703" y="558823"/>
                    <a:pt x="917034" y="546100"/>
                  </a:cubicBezTo>
                  <a:cubicBezTo>
                    <a:pt x="753365" y="533377"/>
                    <a:pt x="351854" y="509508"/>
                    <a:pt x="91018" y="546100"/>
                  </a:cubicBezTo>
                  <a:cubicBezTo>
                    <a:pt x="42488" y="544170"/>
                    <a:pt x="2051" y="514114"/>
                    <a:pt x="0" y="455082"/>
                  </a:cubicBezTo>
                  <a:cubicBezTo>
                    <a:pt x="15980" y="346529"/>
                    <a:pt x="-3385" y="191192"/>
                    <a:pt x="0" y="91018"/>
                  </a:cubicBezTo>
                  <a:close/>
                </a:path>
              </a:pathLst>
            </a:custGeom>
            <a:solidFill>
              <a:schemeClr val="bg1"/>
            </a:solidFill>
            <a:ln>
              <a:noFill/>
              <a:extLst>
                <a:ext uri="{C807C97D-BFC1-408E-A445-0C87EB9F89A2}">
                  <ask:lineSketchStyleProps xmlns:ask="http://schemas.microsoft.com/office/drawing/2018/sketchyshapes" xmlns="" sd="3659010720">
                    <a:custGeom>
                      <a:avLst/>
                      <a:gdLst>
                        <a:gd name="connsiteX0" fmla="*/ 0 w 3913894"/>
                        <a:gd name="connsiteY0" fmla="*/ 121358 h 728133"/>
                        <a:gd name="connsiteX1" fmla="*/ 121358 w 3913894"/>
                        <a:gd name="connsiteY1" fmla="*/ 0 h 728133"/>
                        <a:gd name="connsiteX2" fmla="*/ 623086 w 3913894"/>
                        <a:gd name="connsiteY2" fmla="*/ 0 h 728133"/>
                        <a:gd name="connsiteX3" fmla="*/ 1198237 w 3913894"/>
                        <a:gd name="connsiteY3" fmla="*/ 0 h 728133"/>
                        <a:gd name="connsiteX4" fmla="*/ 1883523 w 3913894"/>
                        <a:gd name="connsiteY4" fmla="*/ 0 h 728133"/>
                        <a:gd name="connsiteX5" fmla="*/ 2385251 w 3913894"/>
                        <a:gd name="connsiteY5" fmla="*/ 0 h 728133"/>
                        <a:gd name="connsiteX6" fmla="*/ 2997114 w 3913894"/>
                        <a:gd name="connsiteY6" fmla="*/ 0 h 728133"/>
                        <a:gd name="connsiteX7" fmla="*/ 3792536 w 3913894"/>
                        <a:gd name="connsiteY7" fmla="*/ 0 h 728133"/>
                        <a:gd name="connsiteX8" fmla="*/ 3913894 w 3913894"/>
                        <a:gd name="connsiteY8" fmla="*/ 121358 h 728133"/>
                        <a:gd name="connsiteX9" fmla="*/ 3913894 w 3913894"/>
                        <a:gd name="connsiteY9" fmla="*/ 606775 h 728133"/>
                        <a:gd name="connsiteX10" fmla="*/ 3792536 w 3913894"/>
                        <a:gd name="connsiteY10" fmla="*/ 728133 h 728133"/>
                        <a:gd name="connsiteX11" fmla="*/ 3107249 w 3913894"/>
                        <a:gd name="connsiteY11" fmla="*/ 728133 h 728133"/>
                        <a:gd name="connsiteX12" fmla="*/ 2532098 w 3913894"/>
                        <a:gd name="connsiteY12" fmla="*/ 728133 h 728133"/>
                        <a:gd name="connsiteX13" fmla="*/ 1883523 w 3913894"/>
                        <a:gd name="connsiteY13" fmla="*/ 728133 h 728133"/>
                        <a:gd name="connsiteX14" fmla="*/ 1381796 w 3913894"/>
                        <a:gd name="connsiteY14" fmla="*/ 728133 h 728133"/>
                        <a:gd name="connsiteX15" fmla="*/ 769933 w 3913894"/>
                        <a:gd name="connsiteY15" fmla="*/ 728133 h 728133"/>
                        <a:gd name="connsiteX16" fmla="*/ 121358 w 3913894"/>
                        <a:gd name="connsiteY16" fmla="*/ 728133 h 728133"/>
                        <a:gd name="connsiteX17" fmla="*/ 0 w 3913894"/>
                        <a:gd name="connsiteY17" fmla="*/ 606775 h 728133"/>
                        <a:gd name="connsiteX18" fmla="*/ 0 w 3913894"/>
                        <a:gd name="connsiteY18" fmla="*/ 121358 h 72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13894" h="728133" fill="none" extrusionOk="0">
                          <a:moveTo>
                            <a:pt x="0" y="121358"/>
                          </a:moveTo>
                          <a:cubicBezTo>
                            <a:pt x="11059" y="46820"/>
                            <a:pt x="55586" y="-1049"/>
                            <a:pt x="121358" y="0"/>
                          </a:cubicBezTo>
                          <a:cubicBezTo>
                            <a:pt x="362594" y="3302"/>
                            <a:pt x="488802" y="15855"/>
                            <a:pt x="623086" y="0"/>
                          </a:cubicBezTo>
                          <a:cubicBezTo>
                            <a:pt x="757370" y="-15855"/>
                            <a:pt x="942363" y="16611"/>
                            <a:pt x="1198237" y="0"/>
                          </a:cubicBezTo>
                          <a:cubicBezTo>
                            <a:pt x="1454111" y="-16611"/>
                            <a:pt x="1694367" y="4881"/>
                            <a:pt x="1883523" y="0"/>
                          </a:cubicBezTo>
                          <a:cubicBezTo>
                            <a:pt x="2072679" y="-4881"/>
                            <a:pt x="2221822" y="20742"/>
                            <a:pt x="2385251" y="0"/>
                          </a:cubicBezTo>
                          <a:cubicBezTo>
                            <a:pt x="2548680" y="-20742"/>
                            <a:pt x="2816163" y="23522"/>
                            <a:pt x="2997114" y="0"/>
                          </a:cubicBezTo>
                          <a:cubicBezTo>
                            <a:pt x="3178065" y="-23522"/>
                            <a:pt x="3481856" y="-25918"/>
                            <a:pt x="3792536" y="0"/>
                          </a:cubicBezTo>
                          <a:cubicBezTo>
                            <a:pt x="3859045" y="-5449"/>
                            <a:pt x="3923661" y="54813"/>
                            <a:pt x="3913894" y="121358"/>
                          </a:cubicBezTo>
                          <a:cubicBezTo>
                            <a:pt x="3896596" y="342170"/>
                            <a:pt x="3895766" y="448809"/>
                            <a:pt x="3913894" y="606775"/>
                          </a:cubicBezTo>
                          <a:cubicBezTo>
                            <a:pt x="3909681" y="669160"/>
                            <a:pt x="3847546" y="735385"/>
                            <a:pt x="3792536" y="728133"/>
                          </a:cubicBezTo>
                          <a:cubicBezTo>
                            <a:pt x="3463394" y="726030"/>
                            <a:pt x="3427889" y="730064"/>
                            <a:pt x="3107249" y="728133"/>
                          </a:cubicBezTo>
                          <a:cubicBezTo>
                            <a:pt x="2786609" y="726202"/>
                            <a:pt x="2661581" y="721296"/>
                            <a:pt x="2532098" y="728133"/>
                          </a:cubicBezTo>
                          <a:cubicBezTo>
                            <a:pt x="2402615" y="734970"/>
                            <a:pt x="2162006" y="718184"/>
                            <a:pt x="1883523" y="728133"/>
                          </a:cubicBezTo>
                          <a:cubicBezTo>
                            <a:pt x="1605040" y="738082"/>
                            <a:pt x="1580359" y="712176"/>
                            <a:pt x="1381796" y="728133"/>
                          </a:cubicBezTo>
                          <a:cubicBezTo>
                            <a:pt x="1183233" y="744090"/>
                            <a:pt x="1056149" y="736508"/>
                            <a:pt x="769933" y="728133"/>
                          </a:cubicBezTo>
                          <a:cubicBezTo>
                            <a:pt x="483717" y="719758"/>
                            <a:pt x="305028" y="720429"/>
                            <a:pt x="121358" y="728133"/>
                          </a:cubicBezTo>
                          <a:cubicBezTo>
                            <a:pt x="48155" y="727870"/>
                            <a:pt x="-1611" y="668140"/>
                            <a:pt x="0" y="606775"/>
                          </a:cubicBezTo>
                          <a:cubicBezTo>
                            <a:pt x="10315" y="506382"/>
                            <a:pt x="15650" y="235462"/>
                            <a:pt x="0" y="121358"/>
                          </a:cubicBezTo>
                          <a:close/>
                        </a:path>
                        <a:path w="3913894" h="728133" stroke="0" extrusionOk="0">
                          <a:moveTo>
                            <a:pt x="0" y="121358"/>
                          </a:moveTo>
                          <a:cubicBezTo>
                            <a:pt x="4185" y="66839"/>
                            <a:pt x="60882" y="-7880"/>
                            <a:pt x="121358" y="0"/>
                          </a:cubicBezTo>
                          <a:cubicBezTo>
                            <a:pt x="364040" y="-24620"/>
                            <a:pt x="642157" y="-8761"/>
                            <a:pt x="806645" y="0"/>
                          </a:cubicBezTo>
                          <a:cubicBezTo>
                            <a:pt x="971133" y="8761"/>
                            <a:pt x="1189125" y="-12976"/>
                            <a:pt x="1381796" y="0"/>
                          </a:cubicBezTo>
                          <a:cubicBezTo>
                            <a:pt x="1574467" y="12976"/>
                            <a:pt x="1754257" y="6277"/>
                            <a:pt x="1920235" y="0"/>
                          </a:cubicBezTo>
                          <a:cubicBezTo>
                            <a:pt x="2086213" y="-6277"/>
                            <a:pt x="2337879" y="22232"/>
                            <a:pt x="2458675" y="0"/>
                          </a:cubicBezTo>
                          <a:cubicBezTo>
                            <a:pt x="2579471" y="-22232"/>
                            <a:pt x="2827125" y="20201"/>
                            <a:pt x="2997114" y="0"/>
                          </a:cubicBezTo>
                          <a:cubicBezTo>
                            <a:pt x="3167103" y="-20201"/>
                            <a:pt x="3397147" y="-39140"/>
                            <a:pt x="3792536" y="0"/>
                          </a:cubicBezTo>
                          <a:cubicBezTo>
                            <a:pt x="3852210" y="2472"/>
                            <a:pt x="3913323" y="50526"/>
                            <a:pt x="3913894" y="121358"/>
                          </a:cubicBezTo>
                          <a:cubicBezTo>
                            <a:pt x="3924032" y="223156"/>
                            <a:pt x="3904481" y="401173"/>
                            <a:pt x="3913894" y="606775"/>
                          </a:cubicBezTo>
                          <a:cubicBezTo>
                            <a:pt x="3909493" y="668438"/>
                            <a:pt x="3866264" y="723776"/>
                            <a:pt x="3792536" y="728133"/>
                          </a:cubicBezTo>
                          <a:cubicBezTo>
                            <a:pt x="3605559" y="723468"/>
                            <a:pt x="3403929" y="713498"/>
                            <a:pt x="3217385" y="728133"/>
                          </a:cubicBezTo>
                          <a:cubicBezTo>
                            <a:pt x="3030841" y="742768"/>
                            <a:pt x="2824662" y="752754"/>
                            <a:pt x="2678945" y="728133"/>
                          </a:cubicBezTo>
                          <a:cubicBezTo>
                            <a:pt x="2533228" y="703512"/>
                            <a:pt x="2370237" y="699820"/>
                            <a:pt x="2103794" y="728133"/>
                          </a:cubicBezTo>
                          <a:cubicBezTo>
                            <a:pt x="1837351" y="756446"/>
                            <a:pt x="1707774" y="744857"/>
                            <a:pt x="1491931" y="728133"/>
                          </a:cubicBezTo>
                          <a:cubicBezTo>
                            <a:pt x="1276088" y="711409"/>
                            <a:pt x="1135945" y="729275"/>
                            <a:pt x="953492" y="728133"/>
                          </a:cubicBezTo>
                          <a:cubicBezTo>
                            <a:pt x="771039" y="726991"/>
                            <a:pt x="468459" y="752081"/>
                            <a:pt x="121358" y="728133"/>
                          </a:cubicBezTo>
                          <a:cubicBezTo>
                            <a:pt x="59507" y="738433"/>
                            <a:pt x="11278" y="670594"/>
                            <a:pt x="0" y="606775"/>
                          </a:cubicBezTo>
                          <a:cubicBezTo>
                            <a:pt x="18322" y="391887"/>
                            <a:pt x="-3396" y="287972"/>
                            <a:pt x="0" y="12135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prstClr val="white"/>
                </a:solidFill>
                <a:latin typeface="Calibri"/>
                <a:sym typeface="Arial"/>
              </a:endParaRPr>
            </a:p>
          </p:txBody>
        </p:sp>
        <p:pic>
          <p:nvPicPr>
            <p:cNvPr id="28" name="Hình ảnh 27">
              <a:extLst>
                <a:ext uri="{FF2B5EF4-FFF2-40B4-BE49-F238E27FC236}">
                  <a16:creationId xmlns:a16="http://schemas.microsoft.com/office/drawing/2014/main" id="{C3AA8E8C-4CC4-4A3E-D766-E238E4AEF615}"/>
                </a:ext>
              </a:extLst>
            </p:cNvPr>
            <p:cNvPicPr>
              <a:picLocks noChangeAspect="1"/>
            </p:cNvPicPr>
            <p:nvPr/>
          </p:nvPicPr>
          <p:blipFill>
            <a:blip r:embed="rId6"/>
            <a:stretch>
              <a:fillRect/>
            </a:stretch>
          </p:blipFill>
          <p:spPr>
            <a:xfrm>
              <a:off x="-1231307" y="3615772"/>
              <a:ext cx="3056071" cy="1936910"/>
            </a:xfrm>
            <a:prstGeom prst="rect">
              <a:avLst/>
            </a:prstGeom>
          </p:spPr>
        </p:pic>
      </p:grpSp>
      <p:pic>
        <p:nvPicPr>
          <p:cNvPr id="2" name="Picture 1">
            <a:extLst>
              <a:ext uri="{FF2B5EF4-FFF2-40B4-BE49-F238E27FC236}">
                <a16:creationId xmlns:a16="http://schemas.microsoft.com/office/drawing/2014/main" id="{22640110-D8E3-ECFF-7BB1-56E580EC3DEA}"/>
              </a:ext>
            </a:extLst>
          </p:cNvPr>
          <p:cNvPicPr>
            <a:picLocks noChangeAspect="1"/>
          </p:cNvPicPr>
          <p:nvPr/>
        </p:nvPicPr>
        <p:blipFill>
          <a:blip r:embed="rId7"/>
          <a:stretch>
            <a:fillRect/>
          </a:stretch>
        </p:blipFill>
        <p:spPr>
          <a:xfrm>
            <a:off x="-293128" y="0"/>
            <a:ext cx="11985775" cy="993734"/>
          </a:xfrm>
          <a:prstGeom prst="rect">
            <a:avLst/>
          </a:prstGeom>
        </p:spPr>
      </p:pic>
    </p:spTree>
    <p:extLst>
      <p:ext uri="{BB962C8B-B14F-4D97-AF65-F5344CB8AC3E}">
        <p14:creationId xmlns:p14="http://schemas.microsoft.com/office/powerpoint/2010/main" val="2022713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 presetClass="entr" presetSubtype="12"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2" name="Nhóm 21">
            <a:extLst>
              <a:ext uri="{FF2B5EF4-FFF2-40B4-BE49-F238E27FC236}">
                <a16:creationId xmlns:a16="http://schemas.microsoft.com/office/drawing/2014/main" id="{9A488135-4D8B-1C47-0ED9-979F648722CD}"/>
              </a:ext>
            </a:extLst>
          </p:cNvPr>
          <p:cNvGrpSpPr/>
          <p:nvPr/>
        </p:nvGrpSpPr>
        <p:grpSpPr>
          <a:xfrm>
            <a:off x="1" y="971516"/>
            <a:ext cx="11864205" cy="5726751"/>
            <a:chOff x="0" y="728637"/>
            <a:chExt cx="8898154" cy="4295064"/>
          </a:xfrm>
        </p:grpSpPr>
        <p:grpSp>
          <p:nvGrpSpPr>
            <p:cNvPr id="27" name="Nhóm 26">
              <a:extLst>
                <a:ext uri="{FF2B5EF4-FFF2-40B4-BE49-F238E27FC236}">
                  <a16:creationId xmlns:a16="http://schemas.microsoft.com/office/drawing/2014/main" id="{3BC0ED7B-8D27-3F92-9800-1421AD1E1972}"/>
                </a:ext>
              </a:extLst>
            </p:cNvPr>
            <p:cNvGrpSpPr/>
            <p:nvPr/>
          </p:nvGrpSpPr>
          <p:grpSpPr>
            <a:xfrm>
              <a:off x="121234" y="728637"/>
              <a:ext cx="8020347" cy="968839"/>
              <a:chOff x="237022" y="794871"/>
              <a:chExt cx="8020347" cy="968839"/>
            </a:xfrm>
          </p:grpSpPr>
          <p:sp>
            <p:nvSpPr>
              <p:cNvPr id="24" name="Hình chữ nhật: Góc Tròn 23">
                <a:extLst>
                  <a:ext uri="{FF2B5EF4-FFF2-40B4-BE49-F238E27FC236}">
                    <a16:creationId xmlns:a16="http://schemas.microsoft.com/office/drawing/2014/main" id="{D293E2AD-D4A4-EA03-C7A0-497A172199BF}"/>
                  </a:ext>
                </a:extLst>
              </p:cNvPr>
              <p:cNvSpPr/>
              <p:nvPr/>
            </p:nvSpPr>
            <p:spPr>
              <a:xfrm>
                <a:off x="899877" y="946211"/>
                <a:ext cx="7258876" cy="634923"/>
              </a:xfrm>
              <a:custGeom>
                <a:avLst/>
                <a:gdLst>
                  <a:gd name="connsiteX0" fmla="*/ 0 w 7258876"/>
                  <a:gd name="connsiteY0" fmla="*/ 105823 h 634923"/>
                  <a:gd name="connsiteX1" fmla="*/ 105823 w 7258876"/>
                  <a:gd name="connsiteY1" fmla="*/ 0 h 634923"/>
                  <a:gd name="connsiteX2" fmla="*/ 605536 w 7258876"/>
                  <a:gd name="connsiteY2" fmla="*/ 0 h 634923"/>
                  <a:gd name="connsiteX3" fmla="*/ 1105248 w 7258876"/>
                  <a:gd name="connsiteY3" fmla="*/ 0 h 634923"/>
                  <a:gd name="connsiteX4" fmla="*/ 1816378 w 7258876"/>
                  <a:gd name="connsiteY4" fmla="*/ 0 h 634923"/>
                  <a:gd name="connsiteX5" fmla="*/ 2245618 w 7258876"/>
                  <a:gd name="connsiteY5" fmla="*/ 0 h 634923"/>
                  <a:gd name="connsiteX6" fmla="*/ 2886276 w 7258876"/>
                  <a:gd name="connsiteY6" fmla="*/ 0 h 634923"/>
                  <a:gd name="connsiteX7" fmla="*/ 3597405 w 7258876"/>
                  <a:gd name="connsiteY7" fmla="*/ 0 h 634923"/>
                  <a:gd name="connsiteX8" fmla="*/ 4379007 w 7258876"/>
                  <a:gd name="connsiteY8" fmla="*/ 0 h 634923"/>
                  <a:gd name="connsiteX9" fmla="*/ 4808247 w 7258876"/>
                  <a:gd name="connsiteY9" fmla="*/ 0 h 634923"/>
                  <a:gd name="connsiteX10" fmla="*/ 5519377 w 7258876"/>
                  <a:gd name="connsiteY10" fmla="*/ 0 h 634923"/>
                  <a:gd name="connsiteX11" fmla="*/ 5948617 w 7258876"/>
                  <a:gd name="connsiteY11" fmla="*/ 0 h 634923"/>
                  <a:gd name="connsiteX12" fmla="*/ 6448330 w 7258876"/>
                  <a:gd name="connsiteY12" fmla="*/ 0 h 634923"/>
                  <a:gd name="connsiteX13" fmla="*/ 7153053 w 7258876"/>
                  <a:gd name="connsiteY13" fmla="*/ 0 h 634923"/>
                  <a:gd name="connsiteX14" fmla="*/ 7258876 w 7258876"/>
                  <a:gd name="connsiteY14" fmla="*/ 105823 h 634923"/>
                  <a:gd name="connsiteX15" fmla="*/ 7258876 w 7258876"/>
                  <a:gd name="connsiteY15" fmla="*/ 529100 h 634923"/>
                  <a:gd name="connsiteX16" fmla="*/ 7153053 w 7258876"/>
                  <a:gd name="connsiteY16" fmla="*/ 634923 h 634923"/>
                  <a:gd name="connsiteX17" fmla="*/ 6512396 w 7258876"/>
                  <a:gd name="connsiteY17" fmla="*/ 634923 h 634923"/>
                  <a:gd name="connsiteX18" fmla="*/ 5730794 w 7258876"/>
                  <a:gd name="connsiteY18" fmla="*/ 634923 h 634923"/>
                  <a:gd name="connsiteX19" fmla="*/ 5019664 w 7258876"/>
                  <a:gd name="connsiteY19" fmla="*/ 634923 h 634923"/>
                  <a:gd name="connsiteX20" fmla="*/ 4519952 w 7258876"/>
                  <a:gd name="connsiteY20" fmla="*/ 634923 h 634923"/>
                  <a:gd name="connsiteX21" fmla="*/ 3879294 w 7258876"/>
                  <a:gd name="connsiteY21" fmla="*/ 634923 h 634923"/>
                  <a:gd name="connsiteX22" fmla="*/ 3379582 w 7258876"/>
                  <a:gd name="connsiteY22" fmla="*/ 634923 h 634923"/>
                  <a:gd name="connsiteX23" fmla="*/ 2950341 w 7258876"/>
                  <a:gd name="connsiteY23" fmla="*/ 634923 h 634923"/>
                  <a:gd name="connsiteX24" fmla="*/ 2380156 w 7258876"/>
                  <a:gd name="connsiteY24" fmla="*/ 634923 h 634923"/>
                  <a:gd name="connsiteX25" fmla="*/ 1950916 w 7258876"/>
                  <a:gd name="connsiteY25" fmla="*/ 634923 h 634923"/>
                  <a:gd name="connsiteX26" fmla="*/ 1239786 w 7258876"/>
                  <a:gd name="connsiteY26" fmla="*/ 634923 h 634923"/>
                  <a:gd name="connsiteX27" fmla="*/ 105823 w 7258876"/>
                  <a:gd name="connsiteY27" fmla="*/ 634923 h 634923"/>
                  <a:gd name="connsiteX28" fmla="*/ 0 w 7258876"/>
                  <a:gd name="connsiteY28" fmla="*/ 529100 h 634923"/>
                  <a:gd name="connsiteX29" fmla="*/ 0 w 7258876"/>
                  <a:gd name="connsiteY29" fmla="*/ 105823 h 63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58876" h="634923" fill="none" extrusionOk="0">
                    <a:moveTo>
                      <a:pt x="0" y="105823"/>
                    </a:moveTo>
                    <a:cubicBezTo>
                      <a:pt x="2443" y="37612"/>
                      <a:pt x="50810" y="530"/>
                      <a:pt x="105823" y="0"/>
                    </a:cubicBezTo>
                    <a:cubicBezTo>
                      <a:pt x="239145" y="2739"/>
                      <a:pt x="427244" y="-24749"/>
                      <a:pt x="605536" y="0"/>
                    </a:cubicBezTo>
                    <a:cubicBezTo>
                      <a:pt x="783828" y="24749"/>
                      <a:pt x="916851" y="-21551"/>
                      <a:pt x="1105248" y="0"/>
                    </a:cubicBezTo>
                    <a:cubicBezTo>
                      <a:pt x="1293645" y="21551"/>
                      <a:pt x="1611866" y="13161"/>
                      <a:pt x="1816378" y="0"/>
                    </a:cubicBezTo>
                    <a:cubicBezTo>
                      <a:pt x="2020890" y="-13161"/>
                      <a:pt x="2036333" y="-13972"/>
                      <a:pt x="2245618" y="0"/>
                    </a:cubicBezTo>
                    <a:cubicBezTo>
                      <a:pt x="2454903" y="13972"/>
                      <a:pt x="2634630" y="4462"/>
                      <a:pt x="2886276" y="0"/>
                    </a:cubicBezTo>
                    <a:cubicBezTo>
                      <a:pt x="3137922" y="-4462"/>
                      <a:pt x="3262913" y="-6871"/>
                      <a:pt x="3597405" y="0"/>
                    </a:cubicBezTo>
                    <a:cubicBezTo>
                      <a:pt x="3931897" y="6871"/>
                      <a:pt x="4155389" y="-34117"/>
                      <a:pt x="4379007" y="0"/>
                    </a:cubicBezTo>
                    <a:cubicBezTo>
                      <a:pt x="4602625" y="34117"/>
                      <a:pt x="4640861" y="6616"/>
                      <a:pt x="4808247" y="0"/>
                    </a:cubicBezTo>
                    <a:cubicBezTo>
                      <a:pt x="4975633" y="-6616"/>
                      <a:pt x="5323371" y="-8293"/>
                      <a:pt x="5519377" y="0"/>
                    </a:cubicBezTo>
                    <a:cubicBezTo>
                      <a:pt x="5715383" y="8293"/>
                      <a:pt x="5841670" y="-18713"/>
                      <a:pt x="5948617" y="0"/>
                    </a:cubicBezTo>
                    <a:cubicBezTo>
                      <a:pt x="6055564" y="18713"/>
                      <a:pt x="6283650" y="11764"/>
                      <a:pt x="6448330" y="0"/>
                    </a:cubicBezTo>
                    <a:cubicBezTo>
                      <a:pt x="6613010" y="-11764"/>
                      <a:pt x="6999742" y="-16874"/>
                      <a:pt x="7153053" y="0"/>
                    </a:cubicBezTo>
                    <a:cubicBezTo>
                      <a:pt x="7209288" y="-689"/>
                      <a:pt x="7256163" y="52263"/>
                      <a:pt x="7258876" y="105823"/>
                    </a:cubicBezTo>
                    <a:cubicBezTo>
                      <a:pt x="7245834" y="255624"/>
                      <a:pt x="7255538" y="425878"/>
                      <a:pt x="7258876" y="529100"/>
                    </a:cubicBezTo>
                    <a:cubicBezTo>
                      <a:pt x="7245900" y="589452"/>
                      <a:pt x="7220746" y="641293"/>
                      <a:pt x="7153053" y="634923"/>
                    </a:cubicBezTo>
                    <a:cubicBezTo>
                      <a:pt x="6931574" y="659388"/>
                      <a:pt x="6791522" y="649165"/>
                      <a:pt x="6512396" y="634923"/>
                    </a:cubicBezTo>
                    <a:cubicBezTo>
                      <a:pt x="6233270" y="620681"/>
                      <a:pt x="5952865" y="597662"/>
                      <a:pt x="5730794" y="634923"/>
                    </a:cubicBezTo>
                    <a:cubicBezTo>
                      <a:pt x="5508723" y="672184"/>
                      <a:pt x="5221124" y="602707"/>
                      <a:pt x="5019664" y="634923"/>
                    </a:cubicBezTo>
                    <a:cubicBezTo>
                      <a:pt x="4818204" y="667140"/>
                      <a:pt x="4740777" y="643900"/>
                      <a:pt x="4519952" y="634923"/>
                    </a:cubicBezTo>
                    <a:cubicBezTo>
                      <a:pt x="4299127" y="625946"/>
                      <a:pt x="4185915" y="613122"/>
                      <a:pt x="3879294" y="634923"/>
                    </a:cubicBezTo>
                    <a:cubicBezTo>
                      <a:pt x="3572673" y="656724"/>
                      <a:pt x="3521751" y="632143"/>
                      <a:pt x="3379582" y="634923"/>
                    </a:cubicBezTo>
                    <a:cubicBezTo>
                      <a:pt x="3237413" y="637703"/>
                      <a:pt x="3099483" y="628862"/>
                      <a:pt x="2950341" y="634923"/>
                    </a:cubicBezTo>
                    <a:cubicBezTo>
                      <a:pt x="2801199" y="640984"/>
                      <a:pt x="2591936" y="616568"/>
                      <a:pt x="2380156" y="634923"/>
                    </a:cubicBezTo>
                    <a:cubicBezTo>
                      <a:pt x="2168377" y="653278"/>
                      <a:pt x="2121251" y="631368"/>
                      <a:pt x="1950916" y="634923"/>
                    </a:cubicBezTo>
                    <a:cubicBezTo>
                      <a:pt x="1780581" y="638478"/>
                      <a:pt x="1435717" y="650036"/>
                      <a:pt x="1239786" y="634923"/>
                    </a:cubicBezTo>
                    <a:cubicBezTo>
                      <a:pt x="1043855" y="619811"/>
                      <a:pt x="502487" y="629052"/>
                      <a:pt x="105823" y="634923"/>
                    </a:cubicBezTo>
                    <a:cubicBezTo>
                      <a:pt x="49740" y="632917"/>
                      <a:pt x="-360" y="589914"/>
                      <a:pt x="0" y="529100"/>
                    </a:cubicBezTo>
                    <a:cubicBezTo>
                      <a:pt x="12703" y="347692"/>
                      <a:pt x="-20823" y="243341"/>
                      <a:pt x="0" y="105823"/>
                    </a:cubicBezTo>
                    <a:close/>
                  </a:path>
                  <a:path w="7258876" h="634923" stroke="0" extrusionOk="0">
                    <a:moveTo>
                      <a:pt x="0" y="105823"/>
                    </a:moveTo>
                    <a:cubicBezTo>
                      <a:pt x="8860" y="45891"/>
                      <a:pt x="47041" y="13785"/>
                      <a:pt x="105823" y="0"/>
                    </a:cubicBezTo>
                    <a:cubicBezTo>
                      <a:pt x="261356" y="-3641"/>
                      <a:pt x="331378" y="3553"/>
                      <a:pt x="535063" y="0"/>
                    </a:cubicBezTo>
                    <a:cubicBezTo>
                      <a:pt x="738748" y="-3553"/>
                      <a:pt x="763712" y="8570"/>
                      <a:pt x="964304" y="0"/>
                    </a:cubicBezTo>
                    <a:cubicBezTo>
                      <a:pt x="1164896" y="-8570"/>
                      <a:pt x="1339717" y="25355"/>
                      <a:pt x="1534489" y="0"/>
                    </a:cubicBezTo>
                    <a:cubicBezTo>
                      <a:pt x="1729262" y="-25355"/>
                      <a:pt x="2022782" y="-12106"/>
                      <a:pt x="2316091" y="0"/>
                    </a:cubicBezTo>
                    <a:cubicBezTo>
                      <a:pt x="2609400" y="12106"/>
                      <a:pt x="2578932" y="8409"/>
                      <a:pt x="2745331" y="0"/>
                    </a:cubicBezTo>
                    <a:cubicBezTo>
                      <a:pt x="2911730" y="-8409"/>
                      <a:pt x="3121305" y="-5256"/>
                      <a:pt x="3245044" y="0"/>
                    </a:cubicBezTo>
                    <a:cubicBezTo>
                      <a:pt x="3368783" y="5256"/>
                      <a:pt x="3506426" y="18037"/>
                      <a:pt x="3744756" y="0"/>
                    </a:cubicBezTo>
                    <a:cubicBezTo>
                      <a:pt x="3983086" y="-18037"/>
                      <a:pt x="4174042" y="955"/>
                      <a:pt x="4314941" y="0"/>
                    </a:cubicBezTo>
                    <a:cubicBezTo>
                      <a:pt x="4455841" y="-955"/>
                      <a:pt x="4654895" y="-1356"/>
                      <a:pt x="4955599" y="0"/>
                    </a:cubicBezTo>
                    <a:cubicBezTo>
                      <a:pt x="5256303" y="1356"/>
                      <a:pt x="5275275" y="13359"/>
                      <a:pt x="5384839" y="0"/>
                    </a:cubicBezTo>
                    <a:cubicBezTo>
                      <a:pt x="5494403" y="-13359"/>
                      <a:pt x="5742283" y="-11245"/>
                      <a:pt x="5884552" y="0"/>
                    </a:cubicBezTo>
                    <a:cubicBezTo>
                      <a:pt x="6026821" y="11245"/>
                      <a:pt x="6323159" y="-11265"/>
                      <a:pt x="6595681" y="0"/>
                    </a:cubicBezTo>
                    <a:cubicBezTo>
                      <a:pt x="6868203" y="11265"/>
                      <a:pt x="7029042" y="1276"/>
                      <a:pt x="7153053" y="0"/>
                    </a:cubicBezTo>
                    <a:cubicBezTo>
                      <a:pt x="7209901" y="-13478"/>
                      <a:pt x="7254831" y="59682"/>
                      <a:pt x="7258876" y="105823"/>
                    </a:cubicBezTo>
                    <a:cubicBezTo>
                      <a:pt x="7269471" y="219706"/>
                      <a:pt x="7246139" y="368254"/>
                      <a:pt x="7258876" y="529100"/>
                    </a:cubicBezTo>
                    <a:cubicBezTo>
                      <a:pt x="7258690" y="579843"/>
                      <a:pt x="7202955" y="632195"/>
                      <a:pt x="7153053" y="634923"/>
                    </a:cubicBezTo>
                    <a:cubicBezTo>
                      <a:pt x="6973498" y="623195"/>
                      <a:pt x="6874556" y="618012"/>
                      <a:pt x="6723813" y="634923"/>
                    </a:cubicBezTo>
                    <a:cubicBezTo>
                      <a:pt x="6573070" y="651834"/>
                      <a:pt x="6250523" y="603561"/>
                      <a:pt x="6012683" y="634923"/>
                    </a:cubicBezTo>
                    <a:cubicBezTo>
                      <a:pt x="5774843" y="666286"/>
                      <a:pt x="5586074" y="620046"/>
                      <a:pt x="5231081" y="634923"/>
                    </a:cubicBezTo>
                    <a:cubicBezTo>
                      <a:pt x="4876088" y="649800"/>
                      <a:pt x="4807563" y="606197"/>
                      <a:pt x="4449479" y="634923"/>
                    </a:cubicBezTo>
                    <a:cubicBezTo>
                      <a:pt x="4091395" y="663649"/>
                      <a:pt x="4103456" y="633844"/>
                      <a:pt x="3808822" y="634923"/>
                    </a:cubicBezTo>
                    <a:cubicBezTo>
                      <a:pt x="3514188" y="636002"/>
                      <a:pt x="3471287" y="657557"/>
                      <a:pt x="3168165" y="634923"/>
                    </a:cubicBezTo>
                    <a:cubicBezTo>
                      <a:pt x="2865043" y="612289"/>
                      <a:pt x="2791912" y="617863"/>
                      <a:pt x="2597980" y="634923"/>
                    </a:cubicBezTo>
                    <a:cubicBezTo>
                      <a:pt x="2404048" y="651983"/>
                      <a:pt x="2334054" y="642761"/>
                      <a:pt x="2098267" y="634923"/>
                    </a:cubicBezTo>
                    <a:cubicBezTo>
                      <a:pt x="1862480" y="627085"/>
                      <a:pt x="1833987" y="631609"/>
                      <a:pt x="1598554" y="634923"/>
                    </a:cubicBezTo>
                    <a:cubicBezTo>
                      <a:pt x="1363121" y="638237"/>
                      <a:pt x="1238602" y="648271"/>
                      <a:pt x="1028369" y="634923"/>
                    </a:cubicBezTo>
                    <a:cubicBezTo>
                      <a:pt x="818137" y="621575"/>
                      <a:pt x="316678" y="634814"/>
                      <a:pt x="105823" y="634923"/>
                    </a:cubicBezTo>
                    <a:cubicBezTo>
                      <a:pt x="32810" y="634346"/>
                      <a:pt x="-3141" y="581914"/>
                      <a:pt x="0" y="529100"/>
                    </a:cubicBezTo>
                    <a:cubicBezTo>
                      <a:pt x="6287" y="415453"/>
                      <a:pt x="14007" y="226784"/>
                      <a:pt x="0" y="105823"/>
                    </a:cubicBezTo>
                    <a:close/>
                  </a:path>
                </a:pathLst>
              </a:custGeom>
              <a:solidFill>
                <a:schemeClr val="accent2">
                  <a:lumMod val="20000"/>
                  <a:lumOff val="80000"/>
                </a:schemeClr>
              </a:solidFill>
              <a:ln w="19050">
                <a:solidFill>
                  <a:srgbClr val="FF4476"/>
                </a:solidFill>
                <a:prstDash val="lgDash"/>
                <a:extLst>
                  <a:ext uri="{C807C97D-BFC1-408E-A445-0C87EB9F89A2}">
                    <ask:lineSketchStyleProps xmlns:ask="http://schemas.microsoft.com/office/drawing/2018/sketchyshapes" xmlns="" sd="3374639765">
                      <a:custGeom>
                        <a:avLst/>
                        <a:gdLst>
                          <a:gd name="connsiteX0" fmla="*/ 0 w 9678501"/>
                          <a:gd name="connsiteY0" fmla="*/ 141097 h 846564"/>
                          <a:gd name="connsiteX1" fmla="*/ 141097 w 9678501"/>
                          <a:gd name="connsiteY1" fmla="*/ 0 h 846564"/>
                          <a:gd name="connsiteX2" fmla="*/ 624336 w 9678501"/>
                          <a:gd name="connsiteY2" fmla="*/ 0 h 846564"/>
                          <a:gd name="connsiteX3" fmla="*/ 1483427 w 9678501"/>
                          <a:gd name="connsiteY3" fmla="*/ 0 h 846564"/>
                          <a:gd name="connsiteX4" fmla="*/ 1872702 w 9678501"/>
                          <a:gd name="connsiteY4" fmla="*/ 0 h 846564"/>
                          <a:gd name="connsiteX5" fmla="*/ 2637830 w 9678501"/>
                          <a:gd name="connsiteY5" fmla="*/ 0 h 846564"/>
                          <a:gd name="connsiteX6" fmla="*/ 3027106 w 9678501"/>
                          <a:gd name="connsiteY6" fmla="*/ 0 h 846564"/>
                          <a:gd name="connsiteX7" fmla="*/ 3510344 w 9678501"/>
                          <a:gd name="connsiteY7" fmla="*/ 0 h 846564"/>
                          <a:gd name="connsiteX8" fmla="*/ 4087546 w 9678501"/>
                          <a:gd name="connsiteY8" fmla="*/ 0 h 846564"/>
                          <a:gd name="connsiteX9" fmla="*/ 4476822 w 9678501"/>
                          <a:gd name="connsiteY9" fmla="*/ 0 h 846564"/>
                          <a:gd name="connsiteX10" fmla="*/ 5054023 w 9678501"/>
                          <a:gd name="connsiteY10" fmla="*/ 0 h 846564"/>
                          <a:gd name="connsiteX11" fmla="*/ 5537262 w 9678501"/>
                          <a:gd name="connsiteY11" fmla="*/ 0 h 846564"/>
                          <a:gd name="connsiteX12" fmla="*/ 6208427 w 9678501"/>
                          <a:gd name="connsiteY12" fmla="*/ 0 h 846564"/>
                          <a:gd name="connsiteX13" fmla="*/ 6785628 w 9678501"/>
                          <a:gd name="connsiteY13" fmla="*/ 0 h 846564"/>
                          <a:gd name="connsiteX14" fmla="*/ 7456793 w 9678501"/>
                          <a:gd name="connsiteY14" fmla="*/ 0 h 846564"/>
                          <a:gd name="connsiteX15" fmla="*/ 8315884 w 9678501"/>
                          <a:gd name="connsiteY15" fmla="*/ 0 h 846564"/>
                          <a:gd name="connsiteX16" fmla="*/ 9537404 w 9678501"/>
                          <a:gd name="connsiteY16" fmla="*/ 0 h 846564"/>
                          <a:gd name="connsiteX17" fmla="*/ 9678501 w 9678501"/>
                          <a:gd name="connsiteY17" fmla="*/ 141097 h 846564"/>
                          <a:gd name="connsiteX18" fmla="*/ 9678501 w 9678501"/>
                          <a:gd name="connsiteY18" fmla="*/ 705467 h 846564"/>
                          <a:gd name="connsiteX19" fmla="*/ 9537404 w 9678501"/>
                          <a:gd name="connsiteY19" fmla="*/ 846564 h 846564"/>
                          <a:gd name="connsiteX20" fmla="*/ 8772276 w 9678501"/>
                          <a:gd name="connsiteY20" fmla="*/ 846564 h 846564"/>
                          <a:gd name="connsiteX21" fmla="*/ 8007148 w 9678501"/>
                          <a:gd name="connsiteY21" fmla="*/ 846564 h 846564"/>
                          <a:gd name="connsiteX22" fmla="*/ 7148057 w 9678501"/>
                          <a:gd name="connsiteY22" fmla="*/ 846564 h 846564"/>
                          <a:gd name="connsiteX23" fmla="*/ 6382930 w 9678501"/>
                          <a:gd name="connsiteY23" fmla="*/ 846564 h 846564"/>
                          <a:gd name="connsiteX24" fmla="*/ 5993654 w 9678501"/>
                          <a:gd name="connsiteY24" fmla="*/ 846564 h 846564"/>
                          <a:gd name="connsiteX25" fmla="*/ 5604378 w 9678501"/>
                          <a:gd name="connsiteY25" fmla="*/ 846564 h 846564"/>
                          <a:gd name="connsiteX26" fmla="*/ 5027177 w 9678501"/>
                          <a:gd name="connsiteY26" fmla="*/ 846564 h 846564"/>
                          <a:gd name="connsiteX27" fmla="*/ 4543938 w 9678501"/>
                          <a:gd name="connsiteY27" fmla="*/ 846564 h 846564"/>
                          <a:gd name="connsiteX28" fmla="*/ 3684847 w 9678501"/>
                          <a:gd name="connsiteY28" fmla="*/ 846564 h 846564"/>
                          <a:gd name="connsiteX29" fmla="*/ 3013682 w 9678501"/>
                          <a:gd name="connsiteY29" fmla="*/ 846564 h 846564"/>
                          <a:gd name="connsiteX30" fmla="*/ 2154591 w 9678501"/>
                          <a:gd name="connsiteY30" fmla="*/ 846564 h 846564"/>
                          <a:gd name="connsiteX31" fmla="*/ 1765316 w 9678501"/>
                          <a:gd name="connsiteY31" fmla="*/ 846564 h 846564"/>
                          <a:gd name="connsiteX32" fmla="*/ 1282077 w 9678501"/>
                          <a:gd name="connsiteY32" fmla="*/ 846564 h 846564"/>
                          <a:gd name="connsiteX33" fmla="*/ 141097 w 9678501"/>
                          <a:gd name="connsiteY33" fmla="*/ 846564 h 846564"/>
                          <a:gd name="connsiteX34" fmla="*/ 0 w 9678501"/>
                          <a:gd name="connsiteY34" fmla="*/ 705467 h 846564"/>
                          <a:gd name="connsiteX35" fmla="*/ 0 w 9678501"/>
                          <a:gd name="connsiteY35" fmla="*/ 141097 h 84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678501" h="846564" fill="none" extrusionOk="0">
                            <a:moveTo>
                              <a:pt x="0" y="141097"/>
                            </a:moveTo>
                            <a:cubicBezTo>
                              <a:pt x="2280" y="57748"/>
                              <a:pt x="75079" y="-8551"/>
                              <a:pt x="141097" y="0"/>
                            </a:cubicBezTo>
                            <a:cubicBezTo>
                              <a:pt x="343332" y="-23580"/>
                              <a:pt x="438273" y="-7280"/>
                              <a:pt x="624336" y="0"/>
                            </a:cubicBezTo>
                            <a:cubicBezTo>
                              <a:pt x="810399" y="7280"/>
                              <a:pt x="1070199" y="16396"/>
                              <a:pt x="1483427" y="0"/>
                            </a:cubicBezTo>
                            <a:cubicBezTo>
                              <a:pt x="1896655" y="-16396"/>
                              <a:pt x="1702974" y="-2449"/>
                              <a:pt x="1872702" y="0"/>
                            </a:cubicBezTo>
                            <a:cubicBezTo>
                              <a:pt x="2042430" y="2449"/>
                              <a:pt x="2408727" y="-2094"/>
                              <a:pt x="2637830" y="0"/>
                            </a:cubicBezTo>
                            <a:cubicBezTo>
                              <a:pt x="2866933" y="2094"/>
                              <a:pt x="2851031" y="18272"/>
                              <a:pt x="3027106" y="0"/>
                            </a:cubicBezTo>
                            <a:cubicBezTo>
                              <a:pt x="3203181" y="-18272"/>
                              <a:pt x="3342608" y="-9521"/>
                              <a:pt x="3510344" y="0"/>
                            </a:cubicBezTo>
                            <a:cubicBezTo>
                              <a:pt x="3678080" y="9521"/>
                              <a:pt x="3943907" y="-25866"/>
                              <a:pt x="4087546" y="0"/>
                            </a:cubicBezTo>
                            <a:cubicBezTo>
                              <a:pt x="4231185" y="25866"/>
                              <a:pt x="4321053" y="17893"/>
                              <a:pt x="4476822" y="0"/>
                            </a:cubicBezTo>
                            <a:cubicBezTo>
                              <a:pt x="4632591" y="-17893"/>
                              <a:pt x="4817611" y="10169"/>
                              <a:pt x="5054023" y="0"/>
                            </a:cubicBezTo>
                            <a:cubicBezTo>
                              <a:pt x="5290435" y="-10169"/>
                              <a:pt x="5414046" y="8537"/>
                              <a:pt x="5537262" y="0"/>
                            </a:cubicBezTo>
                            <a:cubicBezTo>
                              <a:pt x="5660478" y="-8537"/>
                              <a:pt x="5934780" y="-12552"/>
                              <a:pt x="6208427" y="0"/>
                            </a:cubicBezTo>
                            <a:cubicBezTo>
                              <a:pt x="6482075" y="12552"/>
                              <a:pt x="6585144" y="-2732"/>
                              <a:pt x="6785628" y="0"/>
                            </a:cubicBezTo>
                            <a:cubicBezTo>
                              <a:pt x="6986112" y="2732"/>
                              <a:pt x="7226103" y="-23000"/>
                              <a:pt x="7456793" y="0"/>
                            </a:cubicBezTo>
                            <a:cubicBezTo>
                              <a:pt x="7687483" y="23000"/>
                              <a:pt x="7914472" y="-15448"/>
                              <a:pt x="8315884" y="0"/>
                            </a:cubicBezTo>
                            <a:cubicBezTo>
                              <a:pt x="8717296" y="15448"/>
                              <a:pt x="9279022" y="-30223"/>
                              <a:pt x="9537404" y="0"/>
                            </a:cubicBezTo>
                            <a:cubicBezTo>
                              <a:pt x="9629502" y="13138"/>
                              <a:pt x="9668938" y="71021"/>
                              <a:pt x="9678501" y="141097"/>
                            </a:cubicBezTo>
                            <a:cubicBezTo>
                              <a:pt x="9692013" y="396541"/>
                              <a:pt x="9677327" y="496856"/>
                              <a:pt x="9678501" y="705467"/>
                            </a:cubicBezTo>
                            <a:cubicBezTo>
                              <a:pt x="9675855" y="785377"/>
                              <a:pt x="9612831" y="844787"/>
                              <a:pt x="9537404" y="846564"/>
                            </a:cubicBezTo>
                            <a:cubicBezTo>
                              <a:pt x="9261101" y="880121"/>
                              <a:pt x="8982592" y="808843"/>
                              <a:pt x="8772276" y="846564"/>
                            </a:cubicBezTo>
                            <a:cubicBezTo>
                              <a:pt x="8561960" y="884285"/>
                              <a:pt x="8249831" y="841591"/>
                              <a:pt x="8007148" y="846564"/>
                            </a:cubicBezTo>
                            <a:cubicBezTo>
                              <a:pt x="7764465" y="851537"/>
                              <a:pt x="7437599" y="814431"/>
                              <a:pt x="7148057" y="846564"/>
                            </a:cubicBezTo>
                            <a:cubicBezTo>
                              <a:pt x="6858515" y="878697"/>
                              <a:pt x="6586269" y="863791"/>
                              <a:pt x="6382930" y="846564"/>
                            </a:cubicBezTo>
                            <a:cubicBezTo>
                              <a:pt x="6179591" y="829337"/>
                              <a:pt x="6102630" y="861961"/>
                              <a:pt x="5993654" y="846564"/>
                            </a:cubicBezTo>
                            <a:cubicBezTo>
                              <a:pt x="5884678" y="831167"/>
                              <a:pt x="5785588" y="848293"/>
                              <a:pt x="5604378" y="846564"/>
                            </a:cubicBezTo>
                            <a:cubicBezTo>
                              <a:pt x="5423168" y="844835"/>
                              <a:pt x="5179739" y="856334"/>
                              <a:pt x="5027177" y="846564"/>
                            </a:cubicBezTo>
                            <a:cubicBezTo>
                              <a:pt x="4874615" y="836794"/>
                              <a:pt x="4767460" y="826014"/>
                              <a:pt x="4543938" y="846564"/>
                            </a:cubicBezTo>
                            <a:cubicBezTo>
                              <a:pt x="4320416" y="867114"/>
                              <a:pt x="4032382" y="858347"/>
                              <a:pt x="3684847" y="846564"/>
                            </a:cubicBezTo>
                            <a:cubicBezTo>
                              <a:pt x="3337312" y="834781"/>
                              <a:pt x="3315884" y="854540"/>
                              <a:pt x="3013682" y="846564"/>
                            </a:cubicBezTo>
                            <a:cubicBezTo>
                              <a:pt x="2711481" y="838588"/>
                              <a:pt x="2343346" y="863512"/>
                              <a:pt x="2154591" y="846564"/>
                            </a:cubicBezTo>
                            <a:cubicBezTo>
                              <a:pt x="1965836" y="829616"/>
                              <a:pt x="1895424" y="847822"/>
                              <a:pt x="1765316" y="846564"/>
                            </a:cubicBezTo>
                            <a:cubicBezTo>
                              <a:pt x="1635209" y="845306"/>
                              <a:pt x="1450594" y="839663"/>
                              <a:pt x="1282077" y="846564"/>
                            </a:cubicBezTo>
                            <a:cubicBezTo>
                              <a:pt x="1113560" y="853465"/>
                              <a:pt x="580886" y="835850"/>
                              <a:pt x="141097" y="846564"/>
                            </a:cubicBezTo>
                            <a:cubicBezTo>
                              <a:pt x="71264" y="848072"/>
                              <a:pt x="17835" y="784331"/>
                              <a:pt x="0" y="705467"/>
                            </a:cubicBezTo>
                            <a:cubicBezTo>
                              <a:pt x="-19463" y="580334"/>
                              <a:pt x="-5920" y="327247"/>
                              <a:pt x="0" y="141097"/>
                            </a:cubicBezTo>
                            <a:close/>
                          </a:path>
                          <a:path w="9678501" h="846564" stroke="0" extrusionOk="0">
                            <a:moveTo>
                              <a:pt x="0" y="141097"/>
                            </a:moveTo>
                            <a:cubicBezTo>
                              <a:pt x="10143" y="61468"/>
                              <a:pt x="62862" y="12599"/>
                              <a:pt x="141097" y="0"/>
                            </a:cubicBezTo>
                            <a:cubicBezTo>
                              <a:pt x="244301" y="3960"/>
                              <a:pt x="398490" y="-595"/>
                              <a:pt x="530373" y="0"/>
                            </a:cubicBezTo>
                            <a:cubicBezTo>
                              <a:pt x="662256" y="595"/>
                              <a:pt x="818330" y="-14339"/>
                              <a:pt x="919648" y="0"/>
                            </a:cubicBezTo>
                            <a:cubicBezTo>
                              <a:pt x="1020966" y="14339"/>
                              <a:pt x="1260289" y="-18825"/>
                              <a:pt x="1496850" y="0"/>
                            </a:cubicBezTo>
                            <a:cubicBezTo>
                              <a:pt x="1733411" y="18825"/>
                              <a:pt x="2015271" y="-31770"/>
                              <a:pt x="2355941" y="0"/>
                            </a:cubicBezTo>
                            <a:cubicBezTo>
                              <a:pt x="2696611" y="31770"/>
                              <a:pt x="2604665" y="792"/>
                              <a:pt x="2745216" y="0"/>
                            </a:cubicBezTo>
                            <a:cubicBezTo>
                              <a:pt x="2885767" y="-792"/>
                              <a:pt x="3034132" y="839"/>
                              <a:pt x="3228455" y="0"/>
                            </a:cubicBezTo>
                            <a:cubicBezTo>
                              <a:pt x="3422778" y="-839"/>
                              <a:pt x="3615010" y="7569"/>
                              <a:pt x="3711694" y="0"/>
                            </a:cubicBezTo>
                            <a:cubicBezTo>
                              <a:pt x="3808378" y="-7569"/>
                              <a:pt x="4165041" y="21763"/>
                              <a:pt x="4288895" y="0"/>
                            </a:cubicBezTo>
                            <a:cubicBezTo>
                              <a:pt x="4412749" y="-21763"/>
                              <a:pt x="4746629" y="-13627"/>
                              <a:pt x="4960060" y="0"/>
                            </a:cubicBezTo>
                            <a:cubicBezTo>
                              <a:pt x="5173492" y="13627"/>
                              <a:pt x="5174172" y="6006"/>
                              <a:pt x="5349336" y="0"/>
                            </a:cubicBezTo>
                            <a:cubicBezTo>
                              <a:pt x="5524500" y="-6006"/>
                              <a:pt x="5671555" y="12029"/>
                              <a:pt x="5832574" y="0"/>
                            </a:cubicBezTo>
                            <a:cubicBezTo>
                              <a:pt x="5993593" y="-12029"/>
                              <a:pt x="6267228" y="9124"/>
                              <a:pt x="6597702" y="0"/>
                            </a:cubicBezTo>
                            <a:cubicBezTo>
                              <a:pt x="6928176" y="-9124"/>
                              <a:pt x="7047847" y="-31711"/>
                              <a:pt x="7362830" y="0"/>
                            </a:cubicBezTo>
                            <a:cubicBezTo>
                              <a:pt x="7677813" y="31711"/>
                              <a:pt x="7806425" y="27570"/>
                              <a:pt x="8221921" y="0"/>
                            </a:cubicBezTo>
                            <a:cubicBezTo>
                              <a:pt x="8637417" y="-27570"/>
                              <a:pt x="9041332" y="6814"/>
                              <a:pt x="9537404" y="0"/>
                            </a:cubicBezTo>
                            <a:cubicBezTo>
                              <a:pt x="9615975" y="19125"/>
                              <a:pt x="9684093" y="60669"/>
                              <a:pt x="9678501" y="141097"/>
                            </a:cubicBezTo>
                            <a:cubicBezTo>
                              <a:pt x="9693039" y="357015"/>
                              <a:pt x="9688982" y="546608"/>
                              <a:pt x="9678501" y="705467"/>
                            </a:cubicBezTo>
                            <a:cubicBezTo>
                              <a:pt x="9662281" y="778889"/>
                              <a:pt x="9625804" y="858586"/>
                              <a:pt x="9537404" y="846564"/>
                            </a:cubicBezTo>
                            <a:cubicBezTo>
                              <a:pt x="9327628" y="822687"/>
                              <a:pt x="9133605" y="868924"/>
                              <a:pt x="8866239" y="846564"/>
                            </a:cubicBezTo>
                            <a:cubicBezTo>
                              <a:pt x="8598873" y="824204"/>
                              <a:pt x="8204668" y="827798"/>
                              <a:pt x="8007148" y="846564"/>
                            </a:cubicBezTo>
                            <a:cubicBezTo>
                              <a:pt x="7809628" y="865330"/>
                              <a:pt x="7654119" y="862870"/>
                              <a:pt x="7335984" y="846564"/>
                            </a:cubicBezTo>
                            <a:cubicBezTo>
                              <a:pt x="7017849" y="830258"/>
                              <a:pt x="6976057" y="843432"/>
                              <a:pt x="6664819" y="846564"/>
                            </a:cubicBezTo>
                            <a:cubicBezTo>
                              <a:pt x="6353581" y="849696"/>
                              <a:pt x="6210146" y="830996"/>
                              <a:pt x="6087617" y="846564"/>
                            </a:cubicBezTo>
                            <a:cubicBezTo>
                              <a:pt x="5965088" y="862132"/>
                              <a:pt x="5830981" y="853985"/>
                              <a:pt x="5604378" y="846564"/>
                            </a:cubicBezTo>
                            <a:cubicBezTo>
                              <a:pt x="5377775" y="839143"/>
                              <a:pt x="5346552" y="833123"/>
                              <a:pt x="5121140" y="846564"/>
                            </a:cubicBezTo>
                            <a:cubicBezTo>
                              <a:pt x="4895728" y="860005"/>
                              <a:pt x="4683918" y="831026"/>
                              <a:pt x="4543938" y="846564"/>
                            </a:cubicBezTo>
                            <a:cubicBezTo>
                              <a:pt x="4403958" y="862102"/>
                              <a:pt x="4140413" y="846548"/>
                              <a:pt x="3778810" y="846564"/>
                            </a:cubicBezTo>
                            <a:cubicBezTo>
                              <a:pt x="3417207" y="846580"/>
                              <a:pt x="3496700" y="869849"/>
                              <a:pt x="3295571" y="846564"/>
                            </a:cubicBezTo>
                            <a:cubicBezTo>
                              <a:pt x="3094442" y="823279"/>
                              <a:pt x="2645283" y="869582"/>
                              <a:pt x="2436481" y="846564"/>
                            </a:cubicBezTo>
                            <a:cubicBezTo>
                              <a:pt x="2227679" y="823547"/>
                              <a:pt x="1749923" y="879836"/>
                              <a:pt x="1577390" y="846564"/>
                            </a:cubicBezTo>
                            <a:cubicBezTo>
                              <a:pt x="1404857" y="813292"/>
                              <a:pt x="1258588" y="842025"/>
                              <a:pt x="1094151" y="846564"/>
                            </a:cubicBezTo>
                            <a:cubicBezTo>
                              <a:pt x="929714" y="851103"/>
                              <a:pt x="429794" y="838672"/>
                              <a:pt x="141097" y="846564"/>
                            </a:cubicBezTo>
                            <a:cubicBezTo>
                              <a:pt x="77153" y="834977"/>
                              <a:pt x="-5898" y="781450"/>
                              <a:pt x="0" y="705467"/>
                            </a:cubicBezTo>
                            <a:cubicBezTo>
                              <a:pt x="-11718" y="557510"/>
                              <a:pt x="13635" y="315533"/>
                              <a:pt x="0" y="14109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0F0F0"/>
                  </a:solidFill>
                  <a:latin typeface="Calibri"/>
                  <a:sym typeface="Arial"/>
                </a:endParaRPr>
              </a:p>
            </p:txBody>
          </p:sp>
          <p:sp>
            <p:nvSpPr>
              <p:cNvPr id="19" name="Hộp Văn bản 18">
                <a:extLst>
                  <a:ext uri="{FF2B5EF4-FFF2-40B4-BE49-F238E27FC236}">
                    <a16:creationId xmlns:a16="http://schemas.microsoft.com/office/drawing/2014/main" id="{282C98C5-D19C-CF37-D20D-8C458777A063}"/>
                  </a:ext>
                </a:extLst>
              </p:cNvPr>
              <p:cNvSpPr txBox="1"/>
              <p:nvPr/>
            </p:nvSpPr>
            <p:spPr>
              <a:xfrm>
                <a:off x="864188" y="975873"/>
                <a:ext cx="7393181" cy="438581"/>
              </a:xfrm>
              <a:prstGeom prst="rect">
                <a:avLst/>
              </a:prstGeom>
              <a:noFill/>
            </p:spPr>
            <p:txBody>
              <a:bodyPr wrap="square" rtlCol="0">
                <a:spAutoFit/>
              </a:bodyPr>
              <a:lstStyle/>
              <a:p>
                <a:pPr algn="ctr" defTabSz="1219170">
                  <a:buClr>
                    <a:srgbClr val="000000"/>
                  </a:buClr>
                </a:pPr>
                <a:r>
                  <a:rPr lang="vi-VN" sz="3200" kern="0" dirty="0">
                    <a:solidFill>
                      <a:prstClr val="black"/>
                    </a:solidFill>
                    <a:latin typeface="Calibri" panose="020F0502020204030204" pitchFamily="34" charset="0"/>
                    <a:cs typeface="Calibri" panose="020F0502020204030204" pitchFamily="34" charset="0"/>
                    <a:sym typeface="Arial"/>
                  </a:rPr>
                  <a:t>Đoạn mở đầu giới thiệu những gì về chiều hè ở ngoại ô? </a:t>
                </a:r>
                <a:endParaRPr lang="en-US" sz="3200" kern="0" dirty="0">
                  <a:solidFill>
                    <a:prstClr val="black"/>
                  </a:solidFill>
                  <a:latin typeface="Calibri" panose="020F0502020204030204" pitchFamily="34" charset="0"/>
                  <a:cs typeface="Calibri" panose="020F0502020204030204" pitchFamily="34" charset="0"/>
                  <a:sym typeface="Arial"/>
                </a:endParaRPr>
              </a:p>
            </p:txBody>
          </p:sp>
          <p:pic>
            <p:nvPicPr>
              <p:cNvPr id="23" name="Hình ảnh 22">
                <a:extLst>
                  <a:ext uri="{FF2B5EF4-FFF2-40B4-BE49-F238E27FC236}">
                    <a16:creationId xmlns:a16="http://schemas.microsoft.com/office/drawing/2014/main" id="{3112B86F-AAEA-E9AB-39D2-388ABA8A0EF6}"/>
                  </a:ext>
                </a:extLst>
              </p:cNvPr>
              <p:cNvPicPr>
                <a:picLocks noChangeAspect="1"/>
              </p:cNvPicPr>
              <p:nvPr/>
            </p:nvPicPr>
            <p:blipFill rotWithShape="1">
              <a:blip r:embed="rId4"/>
              <a:srcRect l="31483" t="5898" r="50744" b="64236"/>
              <a:stretch/>
            </p:blipFill>
            <p:spPr>
              <a:xfrm>
                <a:off x="237022" y="794871"/>
                <a:ext cx="576592" cy="968839"/>
              </a:xfrm>
              <a:prstGeom prst="rect">
                <a:avLst/>
              </a:prstGeom>
            </p:spPr>
          </p:pic>
        </p:grpSp>
        <p:grpSp>
          <p:nvGrpSpPr>
            <p:cNvPr id="7" name="Nhóm 6">
              <a:extLst>
                <a:ext uri="{FF2B5EF4-FFF2-40B4-BE49-F238E27FC236}">
                  <a16:creationId xmlns:a16="http://schemas.microsoft.com/office/drawing/2014/main" id="{9BD775A3-191A-F685-7414-FE0A50CD69FD}"/>
                </a:ext>
              </a:extLst>
            </p:cNvPr>
            <p:cNvGrpSpPr/>
            <p:nvPr/>
          </p:nvGrpSpPr>
          <p:grpSpPr>
            <a:xfrm>
              <a:off x="96036" y="1616093"/>
              <a:ext cx="7990604" cy="976819"/>
              <a:chOff x="207253" y="1728030"/>
              <a:chExt cx="7990604" cy="976819"/>
            </a:xfrm>
          </p:grpSpPr>
          <p:grpSp>
            <p:nvGrpSpPr>
              <p:cNvPr id="33" name="Nhóm 32">
                <a:extLst>
                  <a:ext uri="{FF2B5EF4-FFF2-40B4-BE49-F238E27FC236}">
                    <a16:creationId xmlns:a16="http://schemas.microsoft.com/office/drawing/2014/main" id="{5B8FB71C-A454-A8F5-779F-569025ED3F68}"/>
                  </a:ext>
                </a:extLst>
              </p:cNvPr>
              <p:cNvGrpSpPr/>
              <p:nvPr/>
            </p:nvGrpSpPr>
            <p:grpSpPr>
              <a:xfrm>
                <a:off x="232451" y="1868019"/>
                <a:ext cx="7965406" cy="658819"/>
                <a:chOff x="4539518" y="827021"/>
                <a:chExt cx="7965406" cy="658819"/>
              </a:xfrm>
            </p:grpSpPr>
            <p:sp>
              <p:nvSpPr>
                <p:cNvPr id="31" name="Hình chữ nhật: Góc Tròn 30">
                  <a:extLst>
                    <a:ext uri="{FF2B5EF4-FFF2-40B4-BE49-F238E27FC236}">
                      <a16:creationId xmlns:a16="http://schemas.microsoft.com/office/drawing/2014/main" id="{FDEB47EA-DAC7-289D-53E2-7A26B4473980}"/>
                    </a:ext>
                  </a:extLst>
                </p:cNvPr>
                <p:cNvSpPr/>
                <p:nvPr/>
              </p:nvSpPr>
              <p:spPr>
                <a:xfrm>
                  <a:off x="5190439" y="827021"/>
                  <a:ext cx="7314485" cy="658819"/>
                </a:xfrm>
                <a:custGeom>
                  <a:avLst/>
                  <a:gdLst>
                    <a:gd name="connsiteX0" fmla="*/ 0 w 7314485"/>
                    <a:gd name="connsiteY0" fmla="*/ 109805 h 658819"/>
                    <a:gd name="connsiteX1" fmla="*/ 109805 w 7314485"/>
                    <a:gd name="connsiteY1" fmla="*/ 0 h 658819"/>
                    <a:gd name="connsiteX2" fmla="*/ 612896 w 7314485"/>
                    <a:gd name="connsiteY2" fmla="*/ 0 h 658819"/>
                    <a:gd name="connsiteX3" fmla="*/ 1115987 w 7314485"/>
                    <a:gd name="connsiteY3" fmla="*/ 0 h 658819"/>
                    <a:gd name="connsiteX4" fmla="*/ 1831925 w 7314485"/>
                    <a:gd name="connsiteY4" fmla="*/ 0 h 658819"/>
                    <a:gd name="connsiteX5" fmla="*/ 2264067 w 7314485"/>
                    <a:gd name="connsiteY5" fmla="*/ 0 h 658819"/>
                    <a:gd name="connsiteX6" fmla="*/ 2909056 w 7314485"/>
                    <a:gd name="connsiteY6" fmla="*/ 0 h 658819"/>
                    <a:gd name="connsiteX7" fmla="*/ 3624993 w 7314485"/>
                    <a:gd name="connsiteY7" fmla="*/ 0 h 658819"/>
                    <a:gd name="connsiteX8" fmla="*/ 4411879 w 7314485"/>
                    <a:gd name="connsiteY8" fmla="*/ 0 h 658819"/>
                    <a:gd name="connsiteX9" fmla="*/ 4844022 w 7314485"/>
                    <a:gd name="connsiteY9" fmla="*/ 0 h 658819"/>
                    <a:gd name="connsiteX10" fmla="*/ 5559959 w 7314485"/>
                    <a:gd name="connsiteY10" fmla="*/ 0 h 658819"/>
                    <a:gd name="connsiteX11" fmla="*/ 5992101 w 7314485"/>
                    <a:gd name="connsiteY11" fmla="*/ 0 h 658819"/>
                    <a:gd name="connsiteX12" fmla="*/ 6495193 w 7314485"/>
                    <a:gd name="connsiteY12" fmla="*/ 0 h 658819"/>
                    <a:gd name="connsiteX13" fmla="*/ 7204680 w 7314485"/>
                    <a:gd name="connsiteY13" fmla="*/ 0 h 658819"/>
                    <a:gd name="connsiteX14" fmla="*/ 7314485 w 7314485"/>
                    <a:gd name="connsiteY14" fmla="*/ 109805 h 658819"/>
                    <a:gd name="connsiteX15" fmla="*/ 7314485 w 7314485"/>
                    <a:gd name="connsiteY15" fmla="*/ 549014 h 658819"/>
                    <a:gd name="connsiteX16" fmla="*/ 7204680 w 7314485"/>
                    <a:gd name="connsiteY16" fmla="*/ 658819 h 658819"/>
                    <a:gd name="connsiteX17" fmla="*/ 6559691 w 7314485"/>
                    <a:gd name="connsiteY17" fmla="*/ 658819 h 658819"/>
                    <a:gd name="connsiteX18" fmla="*/ 5772805 w 7314485"/>
                    <a:gd name="connsiteY18" fmla="*/ 658819 h 658819"/>
                    <a:gd name="connsiteX19" fmla="*/ 5056868 w 7314485"/>
                    <a:gd name="connsiteY19" fmla="*/ 658819 h 658819"/>
                    <a:gd name="connsiteX20" fmla="*/ 4553777 w 7314485"/>
                    <a:gd name="connsiteY20" fmla="*/ 658819 h 658819"/>
                    <a:gd name="connsiteX21" fmla="*/ 3908788 w 7314485"/>
                    <a:gd name="connsiteY21" fmla="*/ 658819 h 658819"/>
                    <a:gd name="connsiteX22" fmla="*/ 3405697 w 7314485"/>
                    <a:gd name="connsiteY22" fmla="*/ 658819 h 658819"/>
                    <a:gd name="connsiteX23" fmla="*/ 2973555 w 7314485"/>
                    <a:gd name="connsiteY23" fmla="*/ 658819 h 658819"/>
                    <a:gd name="connsiteX24" fmla="*/ 2399515 w 7314485"/>
                    <a:gd name="connsiteY24" fmla="*/ 658819 h 658819"/>
                    <a:gd name="connsiteX25" fmla="*/ 1967372 w 7314485"/>
                    <a:gd name="connsiteY25" fmla="*/ 658819 h 658819"/>
                    <a:gd name="connsiteX26" fmla="*/ 1251435 w 7314485"/>
                    <a:gd name="connsiteY26" fmla="*/ 658819 h 658819"/>
                    <a:gd name="connsiteX27" fmla="*/ 109805 w 7314485"/>
                    <a:gd name="connsiteY27" fmla="*/ 658819 h 658819"/>
                    <a:gd name="connsiteX28" fmla="*/ 0 w 7314485"/>
                    <a:gd name="connsiteY28" fmla="*/ 549014 h 658819"/>
                    <a:gd name="connsiteX29" fmla="*/ 0 w 7314485"/>
                    <a:gd name="connsiteY29" fmla="*/ 109805 h 65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314485" h="658819" fill="none" extrusionOk="0">
                      <a:moveTo>
                        <a:pt x="0" y="109805"/>
                      </a:moveTo>
                      <a:cubicBezTo>
                        <a:pt x="2093" y="40794"/>
                        <a:pt x="52019" y="442"/>
                        <a:pt x="109805" y="0"/>
                      </a:cubicBezTo>
                      <a:cubicBezTo>
                        <a:pt x="246490" y="-22910"/>
                        <a:pt x="461917" y="21657"/>
                        <a:pt x="612896" y="0"/>
                      </a:cubicBezTo>
                      <a:cubicBezTo>
                        <a:pt x="763875" y="-21657"/>
                        <a:pt x="872351" y="-3944"/>
                        <a:pt x="1115987" y="0"/>
                      </a:cubicBezTo>
                      <a:cubicBezTo>
                        <a:pt x="1359623" y="3944"/>
                        <a:pt x="1589447" y="-31906"/>
                        <a:pt x="1831925" y="0"/>
                      </a:cubicBezTo>
                      <a:cubicBezTo>
                        <a:pt x="2074403" y="31906"/>
                        <a:pt x="2080984" y="15521"/>
                        <a:pt x="2264067" y="0"/>
                      </a:cubicBezTo>
                      <a:cubicBezTo>
                        <a:pt x="2447150" y="-15521"/>
                        <a:pt x="2702051" y="6365"/>
                        <a:pt x="2909056" y="0"/>
                      </a:cubicBezTo>
                      <a:cubicBezTo>
                        <a:pt x="3116061" y="-6365"/>
                        <a:pt x="3384121" y="-5309"/>
                        <a:pt x="3624993" y="0"/>
                      </a:cubicBezTo>
                      <a:cubicBezTo>
                        <a:pt x="3865865" y="5309"/>
                        <a:pt x="4216063" y="-25127"/>
                        <a:pt x="4411879" y="0"/>
                      </a:cubicBezTo>
                      <a:cubicBezTo>
                        <a:pt x="4607695" y="25127"/>
                        <a:pt x="4700706" y="17186"/>
                        <a:pt x="4844022" y="0"/>
                      </a:cubicBezTo>
                      <a:cubicBezTo>
                        <a:pt x="4987338" y="-17186"/>
                        <a:pt x="5331292" y="1255"/>
                        <a:pt x="5559959" y="0"/>
                      </a:cubicBezTo>
                      <a:cubicBezTo>
                        <a:pt x="5788626" y="-1255"/>
                        <a:pt x="5855486" y="-9022"/>
                        <a:pt x="5992101" y="0"/>
                      </a:cubicBezTo>
                      <a:cubicBezTo>
                        <a:pt x="6128716" y="9022"/>
                        <a:pt x="6390428" y="-1030"/>
                        <a:pt x="6495193" y="0"/>
                      </a:cubicBezTo>
                      <a:cubicBezTo>
                        <a:pt x="6599958" y="1030"/>
                        <a:pt x="7035353" y="-13229"/>
                        <a:pt x="7204680" y="0"/>
                      </a:cubicBezTo>
                      <a:cubicBezTo>
                        <a:pt x="7262460" y="-893"/>
                        <a:pt x="7313111" y="51633"/>
                        <a:pt x="7314485" y="109805"/>
                      </a:cubicBezTo>
                      <a:cubicBezTo>
                        <a:pt x="7333104" y="199033"/>
                        <a:pt x="7296096" y="353131"/>
                        <a:pt x="7314485" y="549014"/>
                      </a:cubicBezTo>
                      <a:cubicBezTo>
                        <a:pt x="7304345" y="611149"/>
                        <a:pt x="7267196" y="660108"/>
                        <a:pt x="7204680" y="658819"/>
                      </a:cubicBezTo>
                      <a:cubicBezTo>
                        <a:pt x="6963651" y="632182"/>
                        <a:pt x="6876897" y="667563"/>
                        <a:pt x="6559691" y="658819"/>
                      </a:cubicBezTo>
                      <a:cubicBezTo>
                        <a:pt x="6242485" y="650075"/>
                        <a:pt x="5994111" y="649875"/>
                        <a:pt x="5772805" y="658819"/>
                      </a:cubicBezTo>
                      <a:cubicBezTo>
                        <a:pt x="5551499" y="667763"/>
                        <a:pt x="5353400" y="682375"/>
                        <a:pt x="5056868" y="658819"/>
                      </a:cubicBezTo>
                      <a:cubicBezTo>
                        <a:pt x="4760336" y="635263"/>
                        <a:pt x="4663707" y="658582"/>
                        <a:pt x="4553777" y="658819"/>
                      </a:cubicBezTo>
                      <a:cubicBezTo>
                        <a:pt x="4443847" y="659056"/>
                        <a:pt x="4180817" y="661790"/>
                        <a:pt x="3908788" y="658819"/>
                      </a:cubicBezTo>
                      <a:cubicBezTo>
                        <a:pt x="3636759" y="655848"/>
                        <a:pt x="3601619" y="664272"/>
                        <a:pt x="3405697" y="658819"/>
                      </a:cubicBezTo>
                      <a:cubicBezTo>
                        <a:pt x="3209775" y="653366"/>
                        <a:pt x="3066649" y="652819"/>
                        <a:pt x="2973555" y="658819"/>
                      </a:cubicBezTo>
                      <a:cubicBezTo>
                        <a:pt x="2880461" y="664819"/>
                        <a:pt x="2672998" y="677566"/>
                        <a:pt x="2399515" y="658819"/>
                      </a:cubicBezTo>
                      <a:cubicBezTo>
                        <a:pt x="2126032" y="640072"/>
                        <a:pt x="2159474" y="657708"/>
                        <a:pt x="1967372" y="658819"/>
                      </a:cubicBezTo>
                      <a:cubicBezTo>
                        <a:pt x="1775270" y="659930"/>
                        <a:pt x="1476555" y="634586"/>
                        <a:pt x="1251435" y="658819"/>
                      </a:cubicBezTo>
                      <a:cubicBezTo>
                        <a:pt x="1026315" y="683052"/>
                        <a:pt x="580747" y="653065"/>
                        <a:pt x="109805" y="658819"/>
                      </a:cubicBezTo>
                      <a:cubicBezTo>
                        <a:pt x="57735" y="651534"/>
                        <a:pt x="-756" y="614634"/>
                        <a:pt x="0" y="549014"/>
                      </a:cubicBezTo>
                      <a:cubicBezTo>
                        <a:pt x="-7009" y="446869"/>
                        <a:pt x="-3483" y="322866"/>
                        <a:pt x="0" y="109805"/>
                      </a:cubicBezTo>
                      <a:close/>
                    </a:path>
                    <a:path w="7314485" h="658819" stroke="0" extrusionOk="0">
                      <a:moveTo>
                        <a:pt x="0" y="109805"/>
                      </a:moveTo>
                      <a:cubicBezTo>
                        <a:pt x="14893" y="46661"/>
                        <a:pt x="48907" y="10366"/>
                        <a:pt x="109805" y="0"/>
                      </a:cubicBezTo>
                      <a:cubicBezTo>
                        <a:pt x="223049" y="-6497"/>
                        <a:pt x="423977" y="2242"/>
                        <a:pt x="541947" y="0"/>
                      </a:cubicBezTo>
                      <a:cubicBezTo>
                        <a:pt x="659917" y="-2242"/>
                        <a:pt x="761890" y="-11343"/>
                        <a:pt x="974090" y="0"/>
                      </a:cubicBezTo>
                      <a:cubicBezTo>
                        <a:pt x="1186290" y="11343"/>
                        <a:pt x="1267505" y="28320"/>
                        <a:pt x="1548130" y="0"/>
                      </a:cubicBezTo>
                      <a:cubicBezTo>
                        <a:pt x="1828755" y="-28320"/>
                        <a:pt x="2115273" y="28170"/>
                        <a:pt x="2335016" y="0"/>
                      </a:cubicBezTo>
                      <a:cubicBezTo>
                        <a:pt x="2554759" y="-28170"/>
                        <a:pt x="2598610" y="-4690"/>
                        <a:pt x="2767158" y="0"/>
                      </a:cubicBezTo>
                      <a:cubicBezTo>
                        <a:pt x="2935706" y="4690"/>
                        <a:pt x="3164751" y="-16475"/>
                        <a:pt x="3270249" y="0"/>
                      </a:cubicBezTo>
                      <a:cubicBezTo>
                        <a:pt x="3375747" y="16475"/>
                        <a:pt x="3589952" y="-18439"/>
                        <a:pt x="3773340" y="0"/>
                      </a:cubicBezTo>
                      <a:cubicBezTo>
                        <a:pt x="3956728" y="18439"/>
                        <a:pt x="4126496" y="-2148"/>
                        <a:pt x="4347380" y="0"/>
                      </a:cubicBezTo>
                      <a:cubicBezTo>
                        <a:pt x="4568264" y="2148"/>
                        <a:pt x="4767682" y="23143"/>
                        <a:pt x="4992369" y="0"/>
                      </a:cubicBezTo>
                      <a:cubicBezTo>
                        <a:pt x="5217056" y="-23143"/>
                        <a:pt x="5225888" y="-1227"/>
                        <a:pt x="5424511" y="0"/>
                      </a:cubicBezTo>
                      <a:cubicBezTo>
                        <a:pt x="5623134" y="1227"/>
                        <a:pt x="5766744" y="-12077"/>
                        <a:pt x="5927603" y="0"/>
                      </a:cubicBezTo>
                      <a:cubicBezTo>
                        <a:pt x="6088462" y="12077"/>
                        <a:pt x="6357298" y="1453"/>
                        <a:pt x="6643540" y="0"/>
                      </a:cubicBezTo>
                      <a:cubicBezTo>
                        <a:pt x="6929782" y="-1453"/>
                        <a:pt x="6932130" y="10684"/>
                        <a:pt x="7204680" y="0"/>
                      </a:cubicBezTo>
                      <a:cubicBezTo>
                        <a:pt x="7263753" y="-13267"/>
                        <a:pt x="7311020" y="59699"/>
                        <a:pt x="7314485" y="109805"/>
                      </a:cubicBezTo>
                      <a:cubicBezTo>
                        <a:pt x="7313643" y="317179"/>
                        <a:pt x="7295692" y="451128"/>
                        <a:pt x="7314485" y="549014"/>
                      </a:cubicBezTo>
                      <a:cubicBezTo>
                        <a:pt x="7314139" y="595321"/>
                        <a:pt x="7252844" y="654834"/>
                        <a:pt x="7204680" y="658819"/>
                      </a:cubicBezTo>
                      <a:cubicBezTo>
                        <a:pt x="7039347" y="660500"/>
                        <a:pt x="6919255" y="664020"/>
                        <a:pt x="6772538" y="658819"/>
                      </a:cubicBezTo>
                      <a:cubicBezTo>
                        <a:pt x="6625821" y="653618"/>
                        <a:pt x="6350255" y="652489"/>
                        <a:pt x="6056600" y="658819"/>
                      </a:cubicBezTo>
                      <a:cubicBezTo>
                        <a:pt x="5762945" y="665149"/>
                        <a:pt x="5632646" y="684498"/>
                        <a:pt x="5269714" y="658819"/>
                      </a:cubicBezTo>
                      <a:cubicBezTo>
                        <a:pt x="4906782" y="633140"/>
                        <a:pt x="4760858" y="669071"/>
                        <a:pt x="4482828" y="658819"/>
                      </a:cubicBezTo>
                      <a:cubicBezTo>
                        <a:pt x="4204798" y="648567"/>
                        <a:pt x="4018628" y="678281"/>
                        <a:pt x="3837839" y="658819"/>
                      </a:cubicBezTo>
                      <a:cubicBezTo>
                        <a:pt x="3657050" y="639357"/>
                        <a:pt x="3382286" y="633057"/>
                        <a:pt x="3192851" y="658819"/>
                      </a:cubicBezTo>
                      <a:cubicBezTo>
                        <a:pt x="3003416" y="684581"/>
                        <a:pt x="2734466" y="641104"/>
                        <a:pt x="2618811" y="658819"/>
                      </a:cubicBezTo>
                      <a:cubicBezTo>
                        <a:pt x="2503156" y="676534"/>
                        <a:pt x="2350359" y="635712"/>
                        <a:pt x="2115720" y="658819"/>
                      </a:cubicBezTo>
                      <a:cubicBezTo>
                        <a:pt x="1881081" y="681926"/>
                        <a:pt x="1744149" y="663889"/>
                        <a:pt x="1612629" y="658819"/>
                      </a:cubicBezTo>
                      <a:cubicBezTo>
                        <a:pt x="1481109" y="653749"/>
                        <a:pt x="1310696" y="669924"/>
                        <a:pt x="1038589" y="658819"/>
                      </a:cubicBezTo>
                      <a:cubicBezTo>
                        <a:pt x="766482" y="647714"/>
                        <a:pt x="517502" y="682686"/>
                        <a:pt x="109805" y="658819"/>
                      </a:cubicBezTo>
                      <a:cubicBezTo>
                        <a:pt x="44541" y="658636"/>
                        <a:pt x="-4091" y="602324"/>
                        <a:pt x="0" y="549014"/>
                      </a:cubicBezTo>
                      <a:cubicBezTo>
                        <a:pt x="11810" y="374098"/>
                        <a:pt x="887" y="295828"/>
                        <a:pt x="0" y="109805"/>
                      </a:cubicBezTo>
                      <a:close/>
                    </a:path>
                  </a:pathLst>
                </a:custGeom>
                <a:solidFill>
                  <a:schemeClr val="accent5">
                    <a:lumMod val="20000"/>
                    <a:lumOff val="80000"/>
                  </a:schemeClr>
                </a:solidFill>
                <a:ln w="19050">
                  <a:solidFill>
                    <a:schemeClr val="accent1"/>
                  </a:solidFill>
                  <a:prstDash val="lgDash"/>
                  <a:extLst>
                    <a:ext uri="{C807C97D-BFC1-408E-A445-0C87EB9F89A2}">
                      <ask:lineSketchStyleProps xmlns:ask="http://schemas.microsoft.com/office/drawing/2018/sketchyshapes" xmlns="" sd="3374639765">
                        <a:custGeom>
                          <a:avLst/>
                          <a:gdLst>
                            <a:gd name="connsiteX0" fmla="*/ 0 w 9752647"/>
                            <a:gd name="connsiteY0" fmla="*/ 146407 h 878425"/>
                            <a:gd name="connsiteX1" fmla="*/ 146407 w 9752647"/>
                            <a:gd name="connsiteY1" fmla="*/ 0 h 878425"/>
                            <a:gd name="connsiteX2" fmla="*/ 632913 w 9752647"/>
                            <a:gd name="connsiteY2" fmla="*/ 0 h 878425"/>
                            <a:gd name="connsiteX3" fmla="*/ 1497812 w 9752647"/>
                            <a:gd name="connsiteY3" fmla="*/ 0 h 878425"/>
                            <a:gd name="connsiteX4" fmla="*/ 1889719 w 9752647"/>
                            <a:gd name="connsiteY4" fmla="*/ 0 h 878425"/>
                            <a:gd name="connsiteX5" fmla="*/ 2660020 w 9752647"/>
                            <a:gd name="connsiteY5" fmla="*/ 0 h 878425"/>
                            <a:gd name="connsiteX6" fmla="*/ 3051927 w 9752647"/>
                            <a:gd name="connsiteY6" fmla="*/ 0 h 878425"/>
                            <a:gd name="connsiteX7" fmla="*/ 3538433 w 9752647"/>
                            <a:gd name="connsiteY7" fmla="*/ 0 h 878425"/>
                            <a:gd name="connsiteX8" fmla="*/ 4119537 w 9752647"/>
                            <a:gd name="connsiteY8" fmla="*/ 0 h 878425"/>
                            <a:gd name="connsiteX9" fmla="*/ 4511444 w 9752647"/>
                            <a:gd name="connsiteY9" fmla="*/ 0 h 878425"/>
                            <a:gd name="connsiteX10" fmla="*/ 5092548 w 9752647"/>
                            <a:gd name="connsiteY10" fmla="*/ 0 h 878425"/>
                            <a:gd name="connsiteX11" fmla="*/ 5579054 w 9752647"/>
                            <a:gd name="connsiteY11" fmla="*/ 0 h 878425"/>
                            <a:gd name="connsiteX12" fmla="*/ 6254756 w 9752647"/>
                            <a:gd name="connsiteY12" fmla="*/ 0 h 878425"/>
                            <a:gd name="connsiteX13" fmla="*/ 6835860 w 9752647"/>
                            <a:gd name="connsiteY13" fmla="*/ 0 h 878425"/>
                            <a:gd name="connsiteX14" fmla="*/ 7511563 w 9752647"/>
                            <a:gd name="connsiteY14" fmla="*/ 0 h 878425"/>
                            <a:gd name="connsiteX15" fmla="*/ 8376462 w 9752647"/>
                            <a:gd name="connsiteY15" fmla="*/ 0 h 878425"/>
                            <a:gd name="connsiteX16" fmla="*/ 9606240 w 9752647"/>
                            <a:gd name="connsiteY16" fmla="*/ 0 h 878425"/>
                            <a:gd name="connsiteX17" fmla="*/ 9752647 w 9752647"/>
                            <a:gd name="connsiteY17" fmla="*/ 146407 h 878425"/>
                            <a:gd name="connsiteX18" fmla="*/ 9752647 w 9752647"/>
                            <a:gd name="connsiteY18" fmla="*/ 732018 h 878425"/>
                            <a:gd name="connsiteX19" fmla="*/ 9606240 w 9752647"/>
                            <a:gd name="connsiteY19" fmla="*/ 878425 h 878425"/>
                            <a:gd name="connsiteX20" fmla="*/ 8835939 w 9752647"/>
                            <a:gd name="connsiteY20" fmla="*/ 878425 h 878425"/>
                            <a:gd name="connsiteX21" fmla="*/ 8065639 w 9752647"/>
                            <a:gd name="connsiteY21" fmla="*/ 878425 h 878425"/>
                            <a:gd name="connsiteX22" fmla="*/ 7200740 w 9752647"/>
                            <a:gd name="connsiteY22" fmla="*/ 878425 h 878425"/>
                            <a:gd name="connsiteX23" fmla="*/ 6430439 w 9752647"/>
                            <a:gd name="connsiteY23" fmla="*/ 878425 h 878425"/>
                            <a:gd name="connsiteX24" fmla="*/ 6038532 w 9752647"/>
                            <a:gd name="connsiteY24" fmla="*/ 878425 h 878425"/>
                            <a:gd name="connsiteX25" fmla="*/ 5646624 w 9752647"/>
                            <a:gd name="connsiteY25" fmla="*/ 878425 h 878425"/>
                            <a:gd name="connsiteX26" fmla="*/ 5065520 w 9752647"/>
                            <a:gd name="connsiteY26" fmla="*/ 878425 h 878425"/>
                            <a:gd name="connsiteX27" fmla="*/ 4579014 w 9752647"/>
                            <a:gd name="connsiteY27" fmla="*/ 878425 h 878425"/>
                            <a:gd name="connsiteX28" fmla="*/ 3714115 w 9752647"/>
                            <a:gd name="connsiteY28" fmla="*/ 878425 h 878425"/>
                            <a:gd name="connsiteX29" fmla="*/ 3038413 w 9752647"/>
                            <a:gd name="connsiteY29" fmla="*/ 878425 h 878425"/>
                            <a:gd name="connsiteX30" fmla="*/ 2173514 w 9752647"/>
                            <a:gd name="connsiteY30" fmla="*/ 878425 h 878425"/>
                            <a:gd name="connsiteX31" fmla="*/ 1781607 w 9752647"/>
                            <a:gd name="connsiteY31" fmla="*/ 878425 h 878425"/>
                            <a:gd name="connsiteX32" fmla="*/ 1295101 w 9752647"/>
                            <a:gd name="connsiteY32" fmla="*/ 878425 h 878425"/>
                            <a:gd name="connsiteX33" fmla="*/ 146407 w 9752647"/>
                            <a:gd name="connsiteY33" fmla="*/ 878425 h 878425"/>
                            <a:gd name="connsiteX34" fmla="*/ 0 w 9752647"/>
                            <a:gd name="connsiteY34" fmla="*/ 732018 h 878425"/>
                            <a:gd name="connsiteX35" fmla="*/ 0 w 9752647"/>
                            <a:gd name="connsiteY35" fmla="*/ 146407 h 87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752647" h="878425" fill="none" extrusionOk="0">
                              <a:moveTo>
                                <a:pt x="0" y="146407"/>
                              </a:moveTo>
                              <a:cubicBezTo>
                                <a:pt x="7165" y="48505"/>
                                <a:pt x="74622" y="-6516"/>
                                <a:pt x="146407" y="0"/>
                              </a:cubicBezTo>
                              <a:cubicBezTo>
                                <a:pt x="349916" y="-7055"/>
                                <a:pt x="492600" y="-814"/>
                                <a:pt x="632913" y="0"/>
                              </a:cubicBezTo>
                              <a:cubicBezTo>
                                <a:pt x="773226" y="814"/>
                                <a:pt x="1172938" y="30190"/>
                                <a:pt x="1497812" y="0"/>
                              </a:cubicBezTo>
                              <a:cubicBezTo>
                                <a:pt x="1822686" y="-30190"/>
                                <a:pt x="1808806" y="6994"/>
                                <a:pt x="1889719" y="0"/>
                              </a:cubicBezTo>
                              <a:cubicBezTo>
                                <a:pt x="1970632" y="-6994"/>
                                <a:pt x="2325842" y="-35053"/>
                                <a:pt x="2660020" y="0"/>
                              </a:cubicBezTo>
                              <a:cubicBezTo>
                                <a:pt x="2994198" y="35053"/>
                                <a:pt x="2950234" y="-15696"/>
                                <a:pt x="3051927" y="0"/>
                              </a:cubicBezTo>
                              <a:cubicBezTo>
                                <a:pt x="3153620" y="15696"/>
                                <a:pt x="3408978" y="-23722"/>
                                <a:pt x="3538433" y="0"/>
                              </a:cubicBezTo>
                              <a:cubicBezTo>
                                <a:pt x="3667888" y="23722"/>
                                <a:pt x="3832154" y="-11691"/>
                                <a:pt x="4119537" y="0"/>
                              </a:cubicBezTo>
                              <a:cubicBezTo>
                                <a:pt x="4406920" y="11691"/>
                                <a:pt x="4403422" y="-11976"/>
                                <a:pt x="4511444" y="0"/>
                              </a:cubicBezTo>
                              <a:cubicBezTo>
                                <a:pt x="4619466" y="11976"/>
                                <a:pt x="4896931" y="14135"/>
                                <a:pt x="5092548" y="0"/>
                              </a:cubicBezTo>
                              <a:cubicBezTo>
                                <a:pt x="5288165" y="-14135"/>
                                <a:pt x="5479318" y="14297"/>
                                <a:pt x="5579054" y="0"/>
                              </a:cubicBezTo>
                              <a:cubicBezTo>
                                <a:pt x="5678790" y="-14297"/>
                                <a:pt x="5970117" y="-7274"/>
                                <a:pt x="6254756" y="0"/>
                              </a:cubicBezTo>
                              <a:cubicBezTo>
                                <a:pt x="6539395" y="7274"/>
                                <a:pt x="6629188" y="21862"/>
                                <a:pt x="6835860" y="0"/>
                              </a:cubicBezTo>
                              <a:cubicBezTo>
                                <a:pt x="7042532" y="-21862"/>
                                <a:pt x="7261846" y="-23076"/>
                                <a:pt x="7511563" y="0"/>
                              </a:cubicBezTo>
                              <a:cubicBezTo>
                                <a:pt x="7761280" y="23076"/>
                                <a:pt x="7975007" y="36942"/>
                                <a:pt x="8376462" y="0"/>
                              </a:cubicBezTo>
                              <a:cubicBezTo>
                                <a:pt x="8777917" y="-36942"/>
                                <a:pt x="9014532" y="-16324"/>
                                <a:pt x="9606240" y="0"/>
                              </a:cubicBezTo>
                              <a:cubicBezTo>
                                <a:pt x="9699657" y="11642"/>
                                <a:pt x="9743826" y="72790"/>
                                <a:pt x="9752647" y="146407"/>
                              </a:cubicBezTo>
                              <a:cubicBezTo>
                                <a:pt x="9751411" y="400164"/>
                                <a:pt x="9726206" y="463079"/>
                                <a:pt x="9752647" y="732018"/>
                              </a:cubicBezTo>
                              <a:cubicBezTo>
                                <a:pt x="9750838" y="814233"/>
                                <a:pt x="9671861" y="867591"/>
                                <a:pt x="9606240" y="878425"/>
                              </a:cubicBezTo>
                              <a:cubicBezTo>
                                <a:pt x="9419393" y="914956"/>
                                <a:pt x="9078549" y="872038"/>
                                <a:pt x="8835939" y="878425"/>
                              </a:cubicBezTo>
                              <a:cubicBezTo>
                                <a:pt x="8593329" y="884812"/>
                                <a:pt x="8392280" y="840497"/>
                                <a:pt x="8065639" y="878425"/>
                              </a:cubicBezTo>
                              <a:cubicBezTo>
                                <a:pt x="7738998" y="916353"/>
                                <a:pt x="7550134" y="885806"/>
                                <a:pt x="7200740" y="878425"/>
                              </a:cubicBezTo>
                              <a:cubicBezTo>
                                <a:pt x="6851346" y="871044"/>
                                <a:pt x="6726657" y="851997"/>
                                <a:pt x="6430439" y="878425"/>
                              </a:cubicBezTo>
                              <a:cubicBezTo>
                                <a:pt x="6134221" y="904853"/>
                                <a:pt x="6196145" y="868710"/>
                                <a:pt x="6038532" y="878425"/>
                              </a:cubicBezTo>
                              <a:cubicBezTo>
                                <a:pt x="5880919" y="888140"/>
                                <a:pt x="5768079" y="878405"/>
                                <a:pt x="5646624" y="878425"/>
                              </a:cubicBezTo>
                              <a:cubicBezTo>
                                <a:pt x="5525169" y="878445"/>
                                <a:pt x="5353067" y="883396"/>
                                <a:pt x="5065520" y="878425"/>
                              </a:cubicBezTo>
                              <a:cubicBezTo>
                                <a:pt x="4777973" y="873454"/>
                                <a:pt x="4818296" y="873772"/>
                                <a:pt x="4579014" y="878425"/>
                              </a:cubicBezTo>
                              <a:cubicBezTo>
                                <a:pt x="4339732" y="883078"/>
                                <a:pt x="3987717" y="919833"/>
                                <a:pt x="3714115" y="878425"/>
                              </a:cubicBezTo>
                              <a:cubicBezTo>
                                <a:pt x="3440513" y="837017"/>
                                <a:pt x="3242188" y="864532"/>
                                <a:pt x="3038413" y="878425"/>
                              </a:cubicBezTo>
                              <a:cubicBezTo>
                                <a:pt x="2834638" y="892318"/>
                                <a:pt x="2416453" y="852735"/>
                                <a:pt x="2173514" y="878425"/>
                              </a:cubicBezTo>
                              <a:cubicBezTo>
                                <a:pt x="1930575" y="904115"/>
                                <a:pt x="1872590" y="883996"/>
                                <a:pt x="1781607" y="878425"/>
                              </a:cubicBezTo>
                              <a:cubicBezTo>
                                <a:pt x="1690624" y="872854"/>
                                <a:pt x="1422234" y="894025"/>
                                <a:pt x="1295101" y="878425"/>
                              </a:cubicBezTo>
                              <a:cubicBezTo>
                                <a:pt x="1167968" y="862825"/>
                                <a:pt x="648403" y="862974"/>
                                <a:pt x="146407" y="878425"/>
                              </a:cubicBezTo>
                              <a:cubicBezTo>
                                <a:pt x="71154" y="879469"/>
                                <a:pt x="14941" y="813662"/>
                                <a:pt x="0" y="732018"/>
                              </a:cubicBezTo>
                              <a:cubicBezTo>
                                <a:pt x="-1498" y="481948"/>
                                <a:pt x="-27916" y="271752"/>
                                <a:pt x="0" y="146407"/>
                              </a:cubicBezTo>
                              <a:close/>
                            </a:path>
                            <a:path w="9752647" h="878425" stroke="0" extrusionOk="0">
                              <a:moveTo>
                                <a:pt x="0" y="146407"/>
                              </a:moveTo>
                              <a:cubicBezTo>
                                <a:pt x="12296" y="63484"/>
                                <a:pt x="65181" y="15007"/>
                                <a:pt x="146407" y="0"/>
                              </a:cubicBezTo>
                              <a:cubicBezTo>
                                <a:pt x="252444" y="-93"/>
                                <a:pt x="365215" y="19422"/>
                                <a:pt x="538314" y="0"/>
                              </a:cubicBezTo>
                              <a:cubicBezTo>
                                <a:pt x="711413" y="-19422"/>
                                <a:pt x="736907" y="-9199"/>
                                <a:pt x="930222" y="0"/>
                              </a:cubicBezTo>
                              <a:cubicBezTo>
                                <a:pt x="1123537" y="9199"/>
                                <a:pt x="1342625" y="16944"/>
                                <a:pt x="1511326" y="0"/>
                              </a:cubicBezTo>
                              <a:cubicBezTo>
                                <a:pt x="1680027" y="-16944"/>
                                <a:pt x="1979269" y="-32712"/>
                                <a:pt x="2376225" y="0"/>
                              </a:cubicBezTo>
                              <a:cubicBezTo>
                                <a:pt x="2773181" y="32712"/>
                                <a:pt x="2688324" y="-12473"/>
                                <a:pt x="2768132" y="0"/>
                              </a:cubicBezTo>
                              <a:cubicBezTo>
                                <a:pt x="2847940" y="12473"/>
                                <a:pt x="3040224" y="-3481"/>
                                <a:pt x="3254638" y="0"/>
                              </a:cubicBezTo>
                              <a:cubicBezTo>
                                <a:pt x="3469052" y="3481"/>
                                <a:pt x="3529679" y="5690"/>
                                <a:pt x="3741144" y="0"/>
                              </a:cubicBezTo>
                              <a:cubicBezTo>
                                <a:pt x="3952609" y="-5690"/>
                                <a:pt x="4033725" y="7822"/>
                                <a:pt x="4322248" y="0"/>
                              </a:cubicBezTo>
                              <a:cubicBezTo>
                                <a:pt x="4610771" y="-7822"/>
                                <a:pt x="4843314" y="5284"/>
                                <a:pt x="4997950" y="0"/>
                              </a:cubicBezTo>
                              <a:cubicBezTo>
                                <a:pt x="5152586" y="-5284"/>
                                <a:pt x="5296446" y="13258"/>
                                <a:pt x="5389857" y="0"/>
                              </a:cubicBezTo>
                              <a:cubicBezTo>
                                <a:pt x="5483268" y="-13258"/>
                                <a:pt x="5643922" y="-9545"/>
                                <a:pt x="5876363" y="0"/>
                              </a:cubicBezTo>
                              <a:cubicBezTo>
                                <a:pt x="6108804" y="9545"/>
                                <a:pt x="6448894" y="-20557"/>
                                <a:pt x="6646664" y="0"/>
                              </a:cubicBezTo>
                              <a:cubicBezTo>
                                <a:pt x="6844434" y="20557"/>
                                <a:pt x="7051846" y="-21730"/>
                                <a:pt x="7416964" y="0"/>
                              </a:cubicBezTo>
                              <a:cubicBezTo>
                                <a:pt x="7782082" y="21730"/>
                                <a:pt x="7977331" y="-32883"/>
                                <a:pt x="8281863" y="0"/>
                              </a:cubicBezTo>
                              <a:cubicBezTo>
                                <a:pt x="8586395" y="32883"/>
                                <a:pt x="9110640" y="39437"/>
                                <a:pt x="9606240" y="0"/>
                              </a:cubicBezTo>
                              <a:cubicBezTo>
                                <a:pt x="9687345" y="7313"/>
                                <a:pt x="9759043" y="62688"/>
                                <a:pt x="9752647" y="146407"/>
                              </a:cubicBezTo>
                              <a:cubicBezTo>
                                <a:pt x="9761601" y="418315"/>
                                <a:pt x="9759082" y="608160"/>
                                <a:pt x="9752647" y="732018"/>
                              </a:cubicBezTo>
                              <a:cubicBezTo>
                                <a:pt x="9738127" y="808844"/>
                                <a:pt x="9700259" y="893531"/>
                                <a:pt x="9606240" y="878425"/>
                              </a:cubicBezTo>
                              <a:cubicBezTo>
                                <a:pt x="9355371" y="899633"/>
                                <a:pt x="9158394" y="864715"/>
                                <a:pt x="8930538" y="878425"/>
                              </a:cubicBezTo>
                              <a:cubicBezTo>
                                <a:pt x="8702682" y="892135"/>
                                <a:pt x="8247627" y="838255"/>
                                <a:pt x="8065639" y="878425"/>
                              </a:cubicBezTo>
                              <a:cubicBezTo>
                                <a:pt x="7883651" y="918595"/>
                                <a:pt x="7687550" y="891423"/>
                                <a:pt x="7389936" y="878425"/>
                              </a:cubicBezTo>
                              <a:cubicBezTo>
                                <a:pt x="7092322" y="865427"/>
                                <a:pt x="6928937" y="891145"/>
                                <a:pt x="6714234" y="878425"/>
                              </a:cubicBezTo>
                              <a:cubicBezTo>
                                <a:pt x="6499531" y="865705"/>
                                <a:pt x="6265693" y="875410"/>
                                <a:pt x="6133130" y="878425"/>
                              </a:cubicBezTo>
                              <a:cubicBezTo>
                                <a:pt x="6000567" y="881440"/>
                                <a:pt x="5747488" y="876907"/>
                                <a:pt x="5646624" y="878425"/>
                              </a:cubicBezTo>
                              <a:cubicBezTo>
                                <a:pt x="5545760" y="879943"/>
                                <a:pt x="5287564" y="860325"/>
                                <a:pt x="5160118" y="878425"/>
                              </a:cubicBezTo>
                              <a:cubicBezTo>
                                <a:pt x="5032672" y="896525"/>
                                <a:pt x="4841369" y="897904"/>
                                <a:pt x="4579014" y="878425"/>
                              </a:cubicBezTo>
                              <a:cubicBezTo>
                                <a:pt x="4316659" y="858946"/>
                                <a:pt x="4153844" y="867337"/>
                                <a:pt x="3808714" y="878425"/>
                              </a:cubicBezTo>
                              <a:cubicBezTo>
                                <a:pt x="3463584" y="889513"/>
                                <a:pt x="3479480" y="872697"/>
                                <a:pt x="3322208" y="878425"/>
                              </a:cubicBezTo>
                              <a:cubicBezTo>
                                <a:pt x="3164936" y="884153"/>
                                <a:pt x="2635448" y="877711"/>
                                <a:pt x="2457309" y="878425"/>
                              </a:cubicBezTo>
                              <a:cubicBezTo>
                                <a:pt x="2279170" y="879139"/>
                                <a:pt x="1793917" y="890912"/>
                                <a:pt x="1592410" y="878425"/>
                              </a:cubicBezTo>
                              <a:cubicBezTo>
                                <a:pt x="1390903" y="865938"/>
                                <a:pt x="1335732" y="882932"/>
                                <a:pt x="1105904" y="878425"/>
                              </a:cubicBezTo>
                              <a:cubicBezTo>
                                <a:pt x="876076" y="873918"/>
                                <a:pt x="451572" y="912383"/>
                                <a:pt x="146407" y="878425"/>
                              </a:cubicBezTo>
                              <a:cubicBezTo>
                                <a:pt x="76826" y="869080"/>
                                <a:pt x="-18325" y="806841"/>
                                <a:pt x="0" y="732018"/>
                              </a:cubicBezTo>
                              <a:cubicBezTo>
                                <a:pt x="-14610" y="482446"/>
                                <a:pt x="-12623" y="349696"/>
                                <a:pt x="0" y="14640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sp>
              <p:nvSpPr>
                <p:cNvPr id="11" name="Hộp Văn bản 10">
                  <a:extLst>
                    <a:ext uri="{FF2B5EF4-FFF2-40B4-BE49-F238E27FC236}">
                      <a16:creationId xmlns:a16="http://schemas.microsoft.com/office/drawing/2014/main" id="{041610B6-032F-2FB1-469B-435BC655F0A7}"/>
                    </a:ext>
                  </a:extLst>
                </p:cNvPr>
                <p:cNvSpPr txBox="1"/>
                <p:nvPr/>
              </p:nvSpPr>
              <p:spPr>
                <a:xfrm>
                  <a:off x="4539518" y="883099"/>
                  <a:ext cx="7761609" cy="553290"/>
                </a:xfrm>
                <a:prstGeom prst="roundRect">
                  <a:avLst/>
                </a:prstGeom>
                <a:noFill/>
              </p:spPr>
              <p:txBody>
                <a:bodyPr wrap="square" rtlCol="0">
                  <a:spAutoFit/>
                </a:bodyPr>
                <a:lstStyle/>
                <a:p>
                  <a:pPr algn="ctr" defTabSz="1219170">
                    <a:buClr>
                      <a:srgbClr val="000000"/>
                    </a:buClr>
                  </a:pPr>
                  <a:r>
                    <a:rPr lang="vi-VN" sz="3733" kern="0" dirty="0">
                      <a:solidFill>
                        <a:prstClr val="black"/>
                      </a:solidFill>
                      <a:latin typeface="Calibri" panose="020F0502020204030204" pitchFamily="34" charset="0"/>
                      <a:cs typeface="Calibri" panose="020F0502020204030204" pitchFamily="34" charset="0"/>
                      <a:sym typeface="Arial"/>
                    </a:rPr>
                    <a:t>2. Cảnh vật ở ngoại ô được miêu tả như thế nào? </a:t>
                  </a:r>
                  <a:endParaRPr lang="en-US" sz="3733" kern="0" dirty="0">
                    <a:solidFill>
                      <a:prstClr val="black"/>
                    </a:solidFill>
                    <a:latin typeface="Calibri" panose="020F0502020204030204" pitchFamily="34" charset="0"/>
                    <a:cs typeface="Calibri" panose="020F0502020204030204" pitchFamily="34" charset="0"/>
                    <a:sym typeface="Arial"/>
                  </a:endParaRPr>
                </a:p>
              </p:txBody>
            </p:sp>
          </p:grpSp>
          <p:pic>
            <p:nvPicPr>
              <p:cNvPr id="30" name="Hình ảnh 29">
                <a:extLst>
                  <a:ext uri="{FF2B5EF4-FFF2-40B4-BE49-F238E27FC236}">
                    <a16:creationId xmlns:a16="http://schemas.microsoft.com/office/drawing/2014/main" id="{222A5673-3066-C9D3-7B21-A3675DB1CF64}"/>
                  </a:ext>
                </a:extLst>
              </p:cNvPr>
              <p:cNvPicPr>
                <a:picLocks noChangeAspect="1"/>
              </p:cNvPicPr>
              <p:nvPr/>
            </p:nvPicPr>
            <p:blipFill rotWithShape="1">
              <a:blip r:embed="rId4"/>
              <a:srcRect l="50655" t="3903" r="28184" b="63507"/>
              <a:stretch/>
            </p:blipFill>
            <p:spPr>
              <a:xfrm>
                <a:off x="207253" y="1728030"/>
                <a:ext cx="634257" cy="976819"/>
              </a:xfrm>
              <a:prstGeom prst="roundRect">
                <a:avLst/>
              </a:prstGeom>
            </p:spPr>
          </p:pic>
        </p:grpSp>
        <p:grpSp>
          <p:nvGrpSpPr>
            <p:cNvPr id="13" name="Nhóm 12">
              <a:extLst>
                <a:ext uri="{FF2B5EF4-FFF2-40B4-BE49-F238E27FC236}">
                  <a16:creationId xmlns:a16="http://schemas.microsoft.com/office/drawing/2014/main" id="{4C9ED8AB-9D37-141E-B81B-D3BBDC919692}"/>
                </a:ext>
              </a:extLst>
            </p:cNvPr>
            <p:cNvGrpSpPr/>
            <p:nvPr/>
          </p:nvGrpSpPr>
          <p:grpSpPr>
            <a:xfrm>
              <a:off x="83348" y="2464325"/>
              <a:ext cx="8814806" cy="960400"/>
              <a:chOff x="184717" y="2685521"/>
              <a:chExt cx="8814806" cy="960400"/>
            </a:xfrm>
          </p:grpSpPr>
          <p:grpSp>
            <p:nvGrpSpPr>
              <p:cNvPr id="12" name="Nhóm 11">
                <a:extLst>
                  <a:ext uri="{FF2B5EF4-FFF2-40B4-BE49-F238E27FC236}">
                    <a16:creationId xmlns:a16="http://schemas.microsoft.com/office/drawing/2014/main" id="{0E45885D-1F5E-8C55-A7E0-5ACCF62A462D}"/>
                  </a:ext>
                </a:extLst>
              </p:cNvPr>
              <p:cNvGrpSpPr/>
              <p:nvPr/>
            </p:nvGrpSpPr>
            <p:grpSpPr>
              <a:xfrm>
                <a:off x="184717" y="2685521"/>
                <a:ext cx="8677582" cy="960400"/>
                <a:chOff x="184717" y="2685521"/>
                <a:chExt cx="8677582" cy="960400"/>
              </a:xfrm>
            </p:grpSpPr>
            <p:sp>
              <p:nvSpPr>
                <p:cNvPr id="38" name="Hình chữ nhật: Góc Tròn 37">
                  <a:extLst>
                    <a:ext uri="{FF2B5EF4-FFF2-40B4-BE49-F238E27FC236}">
                      <a16:creationId xmlns:a16="http://schemas.microsoft.com/office/drawing/2014/main" id="{778B9499-C792-6C8C-1602-C0E3340B5C81}"/>
                    </a:ext>
                  </a:extLst>
                </p:cNvPr>
                <p:cNvSpPr/>
                <p:nvPr/>
              </p:nvSpPr>
              <p:spPr>
                <a:xfrm>
                  <a:off x="858393" y="2882315"/>
                  <a:ext cx="8003906" cy="565307"/>
                </a:xfrm>
                <a:custGeom>
                  <a:avLst/>
                  <a:gdLst>
                    <a:gd name="connsiteX0" fmla="*/ 0 w 8003906"/>
                    <a:gd name="connsiteY0" fmla="*/ 94220 h 565307"/>
                    <a:gd name="connsiteX1" fmla="*/ 94220 w 8003906"/>
                    <a:gd name="connsiteY1" fmla="*/ 0 h 565307"/>
                    <a:gd name="connsiteX2" fmla="*/ 667354 w 8003906"/>
                    <a:gd name="connsiteY2" fmla="*/ 0 h 565307"/>
                    <a:gd name="connsiteX3" fmla="*/ 1084179 w 8003906"/>
                    <a:gd name="connsiteY3" fmla="*/ 0 h 565307"/>
                    <a:gd name="connsiteX4" fmla="*/ 1735468 w 8003906"/>
                    <a:gd name="connsiteY4" fmla="*/ 0 h 565307"/>
                    <a:gd name="connsiteX5" fmla="*/ 2464911 w 8003906"/>
                    <a:gd name="connsiteY5" fmla="*/ 0 h 565307"/>
                    <a:gd name="connsiteX6" fmla="*/ 3272510 w 8003906"/>
                    <a:gd name="connsiteY6" fmla="*/ 0 h 565307"/>
                    <a:gd name="connsiteX7" fmla="*/ 3689334 w 8003906"/>
                    <a:gd name="connsiteY7" fmla="*/ 0 h 565307"/>
                    <a:gd name="connsiteX8" fmla="*/ 4418778 w 8003906"/>
                    <a:gd name="connsiteY8" fmla="*/ 0 h 565307"/>
                    <a:gd name="connsiteX9" fmla="*/ 4835603 w 8003906"/>
                    <a:gd name="connsiteY9" fmla="*/ 0 h 565307"/>
                    <a:gd name="connsiteX10" fmla="*/ 5330582 w 8003906"/>
                    <a:gd name="connsiteY10" fmla="*/ 0 h 565307"/>
                    <a:gd name="connsiteX11" fmla="*/ 5903716 w 8003906"/>
                    <a:gd name="connsiteY11" fmla="*/ 0 h 565307"/>
                    <a:gd name="connsiteX12" fmla="*/ 6320541 w 8003906"/>
                    <a:gd name="connsiteY12" fmla="*/ 0 h 565307"/>
                    <a:gd name="connsiteX13" fmla="*/ 6893675 w 8003906"/>
                    <a:gd name="connsiteY13" fmla="*/ 0 h 565307"/>
                    <a:gd name="connsiteX14" fmla="*/ 7909686 w 8003906"/>
                    <a:gd name="connsiteY14" fmla="*/ 0 h 565307"/>
                    <a:gd name="connsiteX15" fmla="*/ 8003906 w 8003906"/>
                    <a:gd name="connsiteY15" fmla="*/ 94220 h 565307"/>
                    <a:gd name="connsiteX16" fmla="*/ 8003906 w 8003906"/>
                    <a:gd name="connsiteY16" fmla="*/ 471087 h 565307"/>
                    <a:gd name="connsiteX17" fmla="*/ 7909686 w 8003906"/>
                    <a:gd name="connsiteY17" fmla="*/ 565307 h 565307"/>
                    <a:gd name="connsiteX18" fmla="*/ 7102088 w 8003906"/>
                    <a:gd name="connsiteY18" fmla="*/ 565307 h 565307"/>
                    <a:gd name="connsiteX19" fmla="*/ 6450799 w 8003906"/>
                    <a:gd name="connsiteY19" fmla="*/ 565307 h 565307"/>
                    <a:gd name="connsiteX20" fmla="*/ 5955820 w 8003906"/>
                    <a:gd name="connsiteY20" fmla="*/ 565307 h 565307"/>
                    <a:gd name="connsiteX21" fmla="*/ 5538995 w 8003906"/>
                    <a:gd name="connsiteY21" fmla="*/ 565307 h 565307"/>
                    <a:gd name="connsiteX22" fmla="*/ 4965860 w 8003906"/>
                    <a:gd name="connsiteY22" fmla="*/ 565307 h 565307"/>
                    <a:gd name="connsiteX23" fmla="*/ 4549036 w 8003906"/>
                    <a:gd name="connsiteY23" fmla="*/ 565307 h 565307"/>
                    <a:gd name="connsiteX24" fmla="*/ 3819592 w 8003906"/>
                    <a:gd name="connsiteY24" fmla="*/ 565307 h 565307"/>
                    <a:gd name="connsiteX25" fmla="*/ 3011994 w 8003906"/>
                    <a:gd name="connsiteY25" fmla="*/ 565307 h 565307"/>
                    <a:gd name="connsiteX26" fmla="*/ 2282550 w 8003906"/>
                    <a:gd name="connsiteY26" fmla="*/ 565307 h 565307"/>
                    <a:gd name="connsiteX27" fmla="*/ 1865726 w 8003906"/>
                    <a:gd name="connsiteY27" fmla="*/ 565307 h 565307"/>
                    <a:gd name="connsiteX28" fmla="*/ 1448901 w 8003906"/>
                    <a:gd name="connsiteY28" fmla="*/ 565307 h 565307"/>
                    <a:gd name="connsiteX29" fmla="*/ 875767 w 8003906"/>
                    <a:gd name="connsiteY29" fmla="*/ 565307 h 565307"/>
                    <a:gd name="connsiteX30" fmla="*/ 94220 w 8003906"/>
                    <a:gd name="connsiteY30" fmla="*/ 565307 h 565307"/>
                    <a:gd name="connsiteX31" fmla="*/ 0 w 8003906"/>
                    <a:gd name="connsiteY31" fmla="*/ 471087 h 565307"/>
                    <a:gd name="connsiteX32" fmla="*/ 0 w 8003906"/>
                    <a:gd name="connsiteY32" fmla="*/ 94220 h 56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03906" h="565307" fill="none" extrusionOk="0">
                      <a:moveTo>
                        <a:pt x="0" y="94220"/>
                      </a:moveTo>
                      <a:cubicBezTo>
                        <a:pt x="4531" y="38429"/>
                        <a:pt x="38077" y="-1353"/>
                        <a:pt x="94220" y="0"/>
                      </a:cubicBezTo>
                      <a:cubicBezTo>
                        <a:pt x="283690" y="11640"/>
                        <a:pt x="489707" y="4179"/>
                        <a:pt x="667354" y="0"/>
                      </a:cubicBezTo>
                      <a:cubicBezTo>
                        <a:pt x="845001" y="-4179"/>
                        <a:pt x="909800" y="16183"/>
                        <a:pt x="1084179" y="0"/>
                      </a:cubicBezTo>
                      <a:cubicBezTo>
                        <a:pt x="1258558" y="-16183"/>
                        <a:pt x="1539592" y="1820"/>
                        <a:pt x="1735468" y="0"/>
                      </a:cubicBezTo>
                      <a:cubicBezTo>
                        <a:pt x="1931344" y="-1820"/>
                        <a:pt x="2272976" y="-4414"/>
                        <a:pt x="2464911" y="0"/>
                      </a:cubicBezTo>
                      <a:cubicBezTo>
                        <a:pt x="2656846" y="4414"/>
                        <a:pt x="2869052" y="-13275"/>
                        <a:pt x="3272510" y="0"/>
                      </a:cubicBezTo>
                      <a:cubicBezTo>
                        <a:pt x="3675968" y="13275"/>
                        <a:pt x="3587912" y="-1717"/>
                        <a:pt x="3689334" y="0"/>
                      </a:cubicBezTo>
                      <a:cubicBezTo>
                        <a:pt x="3790756" y="1717"/>
                        <a:pt x="4265776" y="-24270"/>
                        <a:pt x="4418778" y="0"/>
                      </a:cubicBezTo>
                      <a:cubicBezTo>
                        <a:pt x="4571780" y="24270"/>
                        <a:pt x="4736298" y="-8285"/>
                        <a:pt x="4835603" y="0"/>
                      </a:cubicBezTo>
                      <a:cubicBezTo>
                        <a:pt x="4934909" y="8285"/>
                        <a:pt x="5231226" y="16178"/>
                        <a:pt x="5330582" y="0"/>
                      </a:cubicBezTo>
                      <a:cubicBezTo>
                        <a:pt x="5429938" y="-16178"/>
                        <a:pt x="5634087" y="18285"/>
                        <a:pt x="5903716" y="0"/>
                      </a:cubicBezTo>
                      <a:cubicBezTo>
                        <a:pt x="6173345" y="-18285"/>
                        <a:pt x="6216752" y="-20563"/>
                        <a:pt x="6320541" y="0"/>
                      </a:cubicBezTo>
                      <a:cubicBezTo>
                        <a:pt x="6424330" y="20563"/>
                        <a:pt x="6744016" y="10503"/>
                        <a:pt x="6893675" y="0"/>
                      </a:cubicBezTo>
                      <a:cubicBezTo>
                        <a:pt x="7043334" y="-10503"/>
                        <a:pt x="7413037" y="6638"/>
                        <a:pt x="7909686" y="0"/>
                      </a:cubicBezTo>
                      <a:cubicBezTo>
                        <a:pt x="7953086" y="1270"/>
                        <a:pt x="8013093" y="48511"/>
                        <a:pt x="8003906" y="94220"/>
                      </a:cubicBezTo>
                      <a:cubicBezTo>
                        <a:pt x="8022185" y="268592"/>
                        <a:pt x="8020571" y="382221"/>
                        <a:pt x="8003906" y="471087"/>
                      </a:cubicBezTo>
                      <a:cubicBezTo>
                        <a:pt x="8000137" y="535285"/>
                        <a:pt x="7961183" y="573921"/>
                        <a:pt x="7909686" y="565307"/>
                      </a:cubicBezTo>
                      <a:cubicBezTo>
                        <a:pt x="7680367" y="550993"/>
                        <a:pt x="7405382" y="525087"/>
                        <a:pt x="7102088" y="565307"/>
                      </a:cubicBezTo>
                      <a:cubicBezTo>
                        <a:pt x="6798794" y="605527"/>
                        <a:pt x="6708805" y="555359"/>
                        <a:pt x="6450799" y="565307"/>
                      </a:cubicBezTo>
                      <a:cubicBezTo>
                        <a:pt x="6192793" y="575255"/>
                        <a:pt x="6056117" y="578557"/>
                        <a:pt x="5955820" y="565307"/>
                      </a:cubicBezTo>
                      <a:cubicBezTo>
                        <a:pt x="5855523" y="552057"/>
                        <a:pt x="5731559" y="585253"/>
                        <a:pt x="5538995" y="565307"/>
                      </a:cubicBezTo>
                      <a:cubicBezTo>
                        <a:pt x="5346431" y="545361"/>
                        <a:pt x="5121379" y="550286"/>
                        <a:pt x="4965860" y="565307"/>
                      </a:cubicBezTo>
                      <a:cubicBezTo>
                        <a:pt x="4810342" y="580328"/>
                        <a:pt x="4756380" y="569498"/>
                        <a:pt x="4549036" y="565307"/>
                      </a:cubicBezTo>
                      <a:cubicBezTo>
                        <a:pt x="4341692" y="561116"/>
                        <a:pt x="4013562" y="597887"/>
                        <a:pt x="3819592" y="565307"/>
                      </a:cubicBezTo>
                      <a:cubicBezTo>
                        <a:pt x="3625622" y="532727"/>
                        <a:pt x="3260910" y="540445"/>
                        <a:pt x="3011994" y="565307"/>
                      </a:cubicBezTo>
                      <a:cubicBezTo>
                        <a:pt x="2763078" y="590169"/>
                        <a:pt x="2450187" y="541478"/>
                        <a:pt x="2282550" y="565307"/>
                      </a:cubicBezTo>
                      <a:cubicBezTo>
                        <a:pt x="2114913" y="589136"/>
                        <a:pt x="2053513" y="564333"/>
                        <a:pt x="1865726" y="565307"/>
                      </a:cubicBezTo>
                      <a:cubicBezTo>
                        <a:pt x="1677939" y="566281"/>
                        <a:pt x="1604002" y="558442"/>
                        <a:pt x="1448901" y="565307"/>
                      </a:cubicBezTo>
                      <a:cubicBezTo>
                        <a:pt x="1293800" y="572172"/>
                        <a:pt x="1003040" y="576717"/>
                        <a:pt x="875767" y="565307"/>
                      </a:cubicBezTo>
                      <a:cubicBezTo>
                        <a:pt x="748494" y="553897"/>
                        <a:pt x="458236" y="602519"/>
                        <a:pt x="94220" y="565307"/>
                      </a:cubicBezTo>
                      <a:cubicBezTo>
                        <a:pt x="48813" y="565435"/>
                        <a:pt x="9109" y="527176"/>
                        <a:pt x="0" y="471087"/>
                      </a:cubicBezTo>
                      <a:cubicBezTo>
                        <a:pt x="18650" y="293960"/>
                        <a:pt x="3280" y="251215"/>
                        <a:pt x="0" y="94220"/>
                      </a:cubicBezTo>
                      <a:close/>
                    </a:path>
                    <a:path w="8003906" h="565307" stroke="0" extrusionOk="0">
                      <a:moveTo>
                        <a:pt x="0" y="94220"/>
                      </a:moveTo>
                      <a:cubicBezTo>
                        <a:pt x="7083" y="40995"/>
                        <a:pt x="41966" y="8883"/>
                        <a:pt x="94220" y="0"/>
                      </a:cubicBezTo>
                      <a:cubicBezTo>
                        <a:pt x="205439" y="14358"/>
                        <a:pt x="364306" y="17875"/>
                        <a:pt x="511045" y="0"/>
                      </a:cubicBezTo>
                      <a:cubicBezTo>
                        <a:pt x="657784" y="-17875"/>
                        <a:pt x="725140" y="-19266"/>
                        <a:pt x="927870" y="0"/>
                      </a:cubicBezTo>
                      <a:cubicBezTo>
                        <a:pt x="1130601" y="19266"/>
                        <a:pt x="1384012" y="-21103"/>
                        <a:pt x="1501004" y="0"/>
                      </a:cubicBezTo>
                      <a:cubicBezTo>
                        <a:pt x="1617996" y="21103"/>
                        <a:pt x="2035935" y="6725"/>
                        <a:pt x="2308602" y="0"/>
                      </a:cubicBezTo>
                      <a:cubicBezTo>
                        <a:pt x="2581269" y="-6725"/>
                        <a:pt x="2568109" y="8472"/>
                        <a:pt x="2725427" y="0"/>
                      </a:cubicBezTo>
                      <a:cubicBezTo>
                        <a:pt x="2882746" y="-8472"/>
                        <a:pt x="3021064" y="6336"/>
                        <a:pt x="3220406" y="0"/>
                      </a:cubicBezTo>
                      <a:cubicBezTo>
                        <a:pt x="3419748" y="-6336"/>
                        <a:pt x="3562743" y="18612"/>
                        <a:pt x="3715386" y="0"/>
                      </a:cubicBezTo>
                      <a:cubicBezTo>
                        <a:pt x="3868029" y="-18612"/>
                        <a:pt x="4165541" y="-17949"/>
                        <a:pt x="4288520" y="0"/>
                      </a:cubicBezTo>
                      <a:cubicBezTo>
                        <a:pt x="4411499" y="17949"/>
                        <a:pt x="4713022" y="29240"/>
                        <a:pt x="4939809" y="0"/>
                      </a:cubicBezTo>
                      <a:cubicBezTo>
                        <a:pt x="5166596" y="-29240"/>
                        <a:pt x="5270456" y="-19898"/>
                        <a:pt x="5356634" y="0"/>
                      </a:cubicBezTo>
                      <a:cubicBezTo>
                        <a:pt x="5442812" y="19898"/>
                        <a:pt x="5624593" y="-5038"/>
                        <a:pt x="5851613" y="0"/>
                      </a:cubicBezTo>
                      <a:cubicBezTo>
                        <a:pt x="6078633" y="5038"/>
                        <a:pt x="6333154" y="27950"/>
                        <a:pt x="6581057" y="0"/>
                      </a:cubicBezTo>
                      <a:cubicBezTo>
                        <a:pt x="6828960" y="-27950"/>
                        <a:pt x="7160240" y="-19352"/>
                        <a:pt x="7310500" y="0"/>
                      </a:cubicBezTo>
                      <a:cubicBezTo>
                        <a:pt x="7460760" y="19352"/>
                        <a:pt x="7703167" y="-21619"/>
                        <a:pt x="7909686" y="0"/>
                      </a:cubicBezTo>
                      <a:cubicBezTo>
                        <a:pt x="7963197" y="-3921"/>
                        <a:pt x="8001579" y="40071"/>
                        <a:pt x="8003906" y="94220"/>
                      </a:cubicBezTo>
                      <a:cubicBezTo>
                        <a:pt x="8007231" y="275374"/>
                        <a:pt x="8015583" y="388120"/>
                        <a:pt x="8003906" y="471087"/>
                      </a:cubicBezTo>
                      <a:cubicBezTo>
                        <a:pt x="8007691" y="522653"/>
                        <a:pt x="7966107" y="566714"/>
                        <a:pt x="7909686" y="565307"/>
                      </a:cubicBezTo>
                      <a:cubicBezTo>
                        <a:pt x="7616804" y="588234"/>
                        <a:pt x="7295347" y="580197"/>
                        <a:pt x="7102088" y="565307"/>
                      </a:cubicBezTo>
                      <a:cubicBezTo>
                        <a:pt x="6908829" y="550417"/>
                        <a:pt x="6691919" y="527035"/>
                        <a:pt x="6294490" y="565307"/>
                      </a:cubicBezTo>
                      <a:cubicBezTo>
                        <a:pt x="5897061" y="603579"/>
                        <a:pt x="5687997" y="595419"/>
                        <a:pt x="5486892" y="565307"/>
                      </a:cubicBezTo>
                      <a:cubicBezTo>
                        <a:pt x="5285787" y="535195"/>
                        <a:pt x="4975642" y="577493"/>
                        <a:pt x="4835603" y="565307"/>
                      </a:cubicBezTo>
                      <a:cubicBezTo>
                        <a:pt x="4695564" y="553121"/>
                        <a:pt x="4412408" y="593894"/>
                        <a:pt x="4184314" y="565307"/>
                      </a:cubicBezTo>
                      <a:cubicBezTo>
                        <a:pt x="3956220" y="536720"/>
                        <a:pt x="3856579" y="563218"/>
                        <a:pt x="3611180" y="565307"/>
                      </a:cubicBezTo>
                      <a:cubicBezTo>
                        <a:pt x="3365781" y="567396"/>
                        <a:pt x="3351255" y="567765"/>
                        <a:pt x="3116200" y="565307"/>
                      </a:cubicBezTo>
                      <a:cubicBezTo>
                        <a:pt x="2881145" y="562849"/>
                        <a:pt x="2814000" y="547128"/>
                        <a:pt x="2621221" y="565307"/>
                      </a:cubicBezTo>
                      <a:cubicBezTo>
                        <a:pt x="2428442" y="583486"/>
                        <a:pt x="2238262" y="583155"/>
                        <a:pt x="2048087" y="565307"/>
                      </a:cubicBezTo>
                      <a:cubicBezTo>
                        <a:pt x="1857912" y="547459"/>
                        <a:pt x="1664641" y="537037"/>
                        <a:pt x="1318643" y="565307"/>
                      </a:cubicBezTo>
                      <a:cubicBezTo>
                        <a:pt x="972645" y="593577"/>
                        <a:pt x="925647" y="567947"/>
                        <a:pt x="823663" y="565307"/>
                      </a:cubicBezTo>
                      <a:cubicBezTo>
                        <a:pt x="721679" y="562667"/>
                        <a:pt x="389260" y="587588"/>
                        <a:pt x="94220" y="565307"/>
                      </a:cubicBezTo>
                      <a:cubicBezTo>
                        <a:pt x="36846" y="563342"/>
                        <a:pt x="-1342" y="517910"/>
                        <a:pt x="0" y="471087"/>
                      </a:cubicBezTo>
                      <a:cubicBezTo>
                        <a:pt x="9640" y="368521"/>
                        <a:pt x="-11563" y="220234"/>
                        <a:pt x="0" y="94220"/>
                      </a:cubicBezTo>
                      <a:close/>
                    </a:path>
                  </a:pathLst>
                </a:custGeom>
                <a:solidFill>
                  <a:schemeClr val="accent4">
                    <a:lumMod val="40000"/>
                    <a:lumOff val="60000"/>
                  </a:schemeClr>
                </a:solidFill>
                <a:ln w="19050">
                  <a:solidFill>
                    <a:srgbClr val="FFC000"/>
                  </a:solidFill>
                  <a:prstDash val="lgDash"/>
                  <a:extLst>
                    <a:ext uri="{C807C97D-BFC1-408E-A445-0C87EB9F89A2}">
                      <ask:lineSketchStyleProps xmlns:ask="http://schemas.microsoft.com/office/drawing/2018/sketchyshapes" xmlns="" sd="3374639765">
                        <a:custGeom>
                          <a:avLst/>
                          <a:gdLst>
                            <a:gd name="connsiteX0" fmla="*/ 0 w 10671875"/>
                            <a:gd name="connsiteY0" fmla="*/ 125626 h 753742"/>
                            <a:gd name="connsiteX1" fmla="*/ 125626 w 10671875"/>
                            <a:gd name="connsiteY1" fmla="*/ 0 h 753742"/>
                            <a:gd name="connsiteX2" fmla="*/ 1028747 w 10671875"/>
                            <a:gd name="connsiteY2" fmla="*/ 0 h 753742"/>
                            <a:gd name="connsiteX3" fmla="*/ 1619249 w 10671875"/>
                            <a:gd name="connsiteY3" fmla="*/ 0 h 753742"/>
                            <a:gd name="connsiteX4" fmla="*/ 2001338 w 10671875"/>
                            <a:gd name="connsiteY4" fmla="*/ 0 h 753742"/>
                            <a:gd name="connsiteX5" fmla="*/ 2591840 w 10671875"/>
                            <a:gd name="connsiteY5" fmla="*/ 0 h 753742"/>
                            <a:gd name="connsiteX6" fmla="*/ 3078136 w 10671875"/>
                            <a:gd name="connsiteY6" fmla="*/ 0 h 753742"/>
                            <a:gd name="connsiteX7" fmla="*/ 3772844 w 10671875"/>
                            <a:gd name="connsiteY7" fmla="*/ 0 h 753742"/>
                            <a:gd name="connsiteX8" fmla="*/ 4363346 w 10671875"/>
                            <a:gd name="connsiteY8" fmla="*/ 0 h 753742"/>
                            <a:gd name="connsiteX9" fmla="*/ 5058054 w 10671875"/>
                            <a:gd name="connsiteY9" fmla="*/ 0 h 753742"/>
                            <a:gd name="connsiteX10" fmla="*/ 5961175 w 10671875"/>
                            <a:gd name="connsiteY10" fmla="*/ 0 h 753742"/>
                            <a:gd name="connsiteX11" fmla="*/ 6760089 w 10671875"/>
                            <a:gd name="connsiteY11" fmla="*/ 0 h 753742"/>
                            <a:gd name="connsiteX12" fmla="*/ 7246385 w 10671875"/>
                            <a:gd name="connsiteY12" fmla="*/ 0 h 753742"/>
                            <a:gd name="connsiteX13" fmla="*/ 7941093 w 10671875"/>
                            <a:gd name="connsiteY13" fmla="*/ 0 h 753742"/>
                            <a:gd name="connsiteX14" fmla="*/ 8427389 w 10671875"/>
                            <a:gd name="connsiteY14" fmla="*/ 0 h 753742"/>
                            <a:gd name="connsiteX15" fmla="*/ 8809478 w 10671875"/>
                            <a:gd name="connsiteY15" fmla="*/ 0 h 753742"/>
                            <a:gd name="connsiteX16" fmla="*/ 9399980 w 10671875"/>
                            <a:gd name="connsiteY16" fmla="*/ 0 h 753742"/>
                            <a:gd name="connsiteX17" fmla="*/ 9782070 w 10671875"/>
                            <a:gd name="connsiteY17" fmla="*/ 0 h 753742"/>
                            <a:gd name="connsiteX18" fmla="*/ 10546249 w 10671875"/>
                            <a:gd name="connsiteY18" fmla="*/ 0 h 753742"/>
                            <a:gd name="connsiteX19" fmla="*/ 10671875 w 10671875"/>
                            <a:gd name="connsiteY19" fmla="*/ 125626 h 753742"/>
                            <a:gd name="connsiteX20" fmla="*/ 10671875 w 10671875"/>
                            <a:gd name="connsiteY20" fmla="*/ 628116 h 753742"/>
                            <a:gd name="connsiteX21" fmla="*/ 10546249 w 10671875"/>
                            <a:gd name="connsiteY21" fmla="*/ 753742 h 753742"/>
                            <a:gd name="connsiteX22" fmla="*/ 9747335 w 10671875"/>
                            <a:gd name="connsiteY22" fmla="*/ 753742 h 753742"/>
                            <a:gd name="connsiteX23" fmla="*/ 8844214 w 10671875"/>
                            <a:gd name="connsiteY23" fmla="*/ 753742 h 753742"/>
                            <a:gd name="connsiteX24" fmla="*/ 8149506 w 10671875"/>
                            <a:gd name="connsiteY24" fmla="*/ 753742 h 753742"/>
                            <a:gd name="connsiteX25" fmla="*/ 7246385 w 10671875"/>
                            <a:gd name="connsiteY25" fmla="*/ 753742 h 753742"/>
                            <a:gd name="connsiteX26" fmla="*/ 6864296 w 10671875"/>
                            <a:gd name="connsiteY26" fmla="*/ 753742 h 753742"/>
                            <a:gd name="connsiteX27" fmla="*/ 6378000 w 10671875"/>
                            <a:gd name="connsiteY27" fmla="*/ 753742 h 753742"/>
                            <a:gd name="connsiteX28" fmla="*/ 5787498 w 10671875"/>
                            <a:gd name="connsiteY28" fmla="*/ 753742 h 753742"/>
                            <a:gd name="connsiteX29" fmla="*/ 5405408 w 10671875"/>
                            <a:gd name="connsiteY29" fmla="*/ 753742 h 753742"/>
                            <a:gd name="connsiteX30" fmla="*/ 4502288 w 10671875"/>
                            <a:gd name="connsiteY30" fmla="*/ 753742 h 753742"/>
                            <a:gd name="connsiteX31" fmla="*/ 3703373 w 10671875"/>
                            <a:gd name="connsiteY31" fmla="*/ 753742 h 753742"/>
                            <a:gd name="connsiteX32" fmla="*/ 3217077 w 10671875"/>
                            <a:gd name="connsiteY32" fmla="*/ 753742 h 753742"/>
                            <a:gd name="connsiteX33" fmla="*/ 2313957 w 10671875"/>
                            <a:gd name="connsiteY33" fmla="*/ 753742 h 753742"/>
                            <a:gd name="connsiteX34" fmla="*/ 1723455 w 10671875"/>
                            <a:gd name="connsiteY34" fmla="*/ 753742 h 753742"/>
                            <a:gd name="connsiteX35" fmla="*/ 924540 w 10671875"/>
                            <a:gd name="connsiteY35" fmla="*/ 753742 h 753742"/>
                            <a:gd name="connsiteX36" fmla="*/ 125626 w 10671875"/>
                            <a:gd name="connsiteY36" fmla="*/ 753742 h 753742"/>
                            <a:gd name="connsiteX37" fmla="*/ 0 w 10671875"/>
                            <a:gd name="connsiteY37" fmla="*/ 628116 h 753742"/>
                            <a:gd name="connsiteX38" fmla="*/ 0 w 10671875"/>
                            <a:gd name="connsiteY38" fmla="*/ 125626 h 75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671875" h="753742" fill="none" extrusionOk="0">
                              <a:moveTo>
                                <a:pt x="0" y="125626"/>
                              </a:moveTo>
                              <a:cubicBezTo>
                                <a:pt x="13170" y="63248"/>
                                <a:pt x="49956" y="-2174"/>
                                <a:pt x="125626" y="0"/>
                              </a:cubicBezTo>
                              <a:cubicBezTo>
                                <a:pt x="513155" y="-7908"/>
                                <a:pt x="829926" y="12705"/>
                                <a:pt x="1028747" y="0"/>
                              </a:cubicBezTo>
                              <a:cubicBezTo>
                                <a:pt x="1227568" y="-12705"/>
                                <a:pt x="1361399" y="-9873"/>
                                <a:pt x="1619249" y="0"/>
                              </a:cubicBezTo>
                              <a:cubicBezTo>
                                <a:pt x="1877099" y="9873"/>
                                <a:pt x="1895364" y="-3465"/>
                                <a:pt x="2001338" y="0"/>
                              </a:cubicBezTo>
                              <a:cubicBezTo>
                                <a:pt x="2107312" y="3465"/>
                                <a:pt x="2323808" y="28831"/>
                                <a:pt x="2591840" y="0"/>
                              </a:cubicBezTo>
                              <a:cubicBezTo>
                                <a:pt x="2859872" y="-28831"/>
                                <a:pt x="2887535" y="11131"/>
                                <a:pt x="3078136" y="0"/>
                              </a:cubicBezTo>
                              <a:cubicBezTo>
                                <a:pt x="3268737" y="-11131"/>
                                <a:pt x="3474199" y="12072"/>
                                <a:pt x="3772844" y="0"/>
                              </a:cubicBezTo>
                              <a:cubicBezTo>
                                <a:pt x="4071489" y="-12072"/>
                                <a:pt x="4230380" y="27825"/>
                                <a:pt x="4363346" y="0"/>
                              </a:cubicBezTo>
                              <a:cubicBezTo>
                                <a:pt x="4496312" y="-27825"/>
                                <a:pt x="4716360" y="-889"/>
                                <a:pt x="5058054" y="0"/>
                              </a:cubicBezTo>
                              <a:cubicBezTo>
                                <a:pt x="5399748" y="889"/>
                                <a:pt x="5594860" y="26267"/>
                                <a:pt x="5961175" y="0"/>
                              </a:cubicBezTo>
                              <a:cubicBezTo>
                                <a:pt x="6327490" y="-26267"/>
                                <a:pt x="6428240" y="35112"/>
                                <a:pt x="6760089" y="0"/>
                              </a:cubicBezTo>
                              <a:cubicBezTo>
                                <a:pt x="7091938" y="-35112"/>
                                <a:pt x="7082579" y="10972"/>
                                <a:pt x="7246385" y="0"/>
                              </a:cubicBezTo>
                              <a:cubicBezTo>
                                <a:pt x="7410191" y="-10972"/>
                                <a:pt x="7794492" y="-12407"/>
                                <a:pt x="7941093" y="0"/>
                              </a:cubicBezTo>
                              <a:cubicBezTo>
                                <a:pt x="8087694" y="12407"/>
                                <a:pt x="8216297" y="22427"/>
                                <a:pt x="8427389" y="0"/>
                              </a:cubicBezTo>
                              <a:cubicBezTo>
                                <a:pt x="8638481" y="-22427"/>
                                <a:pt x="8730608" y="8146"/>
                                <a:pt x="8809478" y="0"/>
                              </a:cubicBezTo>
                              <a:cubicBezTo>
                                <a:pt x="8888348" y="-8146"/>
                                <a:pt x="9241543" y="8853"/>
                                <a:pt x="9399980" y="0"/>
                              </a:cubicBezTo>
                              <a:cubicBezTo>
                                <a:pt x="9558417" y="-8853"/>
                                <a:pt x="9638600" y="9267"/>
                                <a:pt x="9782070" y="0"/>
                              </a:cubicBezTo>
                              <a:cubicBezTo>
                                <a:pt x="9925540" y="-9267"/>
                                <a:pt x="10377208" y="32765"/>
                                <a:pt x="10546249" y="0"/>
                              </a:cubicBezTo>
                              <a:cubicBezTo>
                                <a:pt x="10620988" y="-365"/>
                                <a:pt x="10676303" y="52451"/>
                                <a:pt x="10671875" y="125626"/>
                              </a:cubicBezTo>
                              <a:cubicBezTo>
                                <a:pt x="10695297" y="278711"/>
                                <a:pt x="10678564" y="504161"/>
                                <a:pt x="10671875" y="628116"/>
                              </a:cubicBezTo>
                              <a:cubicBezTo>
                                <a:pt x="10662684" y="705076"/>
                                <a:pt x="10620704" y="747959"/>
                                <a:pt x="10546249" y="753742"/>
                              </a:cubicBezTo>
                              <a:cubicBezTo>
                                <a:pt x="10307748" y="720677"/>
                                <a:pt x="9996290" y="785541"/>
                                <a:pt x="9747335" y="753742"/>
                              </a:cubicBezTo>
                              <a:cubicBezTo>
                                <a:pt x="9498380" y="721943"/>
                                <a:pt x="9228911" y="730840"/>
                                <a:pt x="8844214" y="753742"/>
                              </a:cubicBezTo>
                              <a:cubicBezTo>
                                <a:pt x="8459517" y="776644"/>
                                <a:pt x="8414183" y="727882"/>
                                <a:pt x="8149506" y="753742"/>
                              </a:cubicBezTo>
                              <a:cubicBezTo>
                                <a:pt x="7884829" y="779602"/>
                                <a:pt x="7577227" y="785435"/>
                                <a:pt x="7246385" y="753742"/>
                              </a:cubicBezTo>
                              <a:cubicBezTo>
                                <a:pt x="6915543" y="722049"/>
                                <a:pt x="7055008" y="758645"/>
                                <a:pt x="6864296" y="753742"/>
                              </a:cubicBezTo>
                              <a:cubicBezTo>
                                <a:pt x="6673584" y="748839"/>
                                <a:pt x="6522910" y="729551"/>
                                <a:pt x="6378000" y="753742"/>
                              </a:cubicBezTo>
                              <a:cubicBezTo>
                                <a:pt x="6233090" y="777933"/>
                                <a:pt x="5967879" y="769960"/>
                                <a:pt x="5787498" y="753742"/>
                              </a:cubicBezTo>
                              <a:cubicBezTo>
                                <a:pt x="5607117" y="737524"/>
                                <a:pt x="5515847" y="746576"/>
                                <a:pt x="5405408" y="753742"/>
                              </a:cubicBezTo>
                              <a:cubicBezTo>
                                <a:pt x="5294969" y="760909"/>
                                <a:pt x="4786932" y="725167"/>
                                <a:pt x="4502288" y="753742"/>
                              </a:cubicBezTo>
                              <a:cubicBezTo>
                                <a:pt x="4217644" y="782317"/>
                                <a:pt x="3875911" y="747967"/>
                                <a:pt x="3703373" y="753742"/>
                              </a:cubicBezTo>
                              <a:cubicBezTo>
                                <a:pt x="3530835" y="759517"/>
                                <a:pt x="3352282" y="762461"/>
                                <a:pt x="3217077" y="753742"/>
                              </a:cubicBezTo>
                              <a:cubicBezTo>
                                <a:pt x="3081872" y="745023"/>
                                <a:pt x="2495001" y="780667"/>
                                <a:pt x="2313957" y="753742"/>
                              </a:cubicBezTo>
                              <a:cubicBezTo>
                                <a:pt x="2132913" y="726817"/>
                                <a:pt x="1919460" y="775935"/>
                                <a:pt x="1723455" y="753742"/>
                              </a:cubicBezTo>
                              <a:cubicBezTo>
                                <a:pt x="1527450" y="731549"/>
                                <a:pt x="1223129" y="763794"/>
                                <a:pt x="924540" y="753742"/>
                              </a:cubicBezTo>
                              <a:cubicBezTo>
                                <a:pt x="625952" y="743690"/>
                                <a:pt x="451143" y="757579"/>
                                <a:pt x="125626" y="753742"/>
                              </a:cubicBezTo>
                              <a:cubicBezTo>
                                <a:pt x="51372" y="751808"/>
                                <a:pt x="-6746" y="698527"/>
                                <a:pt x="0" y="628116"/>
                              </a:cubicBezTo>
                              <a:cubicBezTo>
                                <a:pt x="23322" y="519500"/>
                                <a:pt x="-14135" y="306309"/>
                                <a:pt x="0" y="125626"/>
                              </a:cubicBezTo>
                              <a:close/>
                            </a:path>
                            <a:path w="10671875" h="753742" stroke="0" extrusionOk="0">
                              <a:moveTo>
                                <a:pt x="0" y="125626"/>
                              </a:moveTo>
                              <a:cubicBezTo>
                                <a:pt x="2671" y="55797"/>
                                <a:pt x="55861" y="15634"/>
                                <a:pt x="125626" y="0"/>
                              </a:cubicBezTo>
                              <a:cubicBezTo>
                                <a:pt x="284708" y="-15988"/>
                                <a:pt x="365194" y="1055"/>
                                <a:pt x="507716" y="0"/>
                              </a:cubicBezTo>
                              <a:cubicBezTo>
                                <a:pt x="650238" y="-1055"/>
                                <a:pt x="800116" y="7580"/>
                                <a:pt x="889805" y="0"/>
                              </a:cubicBezTo>
                              <a:cubicBezTo>
                                <a:pt x="979494" y="-7580"/>
                                <a:pt x="1208110" y="-18739"/>
                                <a:pt x="1480307" y="0"/>
                              </a:cubicBezTo>
                              <a:cubicBezTo>
                                <a:pt x="1752504" y="18739"/>
                                <a:pt x="2075412" y="6059"/>
                                <a:pt x="2383428" y="0"/>
                              </a:cubicBezTo>
                              <a:cubicBezTo>
                                <a:pt x="2691444" y="-6059"/>
                                <a:pt x="2628174" y="-16776"/>
                                <a:pt x="2765517" y="0"/>
                              </a:cubicBezTo>
                              <a:cubicBezTo>
                                <a:pt x="2902860" y="16776"/>
                                <a:pt x="3049251" y="2561"/>
                                <a:pt x="3251813" y="0"/>
                              </a:cubicBezTo>
                              <a:cubicBezTo>
                                <a:pt x="3454375" y="-2561"/>
                                <a:pt x="3556180" y="7605"/>
                                <a:pt x="3738109" y="0"/>
                              </a:cubicBezTo>
                              <a:cubicBezTo>
                                <a:pt x="3920038" y="-7605"/>
                                <a:pt x="4201057" y="-7680"/>
                                <a:pt x="4328611" y="0"/>
                              </a:cubicBezTo>
                              <a:cubicBezTo>
                                <a:pt x="4456165" y="7680"/>
                                <a:pt x="4724000" y="27786"/>
                                <a:pt x="5023319" y="0"/>
                              </a:cubicBezTo>
                              <a:cubicBezTo>
                                <a:pt x="5322638" y="-27786"/>
                                <a:pt x="5235330" y="1064"/>
                                <a:pt x="5405408" y="0"/>
                              </a:cubicBezTo>
                              <a:cubicBezTo>
                                <a:pt x="5575486" y="-1064"/>
                                <a:pt x="5741719" y="24007"/>
                                <a:pt x="5891704" y="0"/>
                              </a:cubicBezTo>
                              <a:cubicBezTo>
                                <a:pt x="6041689" y="-24007"/>
                                <a:pt x="6345879" y="37542"/>
                                <a:pt x="6690618" y="0"/>
                              </a:cubicBezTo>
                              <a:cubicBezTo>
                                <a:pt x="7035357" y="-37542"/>
                                <a:pt x="7301614" y="-24418"/>
                                <a:pt x="7489533" y="0"/>
                              </a:cubicBezTo>
                              <a:cubicBezTo>
                                <a:pt x="7677453" y="24418"/>
                                <a:pt x="8161188" y="-26730"/>
                                <a:pt x="8392654" y="0"/>
                              </a:cubicBezTo>
                              <a:cubicBezTo>
                                <a:pt x="8624120" y="26730"/>
                                <a:pt x="8961219" y="-15400"/>
                                <a:pt x="9295774" y="0"/>
                              </a:cubicBezTo>
                              <a:cubicBezTo>
                                <a:pt x="9630329" y="15400"/>
                                <a:pt x="9530683" y="-4700"/>
                                <a:pt x="9677864" y="0"/>
                              </a:cubicBezTo>
                              <a:cubicBezTo>
                                <a:pt x="9825045" y="4700"/>
                                <a:pt x="10116050" y="29435"/>
                                <a:pt x="10546249" y="0"/>
                              </a:cubicBezTo>
                              <a:cubicBezTo>
                                <a:pt x="10631357" y="-1951"/>
                                <a:pt x="10679256" y="58613"/>
                                <a:pt x="10671875" y="125626"/>
                              </a:cubicBezTo>
                              <a:cubicBezTo>
                                <a:pt x="10685824" y="263201"/>
                                <a:pt x="10664787" y="478848"/>
                                <a:pt x="10671875" y="628116"/>
                              </a:cubicBezTo>
                              <a:cubicBezTo>
                                <a:pt x="10665559" y="699930"/>
                                <a:pt x="10620427" y="752278"/>
                                <a:pt x="10546249" y="753742"/>
                              </a:cubicBezTo>
                              <a:cubicBezTo>
                                <a:pt x="10375064" y="740163"/>
                                <a:pt x="10296622" y="751347"/>
                                <a:pt x="10164159" y="753742"/>
                              </a:cubicBezTo>
                              <a:cubicBezTo>
                                <a:pt x="10031696" y="756138"/>
                                <a:pt x="9664544" y="762708"/>
                                <a:pt x="9469451" y="753742"/>
                              </a:cubicBezTo>
                              <a:cubicBezTo>
                                <a:pt x="9274358" y="744776"/>
                                <a:pt x="9003118" y="778848"/>
                                <a:pt x="8878949" y="753742"/>
                              </a:cubicBezTo>
                              <a:cubicBezTo>
                                <a:pt x="8754780" y="728636"/>
                                <a:pt x="8624008" y="757803"/>
                                <a:pt x="8392654" y="753742"/>
                              </a:cubicBezTo>
                              <a:cubicBezTo>
                                <a:pt x="8161300" y="749681"/>
                                <a:pt x="8104608" y="744964"/>
                                <a:pt x="7906358" y="753742"/>
                              </a:cubicBezTo>
                              <a:cubicBezTo>
                                <a:pt x="7708108" y="762520"/>
                                <a:pt x="7593335" y="736822"/>
                                <a:pt x="7315856" y="753742"/>
                              </a:cubicBezTo>
                              <a:cubicBezTo>
                                <a:pt x="7038377" y="770662"/>
                                <a:pt x="6761407" y="749854"/>
                                <a:pt x="6516941" y="753742"/>
                              </a:cubicBezTo>
                              <a:cubicBezTo>
                                <a:pt x="6272476" y="757630"/>
                                <a:pt x="6233421" y="738560"/>
                                <a:pt x="6030646" y="753742"/>
                              </a:cubicBezTo>
                              <a:cubicBezTo>
                                <a:pt x="5827872" y="768924"/>
                                <a:pt x="5322267" y="736584"/>
                                <a:pt x="5127525" y="753742"/>
                              </a:cubicBezTo>
                              <a:cubicBezTo>
                                <a:pt x="4932783" y="770900"/>
                                <a:pt x="4406321" y="709945"/>
                                <a:pt x="4224404" y="753742"/>
                              </a:cubicBezTo>
                              <a:cubicBezTo>
                                <a:pt x="4042487" y="797539"/>
                                <a:pt x="3861369" y="737190"/>
                                <a:pt x="3738109" y="753742"/>
                              </a:cubicBezTo>
                              <a:cubicBezTo>
                                <a:pt x="3614850" y="770294"/>
                                <a:pt x="3542165" y="759218"/>
                                <a:pt x="3356019" y="753742"/>
                              </a:cubicBezTo>
                              <a:cubicBezTo>
                                <a:pt x="3169873" y="748267"/>
                                <a:pt x="2972722" y="723549"/>
                                <a:pt x="2661311" y="753742"/>
                              </a:cubicBezTo>
                              <a:cubicBezTo>
                                <a:pt x="2349900" y="783935"/>
                                <a:pt x="2391910" y="759424"/>
                                <a:pt x="2175015" y="753742"/>
                              </a:cubicBezTo>
                              <a:cubicBezTo>
                                <a:pt x="1958120" y="748060"/>
                                <a:pt x="1614110" y="753851"/>
                                <a:pt x="1376101" y="753742"/>
                              </a:cubicBezTo>
                              <a:cubicBezTo>
                                <a:pt x="1138092" y="753633"/>
                                <a:pt x="1084169" y="760995"/>
                                <a:pt x="994011" y="753742"/>
                              </a:cubicBezTo>
                              <a:cubicBezTo>
                                <a:pt x="903853" y="746490"/>
                                <a:pt x="489526" y="762147"/>
                                <a:pt x="125626" y="753742"/>
                              </a:cubicBezTo>
                              <a:cubicBezTo>
                                <a:pt x="59860" y="758215"/>
                                <a:pt x="250" y="691066"/>
                                <a:pt x="0" y="628116"/>
                              </a:cubicBezTo>
                              <a:cubicBezTo>
                                <a:pt x="11414" y="431989"/>
                                <a:pt x="-9257" y="304388"/>
                                <a:pt x="0" y="12562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pic>
              <p:nvPicPr>
                <p:cNvPr id="37" name="Hình ảnh 36">
                  <a:extLst>
                    <a:ext uri="{FF2B5EF4-FFF2-40B4-BE49-F238E27FC236}">
                      <a16:creationId xmlns:a16="http://schemas.microsoft.com/office/drawing/2014/main" id="{D9F46F39-BACD-FB8B-22EB-AECCA679DE3D}"/>
                    </a:ext>
                  </a:extLst>
                </p:cNvPr>
                <p:cNvPicPr>
                  <a:picLocks noChangeAspect="1"/>
                </p:cNvPicPr>
                <p:nvPr/>
              </p:nvPicPr>
              <p:blipFill rotWithShape="1">
                <a:blip r:embed="rId4"/>
                <a:srcRect l="71687" t="2707" r="6176" b="64704"/>
                <a:stretch/>
              </p:blipFill>
              <p:spPr>
                <a:xfrm>
                  <a:off x="184717" y="2685521"/>
                  <a:ext cx="652364" cy="960400"/>
                </a:xfrm>
                <a:prstGeom prst="rect">
                  <a:avLst/>
                </a:prstGeom>
              </p:spPr>
            </p:pic>
          </p:grpSp>
          <p:sp>
            <p:nvSpPr>
              <p:cNvPr id="16" name="Hộp Văn bản 15">
                <a:extLst>
                  <a:ext uri="{FF2B5EF4-FFF2-40B4-BE49-F238E27FC236}">
                    <a16:creationId xmlns:a16="http://schemas.microsoft.com/office/drawing/2014/main" id="{73347FD2-FECF-8CB2-1019-252C487B2B03}"/>
                  </a:ext>
                </a:extLst>
              </p:cNvPr>
              <p:cNvSpPr txBox="1"/>
              <p:nvPr/>
            </p:nvSpPr>
            <p:spPr>
              <a:xfrm>
                <a:off x="799195" y="2912305"/>
                <a:ext cx="8200328" cy="500090"/>
              </a:xfrm>
              <a:prstGeom prst="rect">
                <a:avLst/>
              </a:prstGeom>
              <a:noFill/>
            </p:spPr>
            <p:txBody>
              <a:bodyPr wrap="square" rtlCol="0">
                <a:spAutoFit/>
              </a:bodyPr>
              <a:lstStyle/>
              <a:p>
                <a:pPr algn="ctr" defTabSz="1219170">
                  <a:buClr>
                    <a:srgbClr val="000000"/>
                  </a:buClr>
                </a:pPr>
                <a:r>
                  <a:rPr lang="vi-VN" sz="3733" kern="0" dirty="0">
                    <a:solidFill>
                      <a:prstClr val="black"/>
                    </a:solidFill>
                    <a:latin typeface="Calibri" panose="020F0502020204030204" pitchFamily="34" charset="0"/>
                    <a:cs typeface="Calibri" panose="020F0502020204030204" pitchFamily="34" charset="0"/>
                    <a:sym typeface="Arial"/>
                  </a:rPr>
                  <a:t>Vì sao tác giả nói vùng ngoại ô mang vẻ đẹp bình dị? </a:t>
                </a:r>
                <a:endParaRPr lang="en-US" sz="3733" kern="0" dirty="0">
                  <a:solidFill>
                    <a:prstClr val="black"/>
                  </a:solidFill>
                  <a:latin typeface="Calibri" panose="020F0502020204030204" pitchFamily="34" charset="0"/>
                  <a:cs typeface="Calibri" panose="020F0502020204030204" pitchFamily="34" charset="0"/>
                  <a:sym typeface="Arial"/>
                </a:endParaRPr>
              </a:p>
            </p:txBody>
          </p:sp>
        </p:grpSp>
        <p:grpSp>
          <p:nvGrpSpPr>
            <p:cNvPr id="21" name="Nhóm 20">
              <a:extLst>
                <a:ext uri="{FF2B5EF4-FFF2-40B4-BE49-F238E27FC236}">
                  <a16:creationId xmlns:a16="http://schemas.microsoft.com/office/drawing/2014/main" id="{C90E5912-C29A-695E-EDD7-CE55FF5E69BF}"/>
                </a:ext>
              </a:extLst>
            </p:cNvPr>
            <p:cNvGrpSpPr/>
            <p:nvPr/>
          </p:nvGrpSpPr>
          <p:grpSpPr>
            <a:xfrm>
              <a:off x="45898" y="4111103"/>
              <a:ext cx="7949645" cy="912598"/>
              <a:chOff x="50560" y="4156380"/>
              <a:chExt cx="7949645" cy="912598"/>
            </a:xfrm>
          </p:grpSpPr>
          <p:sp>
            <p:nvSpPr>
              <p:cNvPr id="43" name="Hình chữ nhật: Góc Tròn 42">
                <a:extLst>
                  <a:ext uri="{FF2B5EF4-FFF2-40B4-BE49-F238E27FC236}">
                    <a16:creationId xmlns:a16="http://schemas.microsoft.com/office/drawing/2014/main" id="{47BB34E5-9DDB-2637-3B37-7FE13C912F96}"/>
                  </a:ext>
                </a:extLst>
              </p:cNvPr>
              <p:cNvSpPr/>
              <p:nvPr/>
            </p:nvSpPr>
            <p:spPr>
              <a:xfrm>
                <a:off x="772155" y="4457258"/>
                <a:ext cx="6486746" cy="611720"/>
              </a:xfrm>
              <a:custGeom>
                <a:avLst/>
                <a:gdLst>
                  <a:gd name="connsiteX0" fmla="*/ 0 w 7910181"/>
                  <a:gd name="connsiteY0" fmla="*/ 142391 h 854326"/>
                  <a:gd name="connsiteX1" fmla="*/ 142391 w 7910181"/>
                  <a:gd name="connsiteY1" fmla="*/ 0 h 854326"/>
                  <a:gd name="connsiteX2" fmla="*/ 683101 w 7910181"/>
                  <a:gd name="connsiteY2" fmla="*/ 0 h 854326"/>
                  <a:gd name="connsiteX3" fmla="*/ 1223811 w 7910181"/>
                  <a:gd name="connsiteY3" fmla="*/ 0 h 854326"/>
                  <a:gd name="connsiteX4" fmla="*/ 1993283 w 7910181"/>
                  <a:gd name="connsiteY4" fmla="*/ 0 h 854326"/>
                  <a:gd name="connsiteX5" fmla="*/ 2457739 w 7910181"/>
                  <a:gd name="connsiteY5" fmla="*/ 0 h 854326"/>
                  <a:gd name="connsiteX6" fmla="*/ 3150958 w 7910181"/>
                  <a:gd name="connsiteY6" fmla="*/ 0 h 854326"/>
                  <a:gd name="connsiteX7" fmla="*/ 3920430 w 7910181"/>
                  <a:gd name="connsiteY7" fmla="*/ 0 h 854326"/>
                  <a:gd name="connsiteX8" fmla="*/ 4766156 w 7910181"/>
                  <a:gd name="connsiteY8" fmla="*/ 0 h 854326"/>
                  <a:gd name="connsiteX9" fmla="*/ 5230612 w 7910181"/>
                  <a:gd name="connsiteY9" fmla="*/ 0 h 854326"/>
                  <a:gd name="connsiteX10" fmla="*/ 6000084 w 7910181"/>
                  <a:gd name="connsiteY10" fmla="*/ 0 h 854326"/>
                  <a:gd name="connsiteX11" fmla="*/ 6464540 w 7910181"/>
                  <a:gd name="connsiteY11" fmla="*/ 0 h 854326"/>
                  <a:gd name="connsiteX12" fmla="*/ 7005250 w 7910181"/>
                  <a:gd name="connsiteY12" fmla="*/ 0 h 854326"/>
                  <a:gd name="connsiteX13" fmla="*/ 7767790 w 7910181"/>
                  <a:gd name="connsiteY13" fmla="*/ 0 h 854326"/>
                  <a:gd name="connsiteX14" fmla="*/ 7910181 w 7910181"/>
                  <a:gd name="connsiteY14" fmla="*/ 142391 h 854326"/>
                  <a:gd name="connsiteX15" fmla="*/ 7910181 w 7910181"/>
                  <a:gd name="connsiteY15" fmla="*/ 711935 h 854326"/>
                  <a:gd name="connsiteX16" fmla="*/ 7767790 w 7910181"/>
                  <a:gd name="connsiteY16" fmla="*/ 854326 h 854326"/>
                  <a:gd name="connsiteX17" fmla="*/ 7074572 w 7910181"/>
                  <a:gd name="connsiteY17" fmla="*/ 854326 h 854326"/>
                  <a:gd name="connsiteX18" fmla="*/ 6228846 w 7910181"/>
                  <a:gd name="connsiteY18" fmla="*/ 854326 h 854326"/>
                  <a:gd name="connsiteX19" fmla="*/ 5459374 w 7910181"/>
                  <a:gd name="connsiteY19" fmla="*/ 854326 h 854326"/>
                  <a:gd name="connsiteX20" fmla="*/ 4918664 w 7910181"/>
                  <a:gd name="connsiteY20" fmla="*/ 854326 h 854326"/>
                  <a:gd name="connsiteX21" fmla="*/ 4225446 w 7910181"/>
                  <a:gd name="connsiteY21" fmla="*/ 854326 h 854326"/>
                  <a:gd name="connsiteX22" fmla="*/ 3684735 w 7910181"/>
                  <a:gd name="connsiteY22" fmla="*/ 854326 h 854326"/>
                  <a:gd name="connsiteX23" fmla="*/ 3220279 w 7910181"/>
                  <a:gd name="connsiteY23" fmla="*/ 854326 h 854326"/>
                  <a:gd name="connsiteX24" fmla="*/ 2603315 w 7910181"/>
                  <a:gd name="connsiteY24" fmla="*/ 854326 h 854326"/>
                  <a:gd name="connsiteX25" fmla="*/ 2138859 w 7910181"/>
                  <a:gd name="connsiteY25" fmla="*/ 854326 h 854326"/>
                  <a:gd name="connsiteX26" fmla="*/ 1369387 w 7910181"/>
                  <a:gd name="connsiteY26" fmla="*/ 854326 h 854326"/>
                  <a:gd name="connsiteX27" fmla="*/ 142391 w 7910181"/>
                  <a:gd name="connsiteY27" fmla="*/ 854326 h 854326"/>
                  <a:gd name="connsiteX28" fmla="*/ 0 w 7910181"/>
                  <a:gd name="connsiteY28" fmla="*/ 711935 h 854326"/>
                  <a:gd name="connsiteX29" fmla="*/ 0 w 7910181"/>
                  <a:gd name="connsiteY29" fmla="*/ 142391 h 8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10181" h="854326" fill="none" extrusionOk="0">
                    <a:moveTo>
                      <a:pt x="0" y="142391"/>
                    </a:moveTo>
                    <a:cubicBezTo>
                      <a:pt x="2025" y="55657"/>
                      <a:pt x="67269" y="543"/>
                      <a:pt x="142391" y="0"/>
                    </a:cubicBezTo>
                    <a:cubicBezTo>
                      <a:pt x="342155" y="26277"/>
                      <a:pt x="514045" y="20412"/>
                      <a:pt x="683101" y="0"/>
                    </a:cubicBezTo>
                    <a:cubicBezTo>
                      <a:pt x="852157" y="-20412"/>
                      <a:pt x="1104612" y="-23989"/>
                      <a:pt x="1223811" y="0"/>
                    </a:cubicBezTo>
                    <a:cubicBezTo>
                      <a:pt x="1343010" y="23989"/>
                      <a:pt x="1816288" y="-6560"/>
                      <a:pt x="1993283" y="0"/>
                    </a:cubicBezTo>
                    <a:cubicBezTo>
                      <a:pt x="2170278" y="6560"/>
                      <a:pt x="2303049" y="-21802"/>
                      <a:pt x="2457739" y="0"/>
                    </a:cubicBezTo>
                    <a:cubicBezTo>
                      <a:pt x="2612429" y="21802"/>
                      <a:pt x="2878222" y="16243"/>
                      <a:pt x="3150958" y="0"/>
                    </a:cubicBezTo>
                    <a:cubicBezTo>
                      <a:pt x="3423694" y="-16243"/>
                      <a:pt x="3746434" y="2180"/>
                      <a:pt x="3920430" y="0"/>
                    </a:cubicBezTo>
                    <a:cubicBezTo>
                      <a:pt x="4094426" y="-2180"/>
                      <a:pt x="4452065" y="4554"/>
                      <a:pt x="4766156" y="0"/>
                    </a:cubicBezTo>
                    <a:cubicBezTo>
                      <a:pt x="5080247" y="-4554"/>
                      <a:pt x="5065803" y="12665"/>
                      <a:pt x="5230612" y="0"/>
                    </a:cubicBezTo>
                    <a:cubicBezTo>
                      <a:pt x="5395421" y="-12665"/>
                      <a:pt x="5688017" y="23161"/>
                      <a:pt x="6000084" y="0"/>
                    </a:cubicBezTo>
                    <a:cubicBezTo>
                      <a:pt x="6312151" y="-23161"/>
                      <a:pt x="6349851" y="-1969"/>
                      <a:pt x="6464540" y="0"/>
                    </a:cubicBezTo>
                    <a:cubicBezTo>
                      <a:pt x="6579229" y="1969"/>
                      <a:pt x="6826521" y="-11532"/>
                      <a:pt x="7005250" y="0"/>
                    </a:cubicBezTo>
                    <a:cubicBezTo>
                      <a:pt x="7183979" y="11532"/>
                      <a:pt x="7599606" y="17557"/>
                      <a:pt x="7767790" y="0"/>
                    </a:cubicBezTo>
                    <a:cubicBezTo>
                      <a:pt x="7836270" y="-3167"/>
                      <a:pt x="7902942" y="76781"/>
                      <a:pt x="7910181" y="142391"/>
                    </a:cubicBezTo>
                    <a:cubicBezTo>
                      <a:pt x="7907396" y="417226"/>
                      <a:pt x="7931188" y="428706"/>
                      <a:pt x="7910181" y="711935"/>
                    </a:cubicBezTo>
                    <a:cubicBezTo>
                      <a:pt x="7896494" y="792588"/>
                      <a:pt x="7860835" y="864247"/>
                      <a:pt x="7767790" y="854326"/>
                    </a:cubicBezTo>
                    <a:cubicBezTo>
                      <a:pt x="7421200" y="847813"/>
                      <a:pt x="7386799" y="866779"/>
                      <a:pt x="7074572" y="854326"/>
                    </a:cubicBezTo>
                    <a:cubicBezTo>
                      <a:pt x="6762345" y="841873"/>
                      <a:pt x="6575166" y="835189"/>
                      <a:pt x="6228846" y="854326"/>
                    </a:cubicBezTo>
                    <a:cubicBezTo>
                      <a:pt x="5882526" y="873463"/>
                      <a:pt x="5625776" y="891945"/>
                      <a:pt x="5459374" y="854326"/>
                    </a:cubicBezTo>
                    <a:cubicBezTo>
                      <a:pt x="5292972" y="816707"/>
                      <a:pt x="5048014" y="880883"/>
                      <a:pt x="4918664" y="854326"/>
                    </a:cubicBezTo>
                    <a:cubicBezTo>
                      <a:pt x="4789314" y="827770"/>
                      <a:pt x="4400566" y="872675"/>
                      <a:pt x="4225446" y="854326"/>
                    </a:cubicBezTo>
                    <a:cubicBezTo>
                      <a:pt x="4050326" y="835977"/>
                      <a:pt x="3943283" y="872252"/>
                      <a:pt x="3684735" y="854326"/>
                    </a:cubicBezTo>
                    <a:cubicBezTo>
                      <a:pt x="3426187" y="836400"/>
                      <a:pt x="3367042" y="873270"/>
                      <a:pt x="3220279" y="854326"/>
                    </a:cubicBezTo>
                    <a:cubicBezTo>
                      <a:pt x="3073516" y="835382"/>
                      <a:pt x="2777816" y="841699"/>
                      <a:pt x="2603315" y="854326"/>
                    </a:cubicBezTo>
                    <a:cubicBezTo>
                      <a:pt x="2428814" y="866953"/>
                      <a:pt x="2268614" y="850464"/>
                      <a:pt x="2138859" y="854326"/>
                    </a:cubicBezTo>
                    <a:cubicBezTo>
                      <a:pt x="2009104" y="858188"/>
                      <a:pt x="1529920" y="816893"/>
                      <a:pt x="1369387" y="854326"/>
                    </a:cubicBezTo>
                    <a:cubicBezTo>
                      <a:pt x="1208854" y="891759"/>
                      <a:pt x="564234" y="887835"/>
                      <a:pt x="142391" y="854326"/>
                    </a:cubicBezTo>
                    <a:cubicBezTo>
                      <a:pt x="71535" y="847712"/>
                      <a:pt x="-1024" y="797319"/>
                      <a:pt x="0" y="711935"/>
                    </a:cubicBezTo>
                    <a:cubicBezTo>
                      <a:pt x="20777" y="532696"/>
                      <a:pt x="-19819" y="416761"/>
                      <a:pt x="0" y="142391"/>
                    </a:cubicBezTo>
                    <a:close/>
                  </a:path>
                  <a:path w="7910181" h="854326" stroke="0" extrusionOk="0">
                    <a:moveTo>
                      <a:pt x="0" y="142391"/>
                    </a:moveTo>
                    <a:cubicBezTo>
                      <a:pt x="10827" y="61933"/>
                      <a:pt x="63605" y="5959"/>
                      <a:pt x="142391" y="0"/>
                    </a:cubicBezTo>
                    <a:cubicBezTo>
                      <a:pt x="304886" y="2129"/>
                      <a:pt x="471680" y="8933"/>
                      <a:pt x="606847" y="0"/>
                    </a:cubicBezTo>
                    <a:cubicBezTo>
                      <a:pt x="742014" y="-8933"/>
                      <a:pt x="906490" y="20966"/>
                      <a:pt x="1071303" y="0"/>
                    </a:cubicBezTo>
                    <a:cubicBezTo>
                      <a:pt x="1236116" y="-20966"/>
                      <a:pt x="1394131" y="9737"/>
                      <a:pt x="1688267" y="0"/>
                    </a:cubicBezTo>
                    <a:cubicBezTo>
                      <a:pt x="1982403" y="-9737"/>
                      <a:pt x="2178661" y="40813"/>
                      <a:pt x="2533993" y="0"/>
                    </a:cubicBezTo>
                    <a:cubicBezTo>
                      <a:pt x="2889325" y="-40813"/>
                      <a:pt x="2877523" y="12102"/>
                      <a:pt x="2998450" y="0"/>
                    </a:cubicBezTo>
                    <a:cubicBezTo>
                      <a:pt x="3119377" y="-12102"/>
                      <a:pt x="3400844" y="-14508"/>
                      <a:pt x="3539160" y="0"/>
                    </a:cubicBezTo>
                    <a:cubicBezTo>
                      <a:pt x="3677476" y="14508"/>
                      <a:pt x="3940691" y="-5319"/>
                      <a:pt x="4079870" y="0"/>
                    </a:cubicBezTo>
                    <a:cubicBezTo>
                      <a:pt x="4219049" y="5319"/>
                      <a:pt x="4401689" y="28030"/>
                      <a:pt x="4696834" y="0"/>
                    </a:cubicBezTo>
                    <a:cubicBezTo>
                      <a:pt x="4991979" y="-28030"/>
                      <a:pt x="5044215" y="10081"/>
                      <a:pt x="5390052" y="0"/>
                    </a:cubicBezTo>
                    <a:cubicBezTo>
                      <a:pt x="5735889" y="-10081"/>
                      <a:pt x="5703249" y="10484"/>
                      <a:pt x="5854508" y="0"/>
                    </a:cubicBezTo>
                    <a:cubicBezTo>
                      <a:pt x="6005767" y="-10484"/>
                      <a:pt x="6201631" y="5520"/>
                      <a:pt x="6395218" y="0"/>
                    </a:cubicBezTo>
                    <a:cubicBezTo>
                      <a:pt x="6588805" y="-5520"/>
                      <a:pt x="6815032" y="16495"/>
                      <a:pt x="7164690" y="0"/>
                    </a:cubicBezTo>
                    <a:cubicBezTo>
                      <a:pt x="7514348" y="-16495"/>
                      <a:pt x="7569719" y="2840"/>
                      <a:pt x="7767790" y="0"/>
                    </a:cubicBezTo>
                    <a:cubicBezTo>
                      <a:pt x="7844956" y="-12440"/>
                      <a:pt x="7905908" y="76748"/>
                      <a:pt x="7910181" y="142391"/>
                    </a:cubicBezTo>
                    <a:cubicBezTo>
                      <a:pt x="7906315" y="270712"/>
                      <a:pt x="7924382" y="532101"/>
                      <a:pt x="7910181" y="711935"/>
                    </a:cubicBezTo>
                    <a:cubicBezTo>
                      <a:pt x="7909974" y="782015"/>
                      <a:pt x="7835254" y="850757"/>
                      <a:pt x="7767790" y="854326"/>
                    </a:cubicBezTo>
                    <a:cubicBezTo>
                      <a:pt x="7578068" y="875888"/>
                      <a:pt x="7512307" y="851163"/>
                      <a:pt x="7303334" y="854326"/>
                    </a:cubicBezTo>
                    <a:cubicBezTo>
                      <a:pt x="7094361" y="857489"/>
                      <a:pt x="6767006" y="816353"/>
                      <a:pt x="6533862" y="854326"/>
                    </a:cubicBezTo>
                    <a:cubicBezTo>
                      <a:pt x="6300718" y="892299"/>
                      <a:pt x="5998603" y="886211"/>
                      <a:pt x="5688136" y="854326"/>
                    </a:cubicBezTo>
                    <a:cubicBezTo>
                      <a:pt x="5377669" y="822441"/>
                      <a:pt x="5052646" y="830490"/>
                      <a:pt x="4842410" y="854326"/>
                    </a:cubicBezTo>
                    <a:cubicBezTo>
                      <a:pt x="4632174" y="878162"/>
                      <a:pt x="4482529" y="849409"/>
                      <a:pt x="4149192" y="854326"/>
                    </a:cubicBezTo>
                    <a:cubicBezTo>
                      <a:pt x="3815855" y="859243"/>
                      <a:pt x="3614751" y="824260"/>
                      <a:pt x="3455973" y="854326"/>
                    </a:cubicBezTo>
                    <a:cubicBezTo>
                      <a:pt x="3297195" y="884392"/>
                      <a:pt x="3122493" y="847488"/>
                      <a:pt x="2839009" y="854326"/>
                    </a:cubicBezTo>
                    <a:cubicBezTo>
                      <a:pt x="2555525" y="861164"/>
                      <a:pt x="2499609" y="837976"/>
                      <a:pt x="2298299" y="854326"/>
                    </a:cubicBezTo>
                    <a:cubicBezTo>
                      <a:pt x="2096989" y="870677"/>
                      <a:pt x="1886491" y="867846"/>
                      <a:pt x="1757589" y="854326"/>
                    </a:cubicBezTo>
                    <a:cubicBezTo>
                      <a:pt x="1628687" y="840807"/>
                      <a:pt x="1433659" y="825312"/>
                      <a:pt x="1140625" y="854326"/>
                    </a:cubicBezTo>
                    <a:cubicBezTo>
                      <a:pt x="847591" y="883340"/>
                      <a:pt x="481137" y="826585"/>
                      <a:pt x="142391" y="854326"/>
                    </a:cubicBezTo>
                    <a:cubicBezTo>
                      <a:pt x="47574" y="853686"/>
                      <a:pt x="-3066" y="785078"/>
                      <a:pt x="0" y="711935"/>
                    </a:cubicBezTo>
                    <a:cubicBezTo>
                      <a:pt x="13438" y="475867"/>
                      <a:pt x="-19516" y="377954"/>
                      <a:pt x="0" y="142391"/>
                    </a:cubicBezTo>
                    <a:close/>
                  </a:path>
                </a:pathLst>
              </a:custGeom>
              <a:solidFill>
                <a:srgbClr val="F7E5E8"/>
              </a:solidFill>
              <a:ln w="19050">
                <a:solidFill>
                  <a:srgbClr val="7F34E5"/>
                </a:solidFill>
                <a:prstDash val="lgDash"/>
                <a:extLst>
                  <a:ext uri="{C807C97D-BFC1-408E-A445-0C87EB9F89A2}">
                    <ask:lineSketchStyleProps xmlns:ask="http://schemas.microsoft.com/office/drawing/2018/sketchyshapes" xmlns="" sd="3374639765">
                      <a:custGeom>
                        <a:avLst/>
                        <a:gdLst>
                          <a:gd name="connsiteX0" fmla="*/ 0 w 8648995"/>
                          <a:gd name="connsiteY0" fmla="*/ 135940 h 815626"/>
                          <a:gd name="connsiteX1" fmla="*/ 155690 w 8648995"/>
                          <a:gd name="connsiteY1" fmla="*/ 0 h 815626"/>
                          <a:gd name="connsiteX2" fmla="*/ 746902 w 8648995"/>
                          <a:gd name="connsiteY2" fmla="*/ 0 h 815626"/>
                          <a:gd name="connsiteX3" fmla="*/ 1338115 w 8648995"/>
                          <a:gd name="connsiteY3" fmla="*/ 0 h 815626"/>
                          <a:gd name="connsiteX4" fmla="*/ 2179456 w 8648995"/>
                          <a:gd name="connsiteY4" fmla="*/ 0 h 815626"/>
                          <a:gd name="connsiteX5" fmla="*/ 2687292 w 8648995"/>
                          <a:gd name="connsiteY5" fmla="*/ 0 h 815626"/>
                          <a:gd name="connsiteX6" fmla="*/ 3445258 w 8648995"/>
                          <a:gd name="connsiteY6" fmla="*/ 0 h 815626"/>
                          <a:gd name="connsiteX7" fmla="*/ 4286599 w 8648995"/>
                          <a:gd name="connsiteY7" fmla="*/ 0 h 815626"/>
                          <a:gd name="connsiteX8" fmla="*/ 5211316 w 8648995"/>
                          <a:gd name="connsiteY8" fmla="*/ 0 h 815626"/>
                          <a:gd name="connsiteX9" fmla="*/ 5719153 w 8648995"/>
                          <a:gd name="connsiteY9" fmla="*/ 0 h 815626"/>
                          <a:gd name="connsiteX10" fmla="*/ 6560494 w 8648995"/>
                          <a:gd name="connsiteY10" fmla="*/ 0 h 815626"/>
                          <a:gd name="connsiteX11" fmla="*/ 7068330 w 8648995"/>
                          <a:gd name="connsiteY11" fmla="*/ 0 h 815626"/>
                          <a:gd name="connsiteX12" fmla="*/ 7659543 w 8648995"/>
                          <a:gd name="connsiteY12" fmla="*/ 0 h 815626"/>
                          <a:gd name="connsiteX13" fmla="*/ 8493304 w 8648995"/>
                          <a:gd name="connsiteY13" fmla="*/ 0 h 815626"/>
                          <a:gd name="connsiteX14" fmla="*/ 8648995 w 8648995"/>
                          <a:gd name="connsiteY14" fmla="*/ 135940 h 815626"/>
                          <a:gd name="connsiteX15" fmla="*/ 8648995 w 8648995"/>
                          <a:gd name="connsiteY15" fmla="*/ 679685 h 815626"/>
                          <a:gd name="connsiteX16" fmla="*/ 8493304 w 8648995"/>
                          <a:gd name="connsiteY16" fmla="*/ 815626 h 815626"/>
                          <a:gd name="connsiteX17" fmla="*/ 7735339 w 8648995"/>
                          <a:gd name="connsiteY17" fmla="*/ 815626 h 815626"/>
                          <a:gd name="connsiteX18" fmla="*/ 6810622 w 8648995"/>
                          <a:gd name="connsiteY18" fmla="*/ 815626 h 815626"/>
                          <a:gd name="connsiteX19" fmla="*/ 5969281 w 8648995"/>
                          <a:gd name="connsiteY19" fmla="*/ 815626 h 815626"/>
                          <a:gd name="connsiteX20" fmla="*/ 5378069 w 8648995"/>
                          <a:gd name="connsiteY20" fmla="*/ 815626 h 815626"/>
                          <a:gd name="connsiteX21" fmla="*/ 4620104 w 8648995"/>
                          <a:gd name="connsiteY21" fmla="*/ 815626 h 815626"/>
                          <a:gd name="connsiteX22" fmla="*/ 4028890 w 8648995"/>
                          <a:gd name="connsiteY22" fmla="*/ 815626 h 815626"/>
                          <a:gd name="connsiteX23" fmla="*/ 3521054 w 8648995"/>
                          <a:gd name="connsiteY23" fmla="*/ 815626 h 815626"/>
                          <a:gd name="connsiteX24" fmla="*/ 2846465 w 8648995"/>
                          <a:gd name="connsiteY24" fmla="*/ 815626 h 815626"/>
                          <a:gd name="connsiteX25" fmla="*/ 2338629 w 8648995"/>
                          <a:gd name="connsiteY25" fmla="*/ 815626 h 815626"/>
                          <a:gd name="connsiteX26" fmla="*/ 1497288 w 8648995"/>
                          <a:gd name="connsiteY26" fmla="*/ 815626 h 815626"/>
                          <a:gd name="connsiteX27" fmla="*/ 155690 w 8648995"/>
                          <a:gd name="connsiteY27" fmla="*/ 815626 h 815626"/>
                          <a:gd name="connsiteX28" fmla="*/ 0 w 8648995"/>
                          <a:gd name="connsiteY28" fmla="*/ 679685 h 815626"/>
                          <a:gd name="connsiteX29" fmla="*/ 0 w 8648995"/>
                          <a:gd name="connsiteY29" fmla="*/ 135940 h 815626"/>
                          <a:gd name="connsiteX0" fmla="*/ 0 w 8648995"/>
                          <a:gd name="connsiteY0" fmla="*/ 135940 h 815626"/>
                          <a:gd name="connsiteX1" fmla="*/ 155690 w 8648995"/>
                          <a:gd name="connsiteY1" fmla="*/ 0 h 815626"/>
                          <a:gd name="connsiteX2" fmla="*/ 663526 w 8648995"/>
                          <a:gd name="connsiteY2" fmla="*/ 0 h 815626"/>
                          <a:gd name="connsiteX3" fmla="*/ 1171363 w 8648995"/>
                          <a:gd name="connsiteY3" fmla="*/ 0 h 815626"/>
                          <a:gd name="connsiteX4" fmla="*/ 1845951 w 8648995"/>
                          <a:gd name="connsiteY4" fmla="*/ 0 h 815626"/>
                          <a:gd name="connsiteX5" fmla="*/ 2770668 w 8648995"/>
                          <a:gd name="connsiteY5" fmla="*/ 0 h 815626"/>
                          <a:gd name="connsiteX6" fmla="*/ 3278506 w 8648995"/>
                          <a:gd name="connsiteY6" fmla="*/ 0 h 815626"/>
                          <a:gd name="connsiteX7" fmla="*/ 3869718 w 8648995"/>
                          <a:gd name="connsiteY7" fmla="*/ 0 h 815626"/>
                          <a:gd name="connsiteX8" fmla="*/ 4460931 w 8648995"/>
                          <a:gd name="connsiteY8" fmla="*/ 0 h 815626"/>
                          <a:gd name="connsiteX9" fmla="*/ 5135520 w 8648995"/>
                          <a:gd name="connsiteY9" fmla="*/ 0 h 815626"/>
                          <a:gd name="connsiteX10" fmla="*/ 5893484 w 8648995"/>
                          <a:gd name="connsiteY10" fmla="*/ 0 h 815626"/>
                          <a:gd name="connsiteX11" fmla="*/ 6401321 w 8648995"/>
                          <a:gd name="connsiteY11" fmla="*/ 0 h 815626"/>
                          <a:gd name="connsiteX12" fmla="*/ 6992533 w 8648995"/>
                          <a:gd name="connsiteY12" fmla="*/ 0 h 815626"/>
                          <a:gd name="connsiteX13" fmla="*/ 7833874 w 8648995"/>
                          <a:gd name="connsiteY13" fmla="*/ 0 h 815626"/>
                          <a:gd name="connsiteX14" fmla="*/ 8493304 w 8648995"/>
                          <a:gd name="connsiteY14" fmla="*/ 0 h 815626"/>
                          <a:gd name="connsiteX15" fmla="*/ 8648995 w 8648995"/>
                          <a:gd name="connsiteY15" fmla="*/ 135940 h 815626"/>
                          <a:gd name="connsiteX16" fmla="*/ 8648995 w 8648995"/>
                          <a:gd name="connsiteY16" fmla="*/ 679685 h 815626"/>
                          <a:gd name="connsiteX17" fmla="*/ 8493304 w 8648995"/>
                          <a:gd name="connsiteY17" fmla="*/ 815626 h 815626"/>
                          <a:gd name="connsiteX18" fmla="*/ 7985468 w 8648995"/>
                          <a:gd name="connsiteY18" fmla="*/ 815626 h 815626"/>
                          <a:gd name="connsiteX19" fmla="*/ 7144127 w 8648995"/>
                          <a:gd name="connsiteY19" fmla="*/ 815626 h 815626"/>
                          <a:gd name="connsiteX20" fmla="*/ 6219410 w 8648995"/>
                          <a:gd name="connsiteY20" fmla="*/ 815626 h 815626"/>
                          <a:gd name="connsiteX21" fmla="*/ 5294692 w 8648995"/>
                          <a:gd name="connsiteY21" fmla="*/ 815626 h 815626"/>
                          <a:gd name="connsiteX22" fmla="*/ 4536728 w 8648995"/>
                          <a:gd name="connsiteY22" fmla="*/ 815626 h 815626"/>
                          <a:gd name="connsiteX23" fmla="*/ 3778762 w 8648995"/>
                          <a:gd name="connsiteY23" fmla="*/ 815626 h 815626"/>
                          <a:gd name="connsiteX24" fmla="*/ 3104173 w 8648995"/>
                          <a:gd name="connsiteY24" fmla="*/ 815626 h 815626"/>
                          <a:gd name="connsiteX25" fmla="*/ 2512961 w 8648995"/>
                          <a:gd name="connsiteY25" fmla="*/ 815626 h 815626"/>
                          <a:gd name="connsiteX26" fmla="*/ 1921748 w 8648995"/>
                          <a:gd name="connsiteY26" fmla="*/ 815626 h 815626"/>
                          <a:gd name="connsiteX27" fmla="*/ 1247159 w 8648995"/>
                          <a:gd name="connsiteY27" fmla="*/ 815626 h 815626"/>
                          <a:gd name="connsiteX28" fmla="*/ 155690 w 8648995"/>
                          <a:gd name="connsiteY28" fmla="*/ 815626 h 815626"/>
                          <a:gd name="connsiteX29" fmla="*/ 0 w 8648995"/>
                          <a:gd name="connsiteY29" fmla="*/ 679685 h 815626"/>
                          <a:gd name="connsiteX30" fmla="*/ 0 w 8648995"/>
                          <a:gd name="connsiteY30" fmla="*/ 135940 h 81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648995" h="815626" fill="none" extrusionOk="0">
                            <a:moveTo>
                              <a:pt x="0" y="135940"/>
                            </a:moveTo>
                            <a:cubicBezTo>
                              <a:pt x="8437" y="34647"/>
                              <a:pt x="84945" y="-11475"/>
                              <a:pt x="155690" y="0"/>
                            </a:cubicBezTo>
                            <a:cubicBezTo>
                              <a:pt x="369840" y="26370"/>
                              <a:pt x="546527" y="7823"/>
                              <a:pt x="746902" y="0"/>
                            </a:cubicBezTo>
                            <a:cubicBezTo>
                              <a:pt x="931155" y="-15935"/>
                              <a:pt x="1217172" y="-44434"/>
                              <a:pt x="1338115" y="0"/>
                            </a:cubicBezTo>
                            <a:cubicBezTo>
                              <a:pt x="1444980" y="34350"/>
                              <a:pt x="2018733" y="-10926"/>
                              <a:pt x="2179456" y="0"/>
                            </a:cubicBezTo>
                            <a:cubicBezTo>
                              <a:pt x="2380298" y="10152"/>
                              <a:pt x="2512317" y="-22833"/>
                              <a:pt x="2687292" y="0"/>
                            </a:cubicBezTo>
                            <a:cubicBezTo>
                              <a:pt x="2805617" y="56711"/>
                              <a:pt x="3113450" y="29211"/>
                              <a:pt x="3445258" y="0"/>
                            </a:cubicBezTo>
                            <a:cubicBezTo>
                              <a:pt x="3753563" y="17898"/>
                              <a:pt x="4067688" y="-18211"/>
                              <a:pt x="4286599" y="0"/>
                            </a:cubicBezTo>
                            <a:cubicBezTo>
                              <a:pt x="4412321" y="-22194"/>
                              <a:pt x="4845771" y="44157"/>
                              <a:pt x="5211316" y="0"/>
                            </a:cubicBezTo>
                            <a:cubicBezTo>
                              <a:pt x="5553614" y="-3927"/>
                              <a:pt x="5533777" y="12024"/>
                              <a:pt x="5719153" y="0"/>
                            </a:cubicBezTo>
                            <a:cubicBezTo>
                              <a:pt x="5835875" y="23415"/>
                              <a:pt x="6209062" y="16792"/>
                              <a:pt x="6560494" y="0"/>
                            </a:cubicBezTo>
                            <a:cubicBezTo>
                              <a:pt x="6901960" y="-23685"/>
                              <a:pt x="6932605" y="-4394"/>
                              <a:pt x="7068330" y="0"/>
                            </a:cubicBezTo>
                            <a:cubicBezTo>
                              <a:pt x="7191137" y="20617"/>
                              <a:pt x="7457202" y="11312"/>
                              <a:pt x="7659543" y="0"/>
                            </a:cubicBezTo>
                            <a:cubicBezTo>
                              <a:pt x="7853074" y="41250"/>
                              <a:pt x="8315377" y="12946"/>
                              <a:pt x="8493304" y="0"/>
                            </a:cubicBezTo>
                            <a:cubicBezTo>
                              <a:pt x="8575777" y="4019"/>
                              <a:pt x="8629679" y="82661"/>
                              <a:pt x="8648995" y="135940"/>
                            </a:cubicBezTo>
                            <a:cubicBezTo>
                              <a:pt x="8651119" y="402529"/>
                              <a:pt x="8667759" y="408809"/>
                              <a:pt x="8648995" y="679685"/>
                            </a:cubicBezTo>
                            <a:cubicBezTo>
                              <a:pt x="8630520" y="758919"/>
                              <a:pt x="8586063" y="837821"/>
                              <a:pt x="8493304" y="815626"/>
                            </a:cubicBezTo>
                            <a:cubicBezTo>
                              <a:pt x="8113529" y="810471"/>
                              <a:pt x="8076879" y="824567"/>
                              <a:pt x="7735339" y="815626"/>
                            </a:cubicBezTo>
                            <a:cubicBezTo>
                              <a:pt x="7403450" y="755793"/>
                              <a:pt x="7225473" y="788741"/>
                              <a:pt x="6810622" y="815626"/>
                            </a:cubicBezTo>
                            <a:cubicBezTo>
                              <a:pt x="6404041" y="852861"/>
                              <a:pt x="6189966" y="862180"/>
                              <a:pt x="5969281" y="815626"/>
                            </a:cubicBezTo>
                            <a:cubicBezTo>
                              <a:pt x="5805548" y="764237"/>
                              <a:pt x="5516423" y="861233"/>
                              <a:pt x="5378069" y="815626"/>
                            </a:cubicBezTo>
                            <a:cubicBezTo>
                              <a:pt x="5270960" y="819130"/>
                              <a:pt x="4792727" y="848689"/>
                              <a:pt x="4620104" y="815626"/>
                            </a:cubicBezTo>
                            <a:cubicBezTo>
                              <a:pt x="4434506" y="791409"/>
                              <a:pt x="4335842" y="843661"/>
                              <a:pt x="4028890" y="815626"/>
                            </a:cubicBezTo>
                            <a:cubicBezTo>
                              <a:pt x="3755465" y="795971"/>
                              <a:pt x="3678434" y="836862"/>
                              <a:pt x="3521054" y="815626"/>
                            </a:cubicBezTo>
                            <a:cubicBezTo>
                              <a:pt x="3361805" y="801715"/>
                              <a:pt x="2994402" y="817055"/>
                              <a:pt x="2846465" y="815626"/>
                            </a:cubicBezTo>
                            <a:cubicBezTo>
                              <a:pt x="2659493" y="825706"/>
                              <a:pt x="2481272" y="780764"/>
                              <a:pt x="2338629" y="815626"/>
                            </a:cubicBezTo>
                            <a:cubicBezTo>
                              <a:pt x="2155052" y="806750"/>
                              <a:pt x="1669854" y="790954"/>
                              <a:pt x="1497288" y="815626"/>
                            </a:cubicBezTo>
                            <a:cubicBezTo>
                              <a:pt x="1342375" y="858645"/>
                              <a:pt x="615314" y="875481"/>
                              <a:pt x="155690" y="815626"/>
                            </a:cubicBezTo>
                            <a:cubicBezTo>
                              <a:pt x="98075" y="810615"/>
                              <a:pt x="-979" y="758907"/>
                              <a:pt x="0" y="679685"/>
                            </a:cubicBezTo>
                            <a:cubicBezTo>
                              <a:pt x="35548" y="530774"/>
                              <a:pt x="-24246" y="391141"/>
                              <a:pt x="0" y="135940"/>
                            </a:cubicBezTo>
                            <a:close/>
                          </a:path>
                          <a:path w="8648995" h="815626" stroke="0" extrusionOk="0">
                            <a:moveTo>
                              <a:pt x="0" y="135940"/>
                            </a:moveTo>
                            <a:cubicBezTo>
                              <a:pt x="16219" y="63190"/>
                              <a:pt x="57642" y="13619"/>
                              <a:pt x="155690" y="0"/>
                            </a:cubicBezTo>
                            <a:cubicBezTo>
                              <a:pt x="317744" y="-22211"/>
                              <a:pt x="506962" y="-6962"/>
                              <a:pt x="663526" y="0"/>
                            </a:cubicBezTo>
                            <a:cubicBezTo>
                              <a:pt x="815672" y="2613"/>
                              <a:pt x="1008972" y="17095"/>
                              <a:pt x="1171363" y="0"/>
                            </a:cubicBezTo>
                            <a:cubicBezTo>
                              <a:pt x="1370641" y="-12902"/>
                              <a:pt x="1532320" y="109"/>
                              <a:pt x="1845951" y="0"/>
                            </a:cubicBezTo>
                            <a:cubicBezTo>
                              <a:pt x="2180516" y="-16973"/>
                              <a:pt x="2365962" y="77677"/>
                              <a:pt x="2770668" y="0"/>
                            </a:cubicBezTo>
                            <a:cubicBezTo>
                              <a:pt x="3165841" y="-33925"/>
                              <a:pt x="3143059" y="5745"/>
                              <a:pt x="3278506" y="0"/>
                            </a:cubicBezTo>
                            <a:cubicBezTo>
                              <a:pt x="3389824" y="1350"/>
                              <a:pt x="3707817" y="2680"/>
                              <a:pt x="3869718" y="0"/>
                            </a:cubicBezTo>
                            <a:cubicBezTo>
                              <a:pt x="4013445" y="25746"/>
                              <a:pt x="4300966" y="2473"/>
                              <a:pt x="4460931" y="0"/>
                            </a:cubicBezTo>
                            <a:cubicBezTo>
                              <a:pt x="4642978" y="7288"/>
                              <a:pt x="4839340" y="30407"/>
                              <a:pt x="5135520" y="0"/>
                            </a:cubicBezTo>
                            <a:cubicBezTo>
                              <a:pt x="5443298" y="-28482"/>
                              <a:pt x="5523277" y="9808"/>
                              <a:pt x="5893484" y="0"/>
                            </a:cubicBezTo>
                            <a:cubicBezTo>
                              <a:pt x="6277628" y="-14329"/>
                              <a:pt x="6231950" y="9730"/>
                              <a:pt x="6401321" y="0"/>
                            </a:cubicBezTo>
                            <a:cubicBezTo>
                              <a:pt x="6536159" y="-4088"/>
                              <a:pt x="6788348" y="16690"/>
                              <a:pt x="6992533" y="0"/>
                            </a:cubicBezTo>
                            <a:cubicBezTo>
                              <a:pt x="7220629" y="13696"/>
                              <a:pt x="7450128" y="21913"/>
                              <a:pt x="7833874" y="0"/>
                            </a:cubicBezTo>
                            <a:cubicBezTo>
                              <a:pt x="8214534" y="-13566"/>
                              <a:pt x="8282519" y="3065"/>
                              <a:pt x="8493304" y="0"/>
                            </a:cubicBezTo>
                            <a:cubicBezTo>
                              <a:pt x="8576891" y="-6736"/>
                              <a:pt x="8640634" y="80530"/>
                              <a:pt x="8648995" y="135940"/>
                            </a:cubicBezTo>
                            <a:cubicBezTo>
                              <a:pt x="8646220" y="237118"/>
                              <a:pt x="8659244" y="511002"/>
                              <a:pt x="8648995" y="679685"/>
                            </a:cubicBezTo>
                            <a:cubicBezTo>
                              <a:pt x="8647269" y="758384"/>
                              <a:pt x="8559691" y="818179"/>
                              <a:pt x="8493304" y="815626"/>
                            </a:cubicBezTo>
                            <a:cubicBezTo>
                              <a:pt x="8273802" y="831402"/>
                              <a:pt x="8208674" y="817055"/>
                              <a:pt x="7985468" y="815626"/>
                            </a:cubicBezTo>
                            <a:cubicBezTo>
                              <a:pt x="7731011" y="813781"/>
                              <a:pt x="7390722" y="793692"/>
                              <a:pt x="7144127" y="815626"/>
                            </a:cubicBezTo>
                            <a:cubicBezTo>
                              <a:pt x="6903352" y="902407"/>
                              <a:pt x="6527114" y="883959"/>
                              <a:pt x="6219410" y="815626"/>
                            </a:cubicBezTo>
                            <a:cubicBezTo>
                              <a:pt x="5887951" y="730706"/>
                              <a:pt x="5543717" y="839458"/>
                              <a:pt x="5294692" y="815626"/>
                            </a:cubicBezTo>
                            <a:cubicBezTo>
                              <a:pt x="5073637" y="845220"/>
                              <a:pt x="4883237" y="839215"/>
                              <a:pt x="4536728" y="815626"/>
                            </a:cubicBezTo>
                            <a:cubicBezTo>
                              <a:pt x="4177149" y="826084"/>
                              <a:pt x="3963535" y="815750"/>
                              <a:pt x="3778762" y="815626"/>
                            </a:cubicBezTo>
                            <a:cubicBezTo>
                              <a:pt x="3605293" y="816575"/>
                              <a:pt x="3402144" y="844676"/>
                              <a:pt x="3104173" y="815626"/>
                            </a:cubicBezTo>
                            <a:cubicBezTo>
                              <a:pt x="2795847" y="831522"/>
                              <a:pt x="2719413" y="802988"/>
                              <a:pt x="2512961" y="815626"/>
                            </a:cubicBezTo>
                            <a:cubicBezTo>
                              <a:pt x="2290935" y="797140"/>
                              <a:pt x="2058018" y="798004"/>
                              <a:pt x="1921748" y="815626"/>
                            </a:cubicBezTo>
                            <a:cubicBezTo>
                              <a:pt x="1768644" y="821161"/>
                              <a:pt x="1537835" y="811740"/>
                              <a:pt x="1247159" y="815626"/>
                            </a:cubicBezTo>
                            <a:cubicBezTo>
                              <a:pt x="950327" y="885351"/>
                              <a:pt x="524468" y="776528"/>
                              <a:pt x="155690" y="815626"/>
                            </a:cubicBezTo>
                            <a:cubicBezTo>
                              <a:pt x="52879" y="804926"/>
                              <a:pt x="-17397" y="752586"/>
                              <a:pt x="0" y="679685"/>
                            </a:cubicBezTo>
                            <a:cubicBezTo>
                              <a:pt x="-7505" y="462471"/>
                              <a:pt x="-18787" y="369815"/>
                              <a:pt x="0" y="135940"/>
                            </a:cubicBezTo>
                            <a:close/>
                          </a:path>
                          <a:path w="8648995" h="815626" fill="none" stroke="0" extrusionOk="0">
                            <a:moveTo>
                              <a:pt x="0" y="135940"/>
                            </a:moveTo>
                            <a:cubicBezTo>
                              <a:pt x="7909" y="52179"/>
                              <a:pt x="73489" y="3038"/>
                              <a:pt x="155690" y="0"/>
                            </a:cubicBezTo>
                            <a:cubicBezTo>
                              <a:pt x="348998" y="19182"/>
                              <a:pt x="553406" y="24750"/>
                              <a:pt x="746902" y="0"/>
                            </a:cubicBezTo>
                            <a:cubicBezTo>
                              <a:pt x="962002" y="-23826"/>
                              <a:pt x="1218636" y="-53311"/>
                              <a:pt x="1338115" y="0"/>
                            </a:cubicBezTo>
                            <a:cubicBezTo>
                              <a:pt x="1473012" y="36294"/>
                              <a:pt x="1970290" y="-29005"/>
                              <a:pt x="2179456" y="0"/>
                            </a:cubicBezTo>
                            <a:cubicBezTo>
                              <a:pt x="2381075" y="5462"/>
                              <a:pt x="2505154" y="-8241"/>
                              <a:pt x="2687292" y="0"/>
                            </a:cubicBezTo>
                            <a:cubicBezTo>
                              <a:pt x="2879833" y="41995"/>
                              <a:pt x="3148536" y="22052"/>
                              <a:pt x="3445258" y="0"/>
                            </a:cubicBezTo>
                            <a:cubicBezTo>
                              <a:pt x="3717002" y="763"/>
                              <a:pt x="4115652" y="20310"/>
                              <a:pt x="4286599" y="0"/>
                            </a:cubicBezTo>
                            <a:cubicBezTo>
                              <a:pt x="4480900" y="-35753"/>
                              <a:pt x="4844989" y="35276"/>
                              <a:pt x="5211316" y="0"/>
                            </a:cubicBezTo>
                            <a:cubicBezTo>
                              <a:pt x="5556107" y="-4091"/>
                              <a:pt x="5542959" y="15106"/>
                              <a:pt x="5719153" y="0"/>
                            </a:cubicBezTo>
                            <a:cubicBezTo>
                              <a:pt x="5925002" y="-8229"/>
                              <a:pt x="6237738" y="29792"/>
                              <a:pt x="6560494" y="0"/>
                            </a:cubicBezTo>
                            <a:cubicBezTo>
                              <a:pt x="6895213" y="-27456"/>
                              <a:pt x="6941446" y="-3614"/>
                              <a:pt x="7068330" y="0"/>
                            </a:cubicBezTo>
                            <a:cubicBezTo>
                              <a:pt x="7211113" y="-2116"/>
                              <a:pt x="7449224" y="-5199"/>
                              <a:pt x="7659543" y="0"/>
                            </a:cubicBezTo>
                            <a:cubicBezTo>
                              <a:pt x="7858371" y="1957"/>
                              <a:pt x="8296954" y="5450"/>
                              <a:pt x="8493304" y="0"/>
                            </a:cubicBezTo>
                            <a:cubicBezTo>
                              <a:pt x="8570600" y="-7016"/>
                              <a:pt x="8641034" y="71431"/>
                              <a:pt x="8648995" y="135940"/>
                            </a:cubicBezTo>
                            <a:cubicBezTo>
                              <a:pt x="8640084" y="396453"/>
                              <a:pt x="8670898" y="413954"/>
                              <a:pt x="8648995" y="679685"/>
                            </a:cubicBezTo>
                            <a:cubicBezTo>
                              <a:pt x="8622717" y="753543"/>
                              <a:pt x="8605443" y="837038"/>
                              <a:pt x="8493304" y="815626"/>
                            </a:cubicBezTo>
                            <a:cubicBezTo>
                              <a:pt x="8114270" y="810781"/>
                              <a:pt x="8074809" y="828253"/>
                              <a:pt x="7735339" y="815626"/>
                            </a:cubicBezTo>
                            <a:cubicBezTo>
                              <a:pt x="7427299" y="793558"/>
                              <a:pt x="7208457" y="798217"/>
                              <a:pt x="6810622" y="815626"/>
                            </a:cubicBezTo>
                            <a:cubicBezTo>
                              <a:pt x="6426831" y="860017"/>
                              <a:pt x="6146236" y="883592"/>
                              <a:pt x="5969281" y="815626"/>
                            </a:cubicBezTo>
                            <a:cubicBezTo>
                              <a:pt x="5790506" y="781792"/>
                              <a:pt x="5510855" y="818280"/>
                              <a:pt x="5378069" y="815626"/>
                            </a:cubicBezTo>
                            <a:cubicBezTo>
                              <a:pt x="5251434" y="781777"/>
                              <a:pt x="4803616" y="806586"/>
                              <a:pt x="4620104" y="815626"/>
                            </a:cubicBezTo>
                            <a:cubicBezTo>
                              <a:pt x="4443924" y="782577"/>
                              <a:pt x="4300382" y="810614"/>
                              <a:pt x="4028890" y="815626"/>
                            </a:cubicBezTo>
                            <a:cubicBezTo>
                              <a:pt x="3742386" y="793971"/>
                              <a:pt x="3674106" y="847406"/>
                              <a:pt x="3521054" y="815626"/>
                            </a:cubicBezTo>
                            <a:cubicBezTo>
                              <a:pt x="3344977" y="786258"/>
                              <a:pt x="3038368" y="759426"/>
                              <a:pt x="2846465" y="815626"/>
                            </a:cubicBezTo>
                            <a:cubicBezTo>
                              <a:pt x="2652333" y="821795"/>
                              <a:pt x="2474784" y="792239"/>
                              <a:pt x="2338629" y="815626"/>
                            </a:cubicBezTo>
                            <a:cubicBezTo>
                              <a:pt x="2178763" y="826850"/>
                              <a:pt x="1679147" y="754577"/>
                              <a:pt x="1497288" y="815626"/>
                            </a:cubicBezTo>
                            <a:cubicBezTo>
                              <a:pt x="1428362" y="867831"/>
                              <a:pt x="682777" y="814403"/>
                              <a:pt x="155690" y="815626"/>
                            </a:cubicBezTo>
                            <a:cubicBezTo>
                              <a:pt x="87082" y="801963"/>
                              <a:pt x="-5302" y="759824"/>
                              <a:pt x="0" y="679685"/>
                            </a:cubicBezTo>
                            <a:cubicBezTo>
                              <a:pt x="39889" y="489605"/>
                              <a:pt x="4954" y="406985"/>
                              <a:pt x="0" y="13594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prstClr val="white"/>
                  </a:solidFill>
                  <a:latin typeface="Calibri"/>
                  <a:sym typeface="Arial"/>
                </a:endParaRPr>
              </a:p>
            </p:txBody>
          </p:sp>
          <p:sp>
            <p:nvSpPr>
              <p:cNvPr id="17" name="Hộp Văn bản 16">
                <a:extLst>
                  <a:ext uri="{FF2B5EF4-FFF2-40B4-BE49-F238E27FC236}">
                    <a16:creationId xmlns:a16="http://schemas.microsoft.com/office/drawing/2014/main" id="{511CA0E0-692C-10E0-2FBE-541B7A3216E6}"/>
                  </a:ext>
                </a:extLst>
              </p:cNvPr>
              <p:cNvSpPr txBox="1"/>
              <p:nvPr/>
            </p:nvSpPr>
            <p:spPr>
              <a:xfrm>
                <a:off x="903821" y="4497155"/>
                <a:ext cx="7096384" cy="469408"/>
              </a:xfrm>
              <a:prstGeom prst="rect">
                <a:avLst/>
              </a:prstGeom>
              <a:noFill/>
            </p:spPr>
            <p:txBody>
              <a:bodyPr wrap="square" rtlCol="0">
                <a:spAutoFit/>
              </a:bodyPr>
              <a:lstStyle/>
              <a:p>
                <a:pPr algn="just" defTabSz="1219170">
                  <a:buClr>
                    <a:srgbClr val="000000"/>
                  </a:buClr>
                </a:pPr>
                <a:r>
                  <a:rPr lang="vi-VN" sz="3467" kern="0" dirty="0">
                    <a:solidFill>
                      <a:prstClr val="black"/>
                    </a:solidFill>
                    <a:latin typeface="Calibri" panose="020F0502020204030204" pitchFamily="34" charset="0"/>
                    <a:cs typeface="Calibri" panose="020F0502020204030204" pitchFamily="34" charset="0"/>
                    <a:sym typeface="Arial"/>
                  </a:rPr>
                  <a:t>Nêu ý chính của mỗi đoạn trong bài. </a:t>
                </a:r>
                <a:endParaRPr lang="en-US" sz="3467" kern="0" dirty="0">
                  <a:solidFill>
                    <a:prstClr val="black"/>
                  </a:solidFill>
                  <a:latin typeface="Calibri" panose="020F0502020204030204" pitchFamily="34" charset="0"/>
                  <a:cs typeface="Calibri" panose="020F0502020204030204" pitchFamily="34" charset="0"/>
                  <a:sym typeface="Arial"/>
                </a:endParaRPr>
              </a:p>
            </p:txBody>
          </p:sp>
          <p:pic>
            <p:nvPicPr>
              <p:cNvPr id="45" name="Hình ảnh 44">
                <a:extLst>
                  <a:ext uri="{FF2B5EF4-FFF2-40B4-BE49-F238E27FC236}">
                    <a16:creationId xmlns:a16="http://schemas.microsoft.com/office/drawing/2014/main" id="{7A7FCFD2-8961-C142-E43A-ED374E54BC88}"/>
                  </a:ext>
                </a:extLst>
              </p:cNvPr>
              <p:cNvPicPr>
                <a:picLocks noChangeAspect="1"/>
              </p:cNvPicPr>
              <p:nvPr/>
            </p:nvPicPr>
            <p:blipFill rotWithShape="1">
              <a:blip r:embed="rId4"/>
              <a:srcRect l="30952" t="35570" r="49999" b="37592"/>
              <a:stretch/>
            </p:blipFill>
            <p:spPr>
              <a:xfrm>
                <a:off x="50560" y="4156380"/>
                <a:ext cx="641795" cy="904223"/>
              </a:xfrm>
              <a:prstGeom prst="rect">
                <a:avLst/>
              </a:prstGeom>
            </p:spPr>
          </p:pic>
        </p:grpSp>
        <p:grpSp>
          <p:nvGrpSpPr>
            <p:cNvPr id="18" name="Nhóm 17">
              <a:extLst>
                <a:ext uri="{FF2B5EF4-FFF2-40B4-BE49-F238E27FC236}">
                  <a16:creationId xmlns:a16="http://schemas.microsoft.com/office/drawing/2014/main" id="{A026E55C-C28E-BBA6-E4B4-54BA6661BBB7}"/>
                </a:ext>
              </a:extLst>
            </p:cNvPr>
            <p:cNvGrpSpPr/>
            <p:nvPr/>
          </p:nvGrpSpPr>
          <p:grpSpPr>
            <a:xfrm>
              <a:off x="0" y="3286809"/>
              <a:ext cx="8778239" cy="1009330"/>
              <a:chOff x="8624" y="3369268"/>
              <a:chExt cx="8778239" cy="1009330"/>
            </a:xfrm>
          </p:grpSpPr>
          <p:grpSp>
            <p:nvGrpSpPr>
              <p:cNvPr id="14" name="Nhóm 13">
                <a:extLst>
                  <a:ext uri="{FF2B5EF4-FFF2-40B4-BE49-F238E27FC236}">
                    <a16:creationId xmlns:a16="http://schemas.microsoft.com/office/drawing/2014/main" id="{8F402F30-905A-75B5-A314-0B9F5192B0C9}"/>
                  </a:ext>
                </a:extLst>
              </p:cNvPr>
              <p:cNvGrpSpPr/>
              <p:nvPr/>
            </p:nvGrpSpPr>
            <p:grpSpPr>
              <a:xfrm>
                <a:off x="772264" y="3447670"/>
                <a:ext cx="8014599" cy="930928"/>
                <a:chOff x="871315" y="3629143"/>
                <a:chExt cx="8014599" cy="930928"/>
              </a:xfrm>
            </p:grpSpPr>
            <p:sp>
              <p:nvSpPr>
                <p:cNvPr id="50" name="Hình chữ nhật: Góc Tròn 49">
                  <a:extLst>
                    <a:ext uri="{FF2B5EF4-FFF2-40B4-BE49-F238E27FC236}">
                      <a16:creationId xmlns:a16="http://schemas.microsoft.com/office/drawing/2014/main" id="{FA8CE208-E9F7-594D-7D50-BAB3F1C20C88}"/>
                    </a:ext>
                  </a:extLst>
                </p:cNvPr>
                <p:cNvSpPr/>
                <p:nvPr/>
              </p:nvSpPr>
              <p:spPr>
                <a:xfrm>
                  <a:off x="874677" y="3661610"/>
                  <a:ext cx="8011237" cy="869524"/>
                </a:xfrm>
                <a:custGeom>
                  <a:avLst/>
                  <a:gdLst>
                    <a:gd name="connsiteX0" fmla="*/ 0 w 6177489"/>
                    <a:gd name="connsiteY0" fmla="*/ 101258 h 607535"/>
                    <a:gd name="connsiteX1" fmla="*/ 101258 w 6177489"/>
                    <a:gd name="connsiteY1" fmla="*/ 0 h 607535"/>
                    <a:gd name="connsiteX2" fmla="*/ 824894 w 6177489"/>
                    <a:gd name="connsiteY2" fmla="*/ 0 h 607535"/>
                    <a:gd name="connsiteX3" fmla="*/ 1369280 w 6177489"/>
                    <a:gd name="connsiteY3" fmla="*/ 0 h 607535"/>
                    <a:gd name="connsiteX4" fmla="*/ 2152665 w 6177489"/>
                    <a:gd name="connsiteY4" fmla="*/ 0 h 607535"/>
                    <a:gd name="connsiteX5" fmla="*/ 2936051 w 6177489"/>
                    <a:gd name="connsiteY5" fmla="*/ 0 h 607535"/>
                    <a:gd name="connsiteX6" fmla="*/ 3480437 w 6177489"/>
                    <a:gd name="connsiteY6" fmla="*/ 0 h 607535"/>
                    <a:gd name="connsiteX7" fmla="*/ 3965074 w 6177489"/>
                    <a:gd name="connsiteY7" fmla="*/ 0 h 607535"/>
                    <a:gd name="connsiteX8" fmla="*/ 4628960 w 6177489"/>
                    <a:gd name="connsiteY8" fmla="*/ 0 h 607535"/>
                    <a:gd name="connsiteX9" fmla="*/ 5173346 w 6177489"/>
                    <a:gd name="connsiteY9" fmla="*/ 0 h 607535"/>
                    <a:gd name="connsiteX10" fmla="*/ 6076231 w 6177489"/>
                    <a:gd name="connsiteY10" fmla="*/ 0 h 607535"/>
                    <a:gd name="connsiteX11" fmla="*/ 6177489 w 6177489"/>
                    <a:gd name="connsiteY11" fmla="*/ 101258 h 607535"/>
                    <a:gd name="connsiteX12" fmla="*/ 6177489 w 6177489"/>
                    <a:gd name="connsiteY12" fmla="*/ 506277 h 607535"/>
                    <a:gd name="connsiteX13" fmla="*/ 6076231 w 6177489"/>
                    <a:gd name="connsiteY13" fmla="*/ 607535 h 607535"/>
                    <a:gd name="connsiteX14" fmla="*/ 5412345 w 6177489"/>
                    <a:gd name="connsiteY14" fmla="*/ 607535 h 607535"/>
                    <a:gd name="connsiteX15" fmla="*/ 4927708 w 6177489"/>
                    <a:gd name="connsiteY15" fmla="*/ 607535 h 607535"/>
                    <a:gd name="connsiteX16" fmla="*/ 4383322 w 6177489"/>
                    <a:gd name="connsiteY16" fmla="*/ 607535 h 607535"/>
                    <a:gd name="connsiteX17" fmla="*/ 3779186 w 6177489"/>
                    <a:gd name="connsiteY17" fmla="*/ 607535 h 607535"/>
                    <a:gd name="connsiteX18" fmla="*/ 3294549 w 6177489"/>
                    <a:gd name="connsiteY18" fmla="*/ 607535 h 607535"/>
                    <a:gd name="connsiteX19" fmla="*/ 2690413 w 6177489"/>
                    <a:gd name="connsiteY19" fmla="*/ 607535 h 607535"/>
                    <a:gd name="connsiteX20" fmla="*/ 2146027 w 6177489"/>
                    <a:gd name="connsiteY20" fmla="*/ 607535 h 607535"/>
                    <a:gd name="connsiteX21" fmla="*/ 1482141 w 6177489"/>
                    <a:gd name="connsiteY21" fmla="*/ 607535 h 607535"/>
                    <a:gd name="connsiteX22" fmla="*/ 878004 w 6177489"/>
                    <a:gd name="connsiteY22" fmla="*/ 607535 h 607535"/>
                    <a:gd name="connsiteX23" fmla="*/ 101258 w 6177489"/>
                    <a:gd name="connsiteY23" fmla="*/ 607535 h 607535"/>
                    <a:gd name="connsiteX24" fmla="*/ 0 w 6177489"/>
                    <a:gd name="connsiteY24" fmla="*/ 506277 h 607535"/>
                    <a:gd name="connsiteX25" fmla="*/ 0 w 6177489"/>
                    <a:gd name="connsiteY25" fmla="*/ 101258 h 6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77489" h="607535" fill="none" extrusionOk="0">
                      <a:moveTo>
                        <a:pt x="0" y="101258"/>
                      </a:moveTo>
                      <a:cubicBezTo>
                        <a:pt x="5565" y="39685"/>
                        <a:pt x="43195" y="-4226"/>
                        <a:pt x="101258" y="0"/>
                      </a:cubicBezTo>
                      <a:cubicBezTo>
                        <a:pt x="369808" y="18383"/>
                        <a:pt x="494806" y="-30045"/>
                        <a:pt x="824894" y="0"/>
                      </a:cubicBezTo>
                      <a:cubicBezTo>
                        <a:pt x="1154982" y="30045"/>
                        <a:pt x="1194275" y="-25930"/>
                        <a:pt x="1369280" y="0"/>
                      </a:cubicBezTo>
                      <a:cubicBezTo>
                        <a:pt x="1544285" y="25930"/>
                        <a:pt x="1827758" y="-33190"/>
                        <a:pt x="2152665" y="0"/>
                      </a:cubicBezTo>
                      <a:cubicBezTo>
                        <a:pt x="2477572" y="33190"/>
                        <a:pt x="2758441" y="4645"/>
                        <a:pt x="2936051" y="0"/>
                      </a:cubicBezTo>
                      <a:cubicBezTo>
                        <a:pt x="3113661" y="-4645"/>
                        <a:pt x="3367345" y="-23293"/>
                        <a:pt x="3480437" y="0"/>
                      </a:cubicBezTo>
                      <a:cubicBezTo>
                        <a:pt x="3593529" y="23293"/>
                        <a:pt x="3837690" y="-932"/>
                        <a:pt x="3965074" y="0"/>
                      </a:cubicBezTo>
                      <a:cubicBezTo>
                        <a:pt x="4092458" y="932"/>
                        <a:pt x="4400394" y="-16401"/>
                        <a:pt x="4628960" y="0"/>
                      </a:cubicBezTo>
                      <a:cubicBezTo>
                        <a:pt x="4857526" y="16401"/>
                        <a:pt x="4904998" y="-2505"/>
                        <a:pt x="5173346" y="0"/>
                      </a:cubicBezTo>
                      <a:cubicBezTo>
                        <a:pt x="5441694" y="2505"/>
                        <a:pt x="5891138" y="1307"/>
                        <a:pt x="6076231" y="0"/>
                      </a:cubicBezTo>
                      <a:cubicBezTo>
                        <a:pt x="6136586" y="-10542"/>
                        <a:pt x="6179280" y="44049"/>
                        <a:pt x="6177489" y="101258"/>
                      </a:cubicBezTo>
                      <a:cubicBezTo>
                        <a:pt x="6166797" y="238925"/>
                        <a:pt x="6167627" y="414831"/>
                        <a:pt x="6177489" y="506277"/>
                      </a:cubicBezTo>
                      <a:cubicBezTo>
                        <a:pt x="6181788" y="552342"/>
                        <a:pt x="6127677" y="609719"/>
                        <a:pt x="6076231" y="607535"/>
                      </a:cubicBezTo>
                      <a:cubicBezTo>
                        <a:pt x="5794472" y="605110"/>
                        <a:pt x="5709786" y="586999"/>
                        <a:pt x="5412345" y="607535"/>
                      </a:cubicBezTo>
                      <a:cubicBezTo>
                        <a:pt x="5114904" y="628071"/>
                        <a:pt x="5137829" y="597913"/>
                        <a:pt x="4927708" y="607535"/>
                      </a:cubicBezTo>
                      <a:cubicBezTo>
                        <a:pt x="4717587" y="617157"/>
                        <a:pt x="4580549" y="610598"/>
                        <a:pt x="4383322" y="607535"/>
                      </a:cubicBezTo>
                      <a:cubicBezTo>
                        <a:pt x="4186095" y="604472"/>
                        <a:pt x="3982976" y="637545"/>
                        <a:pt x="3779186" y="607535"/>
                      </a:cubicBezTo>
                      <a:cubicBezTo>
                        <a:pt x="3575396" y="577525"/>
                        <a:pt x="3440904" y="613601"/>
                        <a:pt x="3294549" y="607535"/>
                      </a:cubicBezTo>
                      <a:cubicBezTo>
                        <a:pt x="3148194" y="601469"/>
                        <a:pt x="2967575" y="628947"/>
                        <a:pt x="2690413" y="607535"/>
                      </a:cubicBezTo>
                      <a:cubicBezTo>
                        <a:pt x="2413251" y="586123"/>
                        <a:pt x="2264151" y="584932"/>
                        <a:pt x="2146027" y="607535"/>
                      </a:cubicBezTo>
                      <a:cubicBezTo>
                        <a:pt x="2027903" y="630138"/>
                        <a:pt x="1642169" y="635117"/>
                        <a:pt x="1482141" y="607535"/>
                      </a:cubicBezTo>
                      <a:cubicBezTo>
                        <a:pt x="1322113" y="579953"/>
                        <a:pt x="1151631" y="634245"/>
                        <a:pt x="878004" y="607535"/>
                      </a:cubicBezTo>
                      <a:cubicBezTo>
                        <a:pt x="604377" y="580825"/>
                        <a:pt x="426726" y="610242"/>
                        <a:pt x="101258" y="607535"/>
                      </a:cubicBezTo>
                      <a:cubicBezTo>
                        <a:pt x="42832" y="615611"/>
                        <a:pt x="-557" y="571107"/>
                        <a:pt x="0" y="506277"/>
                      </a:cubicBezTo>
                      <a:cubicBezTo>
                        <a:pt x="-11552" y="350873"/>
                        <a:pt x="20090" y="210075"/>
                        <a:pt x="0" y="101258"/>
                      </a:cubicBezTo>
                      <a:close/>
                    </a:path>
                    <a:path w="6177489" h="607535" stroke="0" extrusionOk="0">
                      <a:moveTo>
                        <a:pt x="0" y="101258"/>
                      </a:moveTo>
                      <a:cubicBezTo>
                        <a:pt x="12211" y="43285"/>
                        <a:pt x="45199" y="5561"/>
                        <a:pt x="101258" y="0"/>
                      </a:cubicBezTo>
                      <a:cubicBezTo>
                        <a:pt x="210994" y="-22591"/>
                        <a:pt x="462391" y="7247"/>
                        <a:pt x="585895" y="0"/>
                      </a:cubicBezTo>
                      <a:cubicBezTo>
                        <a:pt x="709399" y="-7247"/>
                        <a:pt x="854195" y="-17785"/>
                        <a:pt x="1070531" y="0"/>
                      </a:cubicBezTo>
                      <a:cubicBezTo>
                        <a:pt x="1286867" y="17785"/>
                        <a:pt x="1533508" y="-27049"/>
                        <a:pt x="1674668" y="0"/>
                      </a:cubicBezTo>
                      <a:cubicBezTo>
                        <a:pt x="1815828" y="27049"/>
                        <a:pt x="2265843" y="-36930"/>
                        <a:pt x="2458053" y="0"/>
                      </a:cubicBezTo>
                      <a:cubicBezTo>
                        <a:pt x="2650263" y="36930"/>
                        <a:pt x="2784194" y="-20298"/>
                        <a:pt x="2942690" y="0"/>
                      </a:cubicBezTo>
                      <a:cubicBezTo>
                        <a:pt x="3101186" y="20298"/>
                        <a:pt x="3353302" y="-10589"/>
                        <a:pt x="3487076" y="0"/>
                      </a:cubicBezTo>
                      <a:cubicBezTo>
                        <a:pt x="3620850" y="10589"/>
                        <a:pt x="3872225" y="-9728"/>
                        <a:pt x="4031462" y="0"/>
                      </a:cubicBezTo>
                      <a:cubicBezTo>
                        <a:pt x="4190699" y="9728"/>
                        <a:pt x="4437017" y="20185"/>
                        <a:pt x="4635599" y="0"/>
                      </a:cubicBezTo>
                      <a:cubicBezTo>
                        <a:pt x="4834181" y="-20185"/>
                        <a:pt x="5112828" y="-20343"/>
                        <a:pt x="5299485" y="0"/>
                      </a:cubicBezTo>
                      <a:cubicBezTo>
                        <a:pt x="5486142" y="20343"/>
                        <a:pt x="5860483" y="-26344"/>
                        <a:pt x="6076231" y="0"/>
                      </a:cubicBezTo>
                      <a:cubicBezTo>
                        <a:pt x="6141548" y="1415"/>
                        <a:pt x="6186682" y="49161"/>
                        <a:pt x="6177489" y="101258"/>
                      </a:cubicBezTo>
                      <a:cubicBezTo>
                        <a:pt x="6181441" y="299135"/>
                        <a:pt x="6171168" y="423915"/>
                        <a:pt x="6177489" y="506277"/>
                      </a:cubicBezTo>
                      <a:cubicBezTo>
                        <a:pt x="6176985" y="557942"/>
                        <a:pt x="6131091" y="610767"/>
                        <a:pt x="6076231" y="607535"/>
                      </a:cubicBezTo>
                      <a:cubicBezTo>
                        <a:pt x="5791850" y="601537"/>
                        <a:pt x="5680132" y="587173"/>
                        <a:pt x="5412345" y="607535"/>
                      </a:cubicBezTo>
                      <a:cubicBezTo>
                        <a:pt x="5144558" y="627897"/>
                        <a:pt x="4944595" y="636444"/>
                        <a:pt x="4748459" y="607535"/>
                      </a:cubicBezTo>
                      <a:cubicBezTo>
                        <a:pt x="4552323" y="578626"/>
                        <a:pt x="4439642" y="622366"/>
                        <a:pt x="4144323" y="607535"/>
                      </a:cubicBezTo>
                      <a:cubicBezTo>
                        <a:pt x="3849004" y="592704"/>
                        <a:pt x="3719038" y="594015"/>
                        <a:pt x="3420687" y="607535"/>
                      </a:cubicBezTo>
                      <a:cubicBezTo>
                        <a:pt x="3122336" y="621055"/>
                        <a:pt x="2935346" y="613555"/>
                        <a:pt x="2697052" y="607535"/>
                      </a:cubicBezTo>
                      <a:cubicBezTo>
                        <a:pt x="2458759" y="601515"/>
                        <a:pt x="2232518" y="598193"/>
                        <a:pt x="1913666" y="607535"/>
                      </a:cubicBezTo>
                      <a:cubicBezTo>
                        <a:pt x="1594814" y="616877"/>
                        <a:pt x="1432528" y="611351"/>
                        <a:pt x="1130281" y="607535"/>
                      </a:cubicBezTo>
                      <a:cubicBezTo>
                        <a:pt x="828035" y="603719"/>
                        <a:pt x="548582" y="654211"/>
                        <a:pt x="101258" y="607535"/>
                      </a:cubicBezTo>
                      <a:cubicBezTo>
                        <a:pt x="39491" y="607509"/>
                        <a:pt x="-3507" y="554252"/>
                        <a:pt x="0" y="506277"/>
                      </a:cubicBezTo>
                      <a:cubicBezTo>
                        <a:pt x="-14849" y="354179"/>
                        <a:pt x="369" y="190219"/>
                        <a:pt x="0" y="101258"/>
                      </a:cubicBezTo>
                      <a:close/>
                    </a:path>
                  </a:pathLst>
                </a:custGeom>
                <a:solidFill>
                  <a:schemeClr val="accent6">
                    <a:lumMod val="20000"/>
                    <a:lumOff val="80000"/>
                  </a:schemeClr>
                </a:solidFill>
                <a:ln w="19050">
                  <a:solidFill>
                    <a:srgbClr val="02A783"/>
                  </a:solidFill>
                  <a:prstDash val="lgDash"/>
                  <a:extLst>
                    <a:ext uri="{C807C97D-BFC1-408E-A445-0C87EB9F89A2}">
                      <ask:lineSketchStyleProps xmlns:ask="http://schemas.microsoft.com/office/drawing/2018/sketchyshapes" xmlns="" sd="3374639765">
                        <a:custGeom>
                          <a:avLst/>
                          <a:gdLst>
                            <a:gd name="connsiteX0" fmla="*/ 0 w 10681649"/>
                            <a:gd name="connsiteY0" fmla="*/ 193231 h 1159365"/>
                            <a:gd name="connsiteX1" fmla="*/ 175087 w 10681649"/>
                            <a:gd name="connsiteY1" fmla="*/ 0 h 1159365"/>
                            <a:gd name="connsiteX2" fmla="*/ 1426344 w 10681649"/>
                            <a:gd name="connsiteY2" fmla="*/ 0 h 1159365"/>
                            <a:gd name="connsiteX3" fmla="*/ 2367655 w 10681649"/>
                            <a:gd name="connsiteY3" fmla="*/ 0 h 1159365"/>
                            <a:gd name="connsiteX4" fmla="*/ 3722226 w 10681649"/>
                            <a:gd name="connsiteY4" fmla="*/ 0 h 1159365"/>
                            <a:gd name="connsiteX5" fmla="*/ 5076798 w 10681649"/>
                            <a:gd name="connsiteY5" fmla="*/ 0 h 1159365"/>
                            <a:gd name="connsiteX6" fmla="*/ 6018109 w 10681649"/>
                            <a:gd name="connsiteY6" fmla="*/ 0 h 1159365"/>
                            <a:gd name="connsiteX7" fmla="*/ 6856107 w 10681649"/>
                            <a:gd name="connsiteY7" fmla="*/ 0 h 1159365"/>
                            <a:gd name="connsiteX8" fmla="*/ 8004049 w 10681649"/>
                            <a:gd name="connsiteY8" fmla="*/ 0 h 1159365"/>
                            <a:gd name="connsiteX9" fmla="*/ 8945360 w 10681649"/>
                            <a:gd name="connsiteY9" fmla="*/ 0 h 1159365"/>
                            <a:gd name="connsiteX10" fmla="*/ 9481372 w 10681649"/>
                            <a:gd name="connsiteY10" fmla="*/ 0 h 1159365"/>
                            <a:gd name="connsiteX11" fmla="*/ 9970549 w 10681649"/>
                            <a:gd name="connsiteY11" fmla="*/ 0 h 1159365"/>
                            <a:gd name="connsiteX12" fmla="*/ 10506561 w 10681649"/>
                            <a:gd name="connsiteY12" fmla="*/ 0 h 1159365"/>
                            <a:gd name="connsiteX13" fmla="*/ 10681649 w 10681649"/>
                            <a:gd name="connsiteY13" fmla="*/ 193231 h 1159365"/>
                            <a:gd name="connsiteX14" fmla="*/ 10681649 w 10681649"/>
                            <a:gd name="connsiteY14" fmla="*/ 966133 h 1159365"/>
                            <a:gd name="connsiteX15" fmla="*/ 10506561 w 10681649"/>
                            <a:gd name="connsiteY15" fmla="*/ 1159365 h 1159365"/>
                            <a:gd name="connsiteX16" fmla="*/ 9358619 w 10681649"/>
                            <a:gd name="connsiteY16" fmla="*/ 1159365 h 1159365"/>
                            <a:gd name="connsiteX17" fmla="*/ 8520621 w 10681649"/>
                            <a:gd name="connsiteY17" fmla="*/ 1159365 h 1159365"/>
                            <a:gd name="connsiteX18" fmla="*/ 7579310 w 10681649"/>
                            <a:gd name="connsiteY18" fmla="*/ 1159365 h 1159365"/>
                            <a:gd name="connsiteX19" fmla="*/ 6534683 w 10681649"/>
                            <a:gd name="connsiteY19" fmla="*/ 1159365 h 1159365"/>
                            <a:gd name="connsiteX20" fmla="*/ 5696686 w 10681649"/>
                            <a:gd name="connsiteY20" fmla="*/ 1159365 h 1159365"/>
                            <a:gd name="connsiteX21" fmla="*/ 4652059 w 10681649"/>
                            <a:gd name="connsiteY21" fmla="*/ 1159365 h 1159365"/>
                            <a:gd name="connsiteX22" fmla="*/ 3710748 w 10681649"/>
                            <a:gd name="connsiteY22" fmla="*/ 1159365 h 1159365"/>
                            <a:gd name="connsiteX23" fmla="*/ 2562806 w 10681649"/>
                            <a:gd name="connsiteY23" fmla="*/ 1159365 h 1159365"/>
                            <a:gd name="connsiteX24" fmla="*/ 1518178 w 10681649"/>
                            <a:gd name="connsiteY24" fmla="*/ 1159365 h 1159365"/>
                            <a:gd name="connsiteX25" fmla="*/ 175087 w 10681649"/>
                            <a:gd name="connsiteY25" fmla="*/ 1159365 h 1159365"/>
                            <a:gd name="connsiteX26" fmla="*/ 0 w 10681649"/>
                            <a:gd name="connsiteY26" fmla="*/ 966133 h 1159365"/>
                            <a:gd name="connsiteX27" fmla="*/ 0 w 10681649"/>
                            <a:gd name="connsiteY27" fmla="*/ 193231 h 1159365"/>
                            <a:gd name="connsiteX0" fmla="*/ 0 w 10681649"/>
                            <a:gd name="connsiteY0" fmla="*/ 193231 h 1159365"/>
                            <a:gd name="connsiteX1" fmla="*/ 175087 w 10681649"/>
                            <a:gd name="connsiteY1" fmla="*/ 0 h 1159365"/>
                            <a:gd name="connsiteX2" fmla="*/ 1013085 w 10681649"/>
                            <a:gd name="connsiteY2" fmla="*/ 0 h 1159365"/>
                            <a:gd name="connsiteX3" fmla="*/ 1851081 w 10681649"/>
                            <a:gd name="connsiteY3" fmla="*/ 0 h 1159365"/>
                            <a:gd name="connsiteX4" fmla="*/ 2895709 w 10681649"/>
                            <a:gd name="connsiteY4" fmla="*/ 0 h 1159365"/>
                            <a:gd name="connsiteX5" fmla="*/ 4250280 w 10681649"/>
                            <a:gd name="connsiteY5" fmla="*/ 0 h 1159365"/>
                            <a:gd name="connsiteX6" fmla="*/ 5088278 w 10681649"/>
                            <a:gd name="connsiteY6" fmla="*/ 0 h 1159365"/>
                            <a:gd name="connsiteX7" fmla="*/ 6029589 w 10681649"/>
                            <a:gd name="connsiteY7" fmla="*/ 0 h 1159365"/>
                            <a:gd name="connsiteX8" fmla="*/ 6970900 w 10681649"/>
                            <a:gd name="connsiteY8" fmla="*/ 0 h 1159365"/>
                            <a:gd name="connsiteX9" fmla="*/ 8015528 w 10681649"/>
                            <a:gd name="connsiteY9" fmla="*/ 0 h 1159365"/>
                            <a:gd name="connsiteX10" fmla="*/ 9163470 w 10681649"/>
                            <a:gd name="connsiteY10" fmla="*/ 0 h 1159365"/>
                            <a:gd name="connsiteX11" fmla="*/ 10506561 w 10681649"/>
                            <a:gd name="connsiteY11" fmla="*/ 0 h 1159365"/>
                            <a:gd name="connsiteX12" fmla="*/ 10681649 w 10681649"/>
                            <a:gd name="connsiteY12" fmla="*/ 193231 h 1159365"/>
                            <a:gd name="connsiteX13" fmla="*/ 10681649 w 10681649"/>
                            <a:gd name="connsiteY13" fmla="*/ 966133 h 1159365"/>
                            <a:gd name="connsiteX14" fmla="*/ 10506561 w 10681649"/>
                            <a:gd name="connsiteY14" fmla="*/ 1159365 h 1159365"/>
                            <a:gd name="connsiteX15" fmla="*/ 9358619 w 10681649"/>
                            <a:gd name="connsiteY15" fmla="*/ 1159365 h 1159365"/>
                            <a:gd name="connsiteX16" fmla="*/ 8210677 w 10681649"/>
                            <a:gd name="connsiteY16" fmla="*/ 1159365 h 1159365"/>
                            <a:gd name="connsiteX17" fmla="*/ 7166051 w 10681649"/>
                            <a:gd name="connsiteY17" fmla="*/ 1159365 h 1159365"/>
                            <a:gd name="connsiteX18" fmla="*/ 5914794 w 10681649"/>
                            <a:gd name="connsiteY18" fmla="*/ 1159365 h 1159365"/>
                            <a:gd name="connsiteX19" fmla="*/ 4663539 w 10681649"/>
                            <a:gd name="connsiteY19" fmla="*/ 1159365 h 1159365"/>
                            <a:gd name="connsiteX20" fmla="*/ 3308967 w 10681649"/>
                            <a:gd name="connsiteY20" fmla="*/ 1159365 h 1159365"/>
                            <a:gd name="connsiteX21" fmla="*/ 1954396 w 10681649"/>
                            <a:gd name="connsiteY21" fmla="*/ 1159365 h 1159365"/>
                            <a:gd name="connsiteX22" fmla="*/ 175087 w 10681649"/>
                            <a:gd name="connsiteY22" fmla="*/ 1159365 h 1159365"/>
                            <a:gd name="connsiteX23" fmla="*/ 0 w 10681649"/>
                            <a:gd name="connsiteY23" fmla="*/ 966133 h 1159365"/>
                            <a:gd name="connsiteX24" fmla="*/ 0 w 10681649"/>
                            <a:gd name="connsiteY24" fmla="*/ 193231 h 115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81649" h="1159365" fill="none" extrusionOk="0">
                              <a:moveTo>
                                <a:pt x="0" y="193231"/>
                              </a:moveTo>
                              <a:cubicBezTo>
                                <a:pt x="13426" y="76074"/>
                                <a:pt x="78536" y="-21597"/>
                                <a:pt x="175087" y="0"/>
                              </a:cubicBezTo>
                              <a:cubicBezTo>
                                <a:pt x="688329" y="15705"/>
                                <a:pt x="876766" y="-94072"/>
                                <a:pt x="1426344" y="0"/>
                              </a:cubicBezTo>
                              <a:cubicBezTo>
                                <a:pt x="1990500" y="63514"/>
                                <a:pt x="2069025" y="-58939"/>
                                <a:pt x="2367655" y="0"/>
                              </a:cubicBezTo>
                              <a:cubicBezTo>
                                <a:pt x="2713332" y="18551"/>
                                <a:pt x="3111966" y="28206"/>
                                <a:pt x="3722226" y="0"/>
                              </a:cubicBezTo>
                              <a:cubicBezTo>
                                <a:pt x="4294589" y="76399"/>
                                <a:pt x="4771106" y="-27576"/>
                                <a:pt x="5076798" y="0"/>
                              </a:cubicBezTo>
                              <a:cubicBezTo>
                                <a:pt x="5402663" y="-19956"/>
                                <a:pt x="5826734" y="-49103"/>
                                <a:pt x="6018109" y="0"/>
                              </a:cubicBezTo>
                              <a:cubicBezTo>
                                <a:pt x="6218340" y="-1011"/>
                                <a:pt x="6637995" y="-14440"/>
                                <a:pt x="6856107" y="0"/>
                              </a:cubicBezTo>
                              <a:cubicBezTo>
                                <a:pt x="7029555" y="-12180"/>
                                <a:pt x="7651708" y="-92011"/>
                                <a:pt x="8004049" y="0"/>
                              </a:cubicBezTo>
                              <a:cubicBezTo>
                                <a:pt x="8405378" y="50670"/>
                                <a:pt x="8478646" y="5248"/>
                                <a:pt x="8945360" y="0"/>
                              </a:cubicBezTo>
                              <a:cubicBezTo>
                                <a:pt x="9184376" y="22198"/>
                                <a:pt x="9283000" y="23617"/>
                                <a:pt x="9481372" y="0"/>
                              </a:cubicBezTo>
                              <a:cubicBezTo>
                                <a:pt x="9679744" y="-23617"/>
                                <a:pt x="9799786" y="-2015"/>
                                <a:pt x="9970549" y="0"/>
                              </a:cubicBezTo>
                              <a:cubicBezTo>
                                <a:pt x="10141312" y="2015"/>
                                <a:pt x="10382100" y="-23016"/>
                                <a:pt x="10506561" y="0"/>
                              </a:cubicBezTo>
                              <a:cubicBezTo>
                                <a:pt x="10597815" y="-26941"/>
                                <a:pt x="10686578" y="72611"/>
                                <a:pt x="10681649" y="193231"/>
                              </a:cubicBezTo>
                              <a:cubicBezTo>
                                <a:pt x="10639878" y="450271"/>
                                <a:pt x="10662829" y="804387"/>
                                <a:pt x="10681649" y="966133"/>
                              </a:cubicBezTo>
                              <a:cubicBezTo>
                                <a:pt x="10683472" y="1072142"/>
                                <a:pt x="10594766" y="1175545"/>
                                <a:pt x="10506561" y="1159365"/>
                              </a:cubicBezTo>
                              <a:cubicBezTo>
                                <a:pt x="10033464" y="1145720"/>
                                <a:pt x="9880429" y="1127125"/>
                                <a:pt x="9358619" y="1159365"/>
                              </a:cubicBezTo>
                              <a:cubicBezTo>
                                <a:pt x="8839505" y="1202495"/>
                                <a:pt x="8890516" y="1146343"/>
                                <a:pt x="8520621" y="1159365"/>
                              </a:cubicBezTo>
                              <a:cubicBezTo>
                                <a:pt x="8132455" y="1174909"/>
                                <a:pt x="7891587" y="1183521"/>
                                <a:pt x="7579310" y="1159365"/>
                              </a:cubicBezTo>
                              <a:cubicBezTo>
                                <a:pt x="7187419" y="1225610"/>
                                <a:pt x="6876368" y="1230616"/>
                                <a:pt x="6534683" y="1159365"/>
                              </a:cubicBezTo>
                              <a:cubicBezTo>
                                <a:pt x="6185126" y="1047081"/>
                                <a:pt x="5957312" y="1132785"/>
                                <a:pt x="5696686" y="1159365"/>
                              </a:cubicBezTo>
                              <a:cubicBezTo>
                                <a:pt x="5484883" y="1137966"/>
                                <a:pt x="5115101" y="1211235"/>
                                <a:pt x="4652059" y="1159365"/>
                              </a:cubicBezTo>
                              <a:cubicBezTo>
                                <a:pt x="4193191" y="1124101"/>
                                <a:pt x="3929352" y="1104036"/>
                                <a:pt x="3710748" y="1159365"/>
                              </a:cubicBezTo>
                              <a:cubicBezTo>
                                <a:pt x="3496520" y="1268174"/>
                                <a:pt x="2869076" y="1236855"/>
                                <a:pt x="2562806" y="1159365"/>
                              </a:cubicBezTo>
                              <a:cubicBezTo>
                                <a:pt x="2240106" y="1144653"/>
                                <a:pt x="2027959" y="1168567"/>
                                <a:pt x="1518178" y="1159365"/>
                              </a:cubicBezTo>
                              <a:cubicBezTo>
                                <a:pt x="1071068" y="1120113"/>
                                <a:pt x="759450" y="1158614"/>
                                <a:pt x="175087" y="1159365"/>
                              </a:cubicBezTo>
                              <a:cubicBezTo>
                                <a:pt x="55818" y="1193370"/>
                                <a:pt x="5186" y="1110864"/>
                                <a:pt x="0" y="966133"/>
                              </a:cubicBezTo>
                              <a:cubicBezTo>
                                <a:pt x="-64971" y="683730"/>
                                <a:pt x="69455" y="382968"/>
                                <a:pt x="0" y="193231"/>
                              </a:cubicBezTo>
                              <a:close/>
                            </a:path>
                            <a:path w="10681649" h="1159365" stroke="0" extrusionOk="0">
                              <a:moveTo>
                                <a:pt x="0" y="193231"/>
                              </a:moveTo>
                              <a:cubicBezTo>
                                <a:pt x="21659" y="60514"/>
                                <a:pt x="68498" y="7703"/>
                                <a:pt x="175087" y="0"/>
                              </a:cubicBezTo>
                              <a:cubicBezTo>
                                <a:pt x="360999" y="-28783"/>
                                <a:pt x="844049" y="29556"/>
                                <a:pt x="1013085" y="0"/>
                              </a:cubicBezTo>
                              <a:cubicBezTo>
                                <a:pt x="1224816" y="17541"/>
                                <a:pt x="1496175" y="-32681"/>
                                <a:pt x="1851081" y="0"/>
                              </a:cubicBezTo>
                              <a:cubicBezTo>
                                <a:pt x="2225901" y="21727"/>
                                <a:pt x="2680415" y="-1789"/>
                                <a:pt x="2895709" y="0"/>
                              </a:cubicBezTo>
                              <a:cubicBezTo>
                                <a:pt x="3116815" y="-8531"/>
                                <a:pt x="3951033" y="-39767"/>
                                <a:pt x="4250280" y="0"/>
                              </a:cubicBezTo>
                              <a:cubicBezTo>
                                <a:pt x="4568983" y="79568"/>
                                <a:pt x="4787583" y="-80078"/>
                                <a:pt x="5088278" y="0"/>
                              </a:cubicBezTo>
                              <a:cubicBezTo>
                                <a:pt x="5339280" y="-1975"/>
                                <a:pt x="5814664" y="21724"/>
                                <a:pt x="6029589" y="0"/>
                              </a:cubicBezTo>
                              <a:cubicBezTo>
                                <a:pt x="6284032" y="16414"/>
                                <a:pt x="6753367" y="3000"/>
                                <a:pt x="6970900" y="0"/>
                              </a:cubicBezTo>
                              <a:cubicBezTo>
                                <a:pt x="7259097" y="3759"/>
                                <a:pt x="7703212" y="20117"/>
                                <a:pt x="8015528" y="0"/>
                              </a:cubicBezTo>
                              <a:cubicBezTo>
                                <a:pt x="8329987" y="30635"/>
                                <a:pt x="8877645" y="-10842"/>
                                <a:pt x="9163470" y="0"/>
                              </a:cubicBezTo>
                              <a:cubicBezTo>
                                <a:pt x="9472306" y="13760"/>
                                <a:pt x="10095644" y="-26900"/>
                                <a:pt x="10506561" y="0"/>
                              </a:cubicBezTo>
                              <a:cubicBezTo>
                                <a:pt x="10609275" y="18550"/>
                                <a:pt x="10688928" y="107466"/>
                                <a:pt x="10681649" y="193231"/>
                              </a:cubicBezTo>
                              <a:cubicBezTo>
                                <a:pt x="10665066" y="593552"/>
                                <a:pt x="10705475" y="811532"/>
                                <a:pt x="10681649" y="966133"/>
                              </a:cubicBezTo>
                              <a:cubicBezTo>
                                <a:pt x="10691483" y="1066198"/>
                                <a:pt x="10585159" y="1163657"/>
                                <a:pt x="10506561" y="1159365"/>
                              </a:cubicBezTo>
                              <a:cubicBezTo>
                                <a:pt x="10037432" y="1148443"/>
                                <a:pt x="9834964" y="1110083"/>
                                <a:pt x="9358619" y="1159365"/>
                              </a:cubicBezTo>
                              <a:cubicBezTo>
                                <a:pt x="8882343" y="1197296"/>
                                <a:pt x="8498386" y="1224504"/>
                                <a:pt x="8210677" y="1159365"/>
                              </a:cubicBezTo>
                              <a:cubicBezTo>
                                <a:pt x="7895080" y="1140135"/>
                                <a:pt x="7685240" y="1197533"/>
                                <a:pt x="7166051" y="1159365"/>
                              </a:cubicBezTo>
                              <a:cubicBezTo>
                                <a:pt x="6648977" y="1158800"/>
                                <a:pt x="6408242" y="1163107"/>
                                <a:pt x="5914794" y="1159365"/>
                              </a:cubicBezTo>
                              <a:cubicBezTo>
                                <a:pt x="5439229" y="1187635"/>
                                <a:pt x="5070298" y="1205413"/>
                                <a:pt x="4663539" y="1159365"/>
                              </a:cubicBezTo>
                              <a:cubicBezTo>
                                <a:pt x="4235548" y="1179268"/>
                                <a:pt x="3864568" y="1078924"/>
                                <a:pt x="3308967" y="1159365"/>
                              </a:cubicBezTo>
                              <a:cubicBezTo>
                                <a:pt x="2749698" y="1181709"/>
                                <a:pt x="2472674" y="1200825"/>
                                <a:pt x="1954396" y="1159365"/>
                              </a:cubicBezTo>
                              <a:cubicBezTo>
                                <a:pt x="1358907" y="1210949"/>
                                <a:pt x="874155" y="1218764"/>
                                <a:pt x="175087" y="1159365"/>
                              </a:cubicBezTo>
                              <a:cubicBezTo>
                                <a:pt x="61994" y="1164610"/>
                                <a:pt x="-28469" y="1053487"/>
                                <a:pt x="0" y="966133"/>
                              </a:cubicBezTo>
                              <a:cubicBezTo>
                                <a:pt x="-38581" y="698081"/>
                                <a:pt x="6730" y="384757"/>
                                <a:pt x="0" y="193231"/>
                              </a:cubicBezTo>
                              <a:close/>
                            </a:path>
                            <a:path w="10681649" h="1159365" fill="none" stroke="0" extrusionOk="0">
                              <a:moveTo>
                                <a:pt x="0" y="193231"/>
                              </a:moveTo>
                              <a:cubicBezTo>
                                <a:pt x="19841" y="74015"/>
                                <a:pt x="74347" y="5870"/>
                                <a:pt x="175087" y="0"/>
                              </a:cubicBezTo>
                              <a:cubicBezTo>
                                <a:pt x="615920" y="29550"/>
                                <a:pt x="808761" y="-28854"/>
                                <a:pt x="1426344" y="0"/>
                              </a:cubicBezTo>
                              <a:cubicBezTo>
                                <a:pt x="2010272" y="55448"/>
                                <a:pt x="2072353" y="-69944"/>
                                <a:pt x="2367655" y="0"/>
                              </a:cubicBezTo>
                              <a:cubicBezTo>
                                <a:pt x="2685560" y="94360"/>
                                <a:pt x="3089724" y="-166139"/>
                                <a:pt x="3722226" y="0"/>
                              </a:cubicBezTo>
                              <a:cubicBezTo>
                                <a:pt x="4359961" y="55834"/>
                                <a:pt x="4749622" y="28273"/>
                                <a:pt x="5076798" y="0"/>
                              </a:cubicBezTo>
                              <a:cubicBezTo>
                                <a:pt x="5418181" y="22155"/>
                                <a:pt x="5831529" y="-4962"/>
                                <a:pt x="6018109" y="0"/>
                              </a:cubicBezTo>
                              <a:cubicBezTo>
                                <a:pt x="6178958" y="65784"/>
                                <a:pt x="6671507" y="31905"/>
                                <a:pt x="6856107" y="0"/>
                              </a:cubicBezTo>
                              <a:cubicBezTo>
                                <a:pt x="7079016" y="-20202"/>
                                <a:pt x="7580785" y="6578"/>
                                <a:pt x="8004049" y="0"/>
                              </a:cubicBezTo>
                              <a:cubicBezTo>
                                <a:pt x="8407402" y="32829"/>
                                <a:pt x="8493142" y="4085"/>
                                <a:pt x="8945360" y="0"/>
                              </a:cubicBezTo>
                              <a:cubicBezTo>
                                <a:pt x="9099158" y="-23160"/>
                                <a:pt x="9259566" y="5011"/>
                                <a:pt x="9434536" y="0"/>
                              </a:cubicBezTo>
                              <a:cubicBezTo>
                                <a:pt x="9609506" y="-5011"/>
                                <a:pt x="9719652" y="-13926"/>
                                <a:pt x="9986161" y="0"/>
                              </a:cubicBezTo>
                              <a:cubicBezTo>
                                <a:pt x="10252671" y="13926"/>
                                <a:pt x="10250307" y="-621"/>
                                <a:pt x="10506561" y="0"/>
                              </a:cubicBezTo>
                              <a:cubicBezTo>
                                <a:pt x="10604971" y="-2018"/>
                                <a:pt x="10669393" y="65385"/>
                                <a:pt x="10681649" y="193231"/>
                              </a:cubicBezTo>
                              <a:cubicBezTo>
                                <a:pt x="10663543" y="467273"/>
                                <a:pt x="10701913" y="774932"/>
                                <a:pt x="10681649" y="966133"/>
                              </a:cubicBezTo>
                              <a:cubicBezTo>
                                <a:pt x="10708290" y="1062207"/>
                                <a:pt x="10605223" y="1162328"/>
                                <a:pt x="10506561" y="1159365"/>
                              </a:cubicBezTo>
                              <a:cubicBezTo>
                                <a:pt x="10045060" y="1162980"/>
                                <a:pt x="9892993" y="1093649"/>
                                <a:pt x="9358619" y="1159365"/>
                              </a:cubicBezTo>
                              <a:cubicBezTo>
                                <a:pt x="8855238" y="1198313"/>
                                <a:pt x="8885830" y="1132320"/>
                                <a:pt x="8520621" y="1159365"/>
                              </a:cubicBezTo>
                              <a:cubicBezTo>
                                <a:pt x="8170355" y="1142581"/>
                                <a:pt x="7965434" y="1133799"/>
                                <a:pt x="7579310" y="1159365"/>
                              </a:cubicBezTo>
                              <a:cubicBezTo>
                                <a:pt x="7203713" y="1150060"/>
                                <a:pt x="6947460" y="1250063"/>
                                <a:pt x="6534683" y="1159365"/>
                              </a:cubicBezTo>
                              <a:cubicBezTo>
                                <a:pt x="6169621" y="1102039"/>
                                <a:pt x="5926949" y="1119254"/>
                                <a:pt x="5696686" y="1159365"/>
                              </a:cubicBezTo>
                              <a:cubicBezTo>
                                <a:pt x="5470697" y="1117403"/>
                                <a:pt x="5118862" y="1174984"/>
                                <a:pt x="4652059" y="1159365"/>
                              </a:cubicBezTo>
                              <a:cubicBezTo>
                                <a:pt x="4214180" y="1142325"/>
                                <a:pt x="3869231" y="1106809"/>
                                <a:pt x="3710748" y="1159365"/>
                              </a:cubicBezTo>
                              <a:cubicBezTo>
                                <a:pt x="3513016" y="1238827"/>
                                <a:pt x="2782606" y="1176473"/>
                                <a:pt x="2562806" y="1159365"/>
                              </a:cubicBezTo>
                              <a:cubicBezTo>
                                <a:pt x="2310051" y="1143042"/>
                                <a:pt x="1971810" y="1209563"/>
                                <a:pt x="1518178" y="1159365"/>
                              </a:cubicBezTo>
                              <a:cubicBezTo>
                                <a:pt x="1009997" y="1045569"/>
                                <a:pt x="726412" y="1186750"/>
                                <a:pt x="175087" y="1159365"/>
                              </a:cubicBezTo>
                              <a:cubicBezTo>
                                <a:pt x="63129" y="1170752"/>
                                <a:pt x="-2161" y="1085198"/>
                                <a:pt x="0" y="966133"/>
                              </a:cubicBezTo>
                              <a:cubicBezTo>
                                <a:pt x="10804" y="705913"/>
                                <a:pt x="39661" y="427635"/>
                                <a:pt x="0" y="19323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sp>
              <p:nvSpPr>
                <p:cNvPr id="20" name="Hộp Văn bản 19">
                  <a:extLst>
                    <a:ext uri="{FF2B5EF4-FFF2-40B4-BE49-F238E27FC236}">
                      <a16:creationId xmlns:a16="http://schemas.microsoft.com/office/drawing/2014/main" id="{021BC686-BFBB-25A9-EC2D-EB8F28F3CB85}"/>
                    </a:ext>
                  </a:extLst>
                </p:cNvPr>
                <p:cNvSpPr txBox="1"/>
                <p:nvPr/>
              </p:nvSpPr>
              <p:spPr>
                <a:xfrm>
                  <a:off x="871315" y="3629143"/>
                  <a:ext cx="7839339" cy="930928"/>
                </a:xfrm>
                <a:prstGeom prst="rect">
                  <a:avLst/>
                </a:prstGeom>
                <a:noFill/>
              </p:spPr>
              <p:txBody>
                <a:bodyPr wrap="square" rtlCol="0">
                  <a:spAutoFit/>
                </a:bodyPr>
                <a:lstStyle/>
                <a:p>
                  <a:pPr algn="just" defTabSz="1219170">
                    <a:buClr>
                      <a:srgbClr val="000000"/>
                    </a:buClr>
                  </a:pPr>
                  <a:r>
                    <a:rPr lang="vi-VN" sz="3733" kern="0" dirty="0">
                      <a:solidFill>
                        <a:prstClr val="black"/>
                      </a:solidFill>
                      <a:latin typeface="Calibri" panose="020F0502020204030204" pitchFamily="34" charset="0"/>
                      <a:cs typeface="Calibri" panose="020F0502020204030204" pitchFamily="34" charset="0"/>
                      <a:sym typeface="Arial"/>
                    </a:rPr>
                    <a:t>Tác giả có cảm nhận như thế nào khi chơi thả diều trong chiều hè ở ngoại ô? </a:t>
                  </a:r>
                  <a:endParaRPr lang="en-US" sz="3733" kern="0" dirty="0">
                    <a:solidFill>
                      <a:prstClr val="black"/>
                    </a:solidFill>
                    <a:latin typeface="Calibri" panose="020F0502020204030204" pitchFamily="34" charset="0"/>
                    <a:cs typeface="Calibri" panose="020F0502020204030204" pitchFamily="34" charset="0"/>
                    <a:sym typeface="Arial"/>
                  </a:endParaRPr>
                </a:p>
              </p:txBody>
            </p:sp>
          </p:grpSp>
          <p:pic>
            <p:nvPicPr>
              <p:cNvPr id="49" name="Hình ảnh 48">
                <a:extLst>
                  <a:ext uri="{FF2B5EF4-FFF2-40B4-BE49-F238E27FC236}">
                    <a16:creationId xmlns:a16="http://schemas.microsoft.com/office/drawing/2014/main" id="{BB32CDC6-BFC2-AC1F-2834-F791D10CB864}"/>
                  </a:ext>
                </a:extLst>
              </p:cNvPr>
              <p:cNvPicPr>
                <a:picLocks noChangeAspect="1"/>
              </p:cNvPicPr>
              <p:nvPr/>
            </p:nvPicPr>
            <p:blipFill rotWithShape="1">
              <a:blip r:embed="rId4"/>
              <a:srcRect l="8956" t="37666" r="68907" b="36153"/>
              <a:stretch/>
            </p:blipFill>
            <p:spPr>
              <a:xfrm>
                <a:off x="8624" y="3369268"/>
                <a:ext cx="733592" cy="867626"/>
              </a:xfrm>
              <a:prstGeom prst="rect">
                <a:avLst/>
              </a:prstGeom>
            </p:spPr>
          </p:pic>
        </p:grpSp>
      </p:grpSp>
      <p:pic>
        <p:nvPicPr>
          <p:cNvPr id="2" name="Picture 1">
            <a:extLst>
              <a:ext uri="{FF2B5EF4-FFF2-40B4-BE49-F238E27FC236}">
                <a16:creationId xmlns:a16="http://schemas.microsoft.com/office/drawing/2014/main" id="{BF6CF41B-6F7A-E28F-DA30-A4121BB7F5CE}"/>
              </a:ext>
            </a:extLst>
          </p:cNvPr>
          <p:cNvPicPr>
            <a:picLocks noChangeAspect="1"/>
          </p:cNvPicPr>
          <p:nvPr/>
        </p:nvPicPr>
        <p:blipFill>
          <a:blip r:embed="rId5"/>
          <a:stretch>
            <a:fillRect/>
          </a:stretch>
        </p:blipFill>
        <p:spPr>
          <a:xfrm>
            <a:off x="977977" y="0"/>
            <a:ext cx="9931245" cy="1316850"/>
          </a:xfrm>
          <a:prstGeom prst="rect">
            <a:avLst/>
          </a:prstGeom>
        </p:spPr>
      </p:pic>
    </p:spTree>
    <p:extLst>
      <p:ext uri="{BB962C8B-B14F-4D97-AF65-F5344CB8AC3E}">
        <p14:creationId xmlns:p14="http://schemas.microsoft.com/office/powerpoint/2010/main" val="2913090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unny Air Travel MK Plan by Slidesgo">
  <a:themeElements>
    <a:clrScheme name="Simple Light">
      <a:dk1>
        <a:srgbClr val="FFCCA9"/>
      </a:dk1>
      <a:lt1>
        <a:srgbClr val="EC9684"/>
      </a:lt1>
      <a:dk2>
        <a:srgbClr val="FFE5A4"/>
      </a:dk2>
      <a:lt2>
        <a:srgbClr val="41C9EB"/>
      </a:lt2>
      <a:accent1>
        <a:srgbClr val="2768D5"/>
      </a:accent1>
      <a:accent2>
        <a:srgbClr val="6351CA"/>
      </a:accent2>
      <a:accent3>
        <a:srgbClr val="597000"/>
      </a:accent3>
      <a:accent4>
        <a:srgbClr val="CC427C"/>
      </a:accent4>
      <a:accent5>
        <a:srgbClr val="FFFFFF"/>
      </a:accent5>
      <a:accent6>
        <a:srgbClr val="000000"/>
      </a:accent6>
      <a:hlink>
        <a:srgbClr val="FFFFFF"/>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1127</Words>
  <Application>Microsoft Office PowerPoint</Application>
  <PresentationFormat>Widescreen</PresentationFormat>
  <Paragraphs>51</Paragraphs>
  <Slides>17</Slides>
  <Notes>10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17</vt:i4>
      </vt:variant>
    </vt:vector>
  </HeadingPairs>
  <TitlesOfParts>
    <vt:vector size="29" baseType="lpstr">
      <vt:lpstr>微软雅黑</vt:lpstr>
      <vt:lpstr>Arial</vt:lpstr>
      <vt:lpstr>Calibri</vt:lpstr>
      <vt:lpstr>Calibri Light</vt:lpstr>
      <vt:lpstr>Cambria</vt:lpstr>
      <vt:lpstr>等线</vt:lpstr>
      <vt:lpstr>Segoe UI Historic</vt:lpstr>
      <vt:lpstr>SVN-Poky's</vt:lpstr>
      <vt:lpstr>Funny Air Travel MK Plan by Slidesgo</vt:lpstr>
      <vt:lpstr>1_Office Theme</vt:lpstr>
      <vt:lpstr>4_Office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adminpc1</cp:lastModifiedBy>
  <cp:revision>79</cp:revision>
  <dcterms:created xsi:type="dcterms:W3CDTF">2023-12-19T04:17:44Z</dcterms:created>
  <dcterms:modified xsi:type="dcterms:W3CDTF">2026-04-01T14:40:10Z</dcterms:modified>
</cp:coreProperties>
</file>