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9" r:id="rId3"/>
    <p:sldMasterId id="2147483693" r:id="rId4"/>
    <p:sldMasterId id="2147483698" r:id="rId5"/>
    <p:sldMasterId id="2147483722" r:id="rId6"/>
    <p:sldMasterId id="2147483747" r:id="rId7"/>
  </p:sldMasterIdLst>
  <p:notesMasterIdLst>
    <p:notesMasterId r:id="rId37"/>
  </p:notesMasterIdLst>
  <p:sldIdLst>
    <p:sldId id="275" r:id="rId8"/>
    <p:sldId id="259" r:id="rId9"/>
    <p:sldId id="2007577103" r:id="rId10"/>
    <p:sldId id="2007577115" r:id="rId11"/>
    <p:sldId id="2007577116" r:id="rId12"/>
    <p:sldId id="2007577117" r:id="rId13"/>
    <p:sldId id="2007577118" r:id="rId14"/>
    <p:sldId id="2007577119" r:id="rId15"/>
    <p:sldId id="2007577112" r:id="rId16"/>
    <p:sldId id="2007577101" r:id="rId17"/>
    <p:sldId id="396" r:id="rId18"/>
    <p:sldId id="398" r:id="rId19"/>
    <p:sldId id="302" r:id="rId20"/>
    <p:sldId id="346" r:id="rId21"/>
    <p:sldId id="347" r:id="rId22"/>
    <p:sldId id="2007577113" r:id="rId23"/>
    <p:sldId id="2007577114" r:id="rId24"/>
    <p:sldId id="2007577120" r:id="rId25"/>
    <p:sldId id="2007577111" r:id="rId26"/>
    <p:sldId id="2007577110" r:id="rId27"/>
    <p:sldId id="2007577121" r:id="rId28"/>
    <p:sldId id="2007577122" r:id="rId29"/>
    <p:sldId id="2007577123" r:id="rId30"/>
    <p:sldId id="310" r:id="rId31"/>
    <p:sldId id="2007577108" r:id="rId32"/>
    <p:sldId id="2007577124" r:id="rId33"/>
    <p:sldId id="2007577125" r:id="rId34"/>
    <p:sldId id="2007577126" r:id="rId35"/>
    <p:sldId id="28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40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01/04/2026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021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21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0124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5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040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439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1204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93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68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823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8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5005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29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png"/><Relationship Id="rId7" Type="http://schemas.openxmlformats.org/officeDocument/2006/relationships/image" Target="../media/image14.emf"/><Relationship Id="rId2" Type="http://schemas.openxmlformats.org/officeDocument/2006/relationships/image" Target="../media/image9.emf"/><Relationship Id="rId1" Type="http://schemas.openxmlformats.org/officeDocument/2006/relationships/slideMaster" Target="../slideMasters/slideMaster6.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69931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7360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9652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856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9300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87777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539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590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463593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97143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850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1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9611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709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18666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259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6018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008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8142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9320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297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3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3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72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87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2026/4/1</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92728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4928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27694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5285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48511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83598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0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19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79982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83416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505628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3768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01/04/2026</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0830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1462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551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2026/4/1</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2236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328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5646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235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1501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4191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176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146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526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0264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39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3699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400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1669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55930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574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949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4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47425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01/04/2026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3726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5756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396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525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8.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6.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F85C00EC-43B5-CA08-0221-BFD7A8B6C06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A85A79D5-DC3C-568F-A515-30E63AD83C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10320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02096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2026/4/1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1AF8875-DD68-1787-26DB-1EFA4D2C9F42}"/>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05117" y="143182"/>
            <a:ext cx="1370985" cy="1370985"/>
          </a:xfrm>
          <a:prstGeom prst="rect">
            <a:avLst/>
          </a:prstGeom>
        </p:spPr>
      </p:pic>
    </p:spTree>
    <p:extLst>
      <p:ext uri="{BB962C8B-B14F-4D97-AF65-F5344CB8AC3E}">
        <p14:creationId xmlns:p14="http://schemas.microsoft.com/office/powerpoint/2010/main" val="29402233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0061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01/04/2026</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31759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solidFill>
                  <a:prstClr val="black">
                    <a:tint val="75000"/>
                  </a:prstClr>
                </a:solidFill>
              </a:rPr>
              <a:pPr/>
              <a:t>2026/4/1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07170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136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emf"/><Relationship Id="rId1" Type="http://schemas.openxmlformats.org/officeDocument/2006/relationships/slideLayout" Target="../slideLayouts/slideLayout46.xml"/><Relationship Id="rId6" Type="http://schemas.openxmlformats.org/officeDocument/2006/relationships/image" Target="../media/image34.jpeg"/><Relationship Id="rId5" Type="http://schemas.openxmlformats.org/officeDocument/2006/relationships/image" Target="../media/image3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jpeg"/><Relationship Id="rId2" Type="http://schemas.openxmlformats.org/officeDocument/2006/relationships/image" Target="../media/image31.emf"/><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4.emf"/><Relationship Id="rId1" Type="http://schemas.openxmlformats.org/officeDocument/2006/relationships/slideLayout" Target="../slideLayouts/slideLayout63.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46.emf"/><Relationship Id="rId1" Type="http://schemas.openxmlformats.org/officeDocument/2006/relationships/slideLayout" Target="../slideLayouts/slideLayout63.xml"/><Relationship Id="rId5" Type="http://schemas.microsoft.com/office/2007/relationships/hdphoto" Target="../media/hdphoto3.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63.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0.xml"/><Relationship Id="rId1" Type="http://schemas.openxmlformats.org/officeDocument/2006/relationships/slideLayout" Target="../slideLayouts/slideLayout63.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1.xml"/><Relationship Id="rId1" Type="http://schemas.openxmlformats.org/officeDocument/2006/relationships/slideLayout" Target="../slideLayouts/slideLayout63.xml"/><Relationship Id="rId5" Type="http://schemas.microsoft.com/office/2007/relationships/hdphoto" Target="../media/hdphoto4.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5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1.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6.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9.xml"/><Relationship Id="rId1" Type="http://schemas.openxmlformats.org/officeDocument/2006/relationships/tags" Target="../tags/tag4.xml"/><Relationship Id="rId5" Type="http://schemas.openxmlformats.org/officeDocument/2006/relationships/image" Target="../media/image53.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8ECA3E-0DA9-89E3-7955-045A44B50EBE}"/>
              </a:ext>
            </a:extLst>
          </p:cNvPr>
          <p:cNvSpPr/>
          <p:nvPr/>
        </p:nvSpPr>
        <p:spPr>
          <a:xfrm>
            <a:off x="3172170" y="2153492"/>
            <a:ext cx="9171374" cy="2800767"/>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p:txBody>
      </p:sp>
      <p:sp>
        <p:nvSpPr>
          <p:cNvPr id="8" name="Google Shape;1244;p45">
            <a:extLst>
              <a:ext uri="{FF2B5EF4-FFF2-40B4-BE49-F238E27FC236}">
                <a16:creationId xmlns:a16="http://schemas.microsoft.com/office/drawing/2014/main"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311D94-0EBF-4D9D-676E-F4956F09F744}"/>
              </a:ext>
            </a:extLst>
          </p:cNvPr>
          <p:cNvPicPr>
            <a:picLocks noChangeAspect="1"/>
          </p:cNvPicPr>
          <p:nvPr/>
        </p:nvPicPr>
        <p:blipFill>
          <a:blip r:embed="rId4"/>
          <a:stretch>
            <a:fillRect/>
          </a:stretch>
        </p:blipFill>
        <p:spPr>
          <a:xfrm>
            <a:off x="285660" y="2562978"/>
            <a:ext cx="1662643" cy="2209368"/>
          </a:xfrm>
          <a:prstGeom prst="rect">
            <a:avLst/>
          </a:prstGeom>
        </p:spPr>
      </p:pic>
    </p:spTree>
    <p:extLst>
      <p:ext uri="{BB962C8B-B14F-4D97-AF65-F5344CB8AC3E}">
        <p14:creationId xmlns:p14="http://schemas.microsoft.com/office/powerpoint/2010/main" val="39780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id="{A37E9EBA-881F-4D42-8C07-502B3B06B974}"/>
              </a:ext>
            </a:extLst>
          </p:cNvPr>
          <p:cNvGrpSpPr/>
          <p:nvPr/>
        </p:nvGrpSpPr>
        <p:grpSpPr>
          <a:xfrm>
            <a:off x="3423799" y="452781"/>
            <a:ext cx="3540234" cy="625703"/>
            <a:chOff x="1053394" y="206467"/>
            <a:chExt cx="2880723" cy="432581"/>
          </a:xfrm>
        </p:grpSpPr>
        <p:sp>
          <p:nvSpPr>
            <p:cNvPr id="21" name="Rectangle: Rounded Corners 43">
              <a:extLst>
                <a:ext uri="{FF2B5EF4-FFF2-40B4-BE49-F238E27FC236}">
                  <a16:creationId xmlns:a16="http://schemas.microsoft.com/office/drawing/2014/main" id="{D0B6E482-35FF-4AA3-B563-333AD004367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1625674C-D230-491E-8E3C-E4D3ED93113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92ACC563-3F27-4218-9926-9CA92F6DF8A8}"/>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24" name="Rectangle 23">
            <a:extLst>
              <a:ext uri="{FF2B5EF4-FFF2-40B4-BE49-F238E27FC236}">
                <a16:creationId xmlns:a16="http://schemas.microsoft.com/office/drawing/2014/main" id="{5AEC3E6C-BEB3-4409-A5D3-D90D4D0B7A32}"/>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4650C89-0EB7-4CF6-9D5B-A46FD94A0FD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6" name="Group 25">
            <a:extLst>
              <a:ext uri="{FF2B5EF4-FFF2-40B4-BE49-F238E27FC236}">
                <a16:creationId xmlns:a16="http://schemas.microsoft.com/office/drawing/2014/main" id="{29725CF8-BCEC-4D9C-B285-3932A92081CD}"/>
              </a:ext>
            </a:extLst>
          </p:cNvPr>
          <p:cNvGrpSpPr/>
          <p:nvPr/>
        </p:nvGrpSpPr>
        <p:grpSpPr>
          <a:xfrm rot="260226">
            <a:off x="3563417" y="4760395"/>
            <a:ext cx="5283322" cy="2099654"/>
            <a:chOff x="561349" y="4544613"/>
            <a:chExt cx="4171068" cy="1648917"/>
          </a:xfrm>
        </p:grpSpPr>
        <p:pic>
          <p:nvPicPr>
            <p:cNvPr id="27" name="Picture 26">
              <a:extLst>
                <a:ext uri="{FF2B5EF4-FFF2-40B4-BE49-F238E27FC236}">
                  <a16:creationId xmlns:a16="http://schemas.microsoft.com/office/drawing/2014/main" id="{0DE48FD1-6D35-4775-BA3F-8ED7BA12F93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CE0DF06D-D7E7-4B89-9C74-6C993AF0274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044CC314-3034-4B55-B96C-4101AFEFBCE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50A0689E-CCCA-499F-8D6D-5D3E6E71CC5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7112E2B1-5E81-4A4D-85D1-FD58DE6D0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id="{1C5E21CE-952A-47AD-ACF2-2CE26F4E4F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1356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16" name="Group 15">
            <a:extLst>
              <a:ext uri="{FF2B5EF4-FFF2-40B4-BE49-F238E27FC236}">
                <a16:creationId xmlns:a16="http://schemas.microsoft.com/office/drawing/2014/main" id="{92E38B4B-0D61-452E-A9DC-CC9C718E09FB}"/>
              </a:ext>
            </a:extLst>
          </p:cNvPr>
          <p:cNvGrpSpPr/>
          <p:nvPr/>
        </p:nvGrpSpPr>
        <p:grpSpPr>
          <a:xfrm>
            <a:off x="3423799" y="452781"/>
            <a:ext cx="3540234" cy="625703"/>
            <a:chOff x="1053394" y="206467"/>
            <a:chExt cx="2880723" cy="432581"/>
          </a:xfrm>
        </p:grpSpPr>
        <p:sp>
          <p:nvSpPr>
            <p:cNvPr id="17" name="Rectangle: Rounded Corners 43">
              <a:extLst>
                <a:ext uri="{FF2B5EF4-FFF2-40B4-BE49-F238E27FC236}">
                  <a16:creationId xmlns:a16="http://schemas.microsoft.com/office/drawing/2014/main" id="{92950DC5-2544-4CCE-9E5B-E8390AF8A18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31C8A1C9-334E-4D27-8E91-FDFA792C7F91}"/>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26D719C9-D9EF-4726-BAC8-40E5794069F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33" name="Picture 32">
            <a:extLst>
              <a:ext uri="{FF2B5EF4-FFF2-40B4-BE49-F238E27FC236}">
                <a16:creationId xmlns:a16="http://schemas.microsoft.com/office/drawing/2014/main" id="{67C9F9A9-C69D-476C-A010-1728D4F76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4" name="Picture 33">
            <a:extLst>
              <a:ext uri="{FF2B5EF4-FFF2-40B4-BE49-F238E27FC236}">
                <a16:creationId xmlns:a16="http://schemas.microsoft.com/office/drawing/2014/main" id="{62C3C13E-4FD2-4BD2-AA71-6FC5393F8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35" name="Rounded Rectangle 31">
            <a:extLst>
              <a:ext uri="{FF2B5EF4-FFF2-40B4-BE49-F238E27FC236}">
                <a16:creationId xmlns:a16="http://schemas.microsoft.com/office/drawing/2014/main" id="{2E738668-3850-4E18-B402-07304059282E}"/>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a:extLst>
              <a:ext uri="{FF2B5EF4-FFF2-40B4-BE49-F238E27FC236}">
                <a16:creationId xmlns:a16="http://schemas.microsoft.com/office/drawing/2014/main" id="{3B1F3DB2-203F-494C-B25C-EAE0B1D668B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Rectangle 36">
            <a:extLst>
              <a:ext uri="{FF2B5EF4-FFF2-40B4-BE49-F238E27FC236}">
                <a16:creationId xmlns:a16="http://schemas.microsoft.com/office/drawing/2014/main" id="{C7F02BD4-4114-4BA7-9A2F-05F484C81DA0}"/>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E4370E4B-5EB8-4E25-9DCA-42E24B0AB3FE}"/>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9" name="Group 38">
            <a:extLst>
              <a:ext uri="{FF2B5EF4-FFF2-40B4-BE49-F238E27FC236}">
                <a16:creationId xmlns:a16="http://schemas.microsoft.com/office/drawing/2014/main" id="{E4770FA4-6008-4EEB-B6E5-BAE92065ABB8}"/>
              </a:ext>
            </a:extLst>
          </p:cNvPr>
          <p:cNvGrpSpPr/>
          <p:nvPr/>
        </p:nvGrpSpPr>
        <p:grpSpPr>
          <a:xfrm>
            <a:off x="1261405" y="3855714"/>
            <a:ext cx="3645680" cy="643894"/>
            <a:chOff x="1717199" y="4363552"/>
            <a:chExt cx="3645680" cy="643894"/>
          </a:xfrm>
        </p:grpSpPr>
        <p:sp>
          <p:nvSpPr>
            <p:cNvPr id="40" name="Rounded Rectangle 36">
              <a:extLst>
                <a:ext uri="{FF2B5EF4-FFF2-40B4-BE49-F238E27FC236}">
                  <a16:creationId xmlns:a16="http://schemas.microsoft.com/office/drawing/2014/main" id="{31DE2E32-C3FD-4CF4-8F69-80A2C2D8E753}"/>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1" name="Rectangle 40">
              <a:extLst>
                <a:ext uri="{FF2B5EF4-FFF2-40B4-BE49-F238E27FC236}">
                  <a16:creationId xmlns:a16="http://schemas.microsoft.com/office/drawing/2014/main" id="{97EEFBB6-D409-4510-894C-E792A9E6212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AA4243BD-7668-4409-AA3C-A6916B9702E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3" name="Group 42">
            <a:extLst>
              <a:ext uri="{FF2B5EF4-FFF2-40B4-BE49-F238E27FC236}">
                <a16:creationId xmlns:a16="http://schemas.microsoft.com/office/drawing/2014/main" id="{4D6BE387-42F3-49DA-AE84-72B351E271EA}"/>
              </a:ext>
            </a:extLst>
          </p:cNvPr>
          <p:cNvGrpSpPr/>
          <p:nvPr/>
        </p:nvGrpSpPr>
        <p:grpSpPr>
          <a:xfrm>
            <a:off x="1261405" y="4594182"/>
            <a:ext cx="5119273" cy="643894"/>
            <a:chOff x="1717199" y="5199333"/>
            <a:chExt cx="5119273" cy="643894"/>
          </a:xfrm>
        </p:grpSpPr>
        <p:sp>
          <p:nvSpPr>
            <p:cNvPr id="44" name="Rounded Rectangle 40">
              <a:extLst>
                <a:ext uri="{FF2B5EF4-FFF2-40B4-BE49-F238E27FC236}">
                  <a16:creationId xmlns:a16="http://schemas.microsoft.com/office/drawing/2014/main" id="{3AC03F2F-7E1D-4176-AA72-F5286F322CA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Rectangle 44">
              <a:extLst>
                <a:ext uri="{FF2B5EF4-FFF2-40B4-BE49-F238E27FC236}">
                  <a16:creationId xmlns:a16="http://schemas.microsoft.com/office/drawing/2014/main" id="{C28ACB76-AD78-4A06-ADAC-3DDC11B1B3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6" name="Oval 45">
              <a:extLst>
                <a:ext uri="{FF2B5EF4-FFF2-40B4-BE49-F238E27FC236}">
                  <a16:creationId xmlns:a16="http://schemas.microsoft.com/office/drawing/2014/main" id="{FC6D2634-7328-47A4-8DF7-AE402A72A1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7" name="Picture 2" descr="Star Cartoon Images, Stock Photos &amp;amp; Vectors | Shutterstock">
            <a:extLst>
              <a:ext uri="{FF2B5EF4-FFF2-40B4-BE49-F238E27FC236}">
                <a16:creationId xmlns:a16="http://schemas.microsoft.com/office/drawing/2014/main" id="{BF768DF3-5AF2-48A4-819D-C8E66505111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AE2872E9-0319-43C9-8278-6A6C27E96B4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tar Cartoon Images, Stock Photos &amp;amp; Vectors | Shutterstock">
            <a:extLst>
              <a:ext uri="{FF2B5EF4-FFF2-40B4-BE49-F238E27FC236}">
                <a16:creationId xmlns:a16="http://schemas.microsoft.com/office/drawing/2014/main" id="{D786C831-732A-473F-B473-FE3DF42CDDC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3FC85B85-8335-4066-BBFB-4F680ABCDD58}"/>
              </a:ext>
            </a:extLst>
          </p:cNvPr>
          <p:cNvGrpSpPr/>
          <p:nvPr/>
        </p:nvGrpSpPr>
        <p:grpSpPr>
          <a:xfrm>
            <a:off x="1261405" y="5281954"/>
            <a:ext cx="8097635" cy="643894"/>
            <a:chOff x="1717199" y="5199333"/>
            <a:chExt cx="8097635" cy="643894"/>
          </a:xfrm>
        </p:grpSpPr>
        <p:sp>
          <p:nvSpPr>
            <p:cNvPr id="51" name="Rounded Rectangle 47">
              <a:extLst>
                <a:ext uri="{FF2B5EF4-FFF2-40B4-BE49-F238E27FC236}">
                  <a16:creationId xmlns:a16="http://schemas.microsoft.com/office/drawing/2014/main" id="{C8877DF5-BA47-43F0-B8D3-DDA878C449F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id="{3FB811DC-E536-4410-B3F0-B1474F2912D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Oval 52">
              <a:extLst>
                <a:ext uri="{FF2B5EF4-FFF2-40B4-BE49-F238E27FC236}">
                  <a16:creationId xmlns:a16="http://schemas.microsoft.com/office/drawing/2014/main" id="{74D1AC19-F099-42C8-8946-DEA9D5429A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4" name="Picture 2" descr="Star Cartoon Images, Stock Photos &amp;amp; Vectors | Shutterstock">
            <a:extLst>
              <a:ext uri="{FF2B5EF4-FFF2-40B4-BE49-F238E27FC236}">
                <a16:creationId xmlns:a16="http://schemas.microsoft.com/office/drawing/2014/main" id="{EBF780E3-C0C8-4BF0-A99D-ADAA074426F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1" name="Picture 10" descr="Logo&#10;&#10;Description automatically generated">
            <a:extLst>
              <a:ext uri="{FF2B5EF4-FFF2-40B4-BE49-F238E27FC236}">
                <a16:creationId xmlns:a16="http://schemas.microsoft.com/office/drawing/2014/main" id="{8BD71244-7C58-4A56-A7B7-D05BEC01A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2460528"/>
            <a:ext cx="7722599" cy="2624076"/>
          </a:xfrm>
          <a:prstGeom prst="rect">
            <a:avLst/>
          </a:prstGeom>
        </p:spPr>
      </p:pic>
    </p:spTree>
    <p:extLst>
      <p:ext uri="{BB962C8B-B14F-4D97-AF65-F5344CB8AC3E}">
        <p14:creationId xmlns:p14="http://schemas.microsoft.com/office/powerpoint/2010/main" val="8958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fltVal val="0"/>
                                          </p:val>
                                        </p:tav>
                                        <p:tav tm="100000">
                                          <p:val>
                                            <p:strVal val="#ppt_h"/>
                                          </p:val>
                                        </p:tav>
                                      </p:tavLst>
                                    </p:anim>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id="{58F67549-70E1-2D3D-ECB0-B7A76169CC60}"/>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id="{922A1BC1-8FB3-508B-9397-D274AC80C01E}"/>
                </a:ext>
              </a:extLst>
            </p:cNvPr>
            <p:cNvPicPr>
              <a:picLocks noChangeAspect="1"/>
            </p:cNvPicPr>
            <p:nvPr/>
          </p:nvPicPr>
          <p:blipFill>
            <a:blip r:embed="rId2"/>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id="{3D49BDA6-BDE4-5DD8-4B4D-66AE6F85E7B9}"/>
              </a:ext>
            </a:extLst>
          </p:cNvPr>
          <p:cNvSpPr/>
          <p:nvPr/>
        </p:nvSpPr>
        <p:spPr>
          <a:xfrm>
            <a:off x="2094139" y="2930980"/>
            <a:ext cx="7649936" cy="2209448"/>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id="{2BAA1EFF-BEA0-3BD4-77A7-BC72080126B4}"/>
                </a:ext>
              </a:extLst>
            </p:cNvPr>
            <p:cNvPicPr>
              <a:picLocks noChangeAspect="1"/>
            </p:cNvPicPr>
            <p:nvPr/>
          </p:nvPicPr>
          <p:blipFill>
            <a:blip r:embed="rId2"/>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id="{A01EB031-A74A-C5BF-1B62-1F07D4750798}"/>
              </a:ext>
            </a:extLst>
          </p:cNvPr>
          <p:cNvSpPr/>
          <p:nvPr/>
        </p:nvSpPr>
        <p:spPr>
          <a:xfrm>
            <a:off x="2858626" y="2266949"/>
            <a:ext cx="6428249" cy="2790826"/>
          </a:xfrm>
          <a:custGeom>
            <a:avLst/>
            <a:gdLst>
              <a:gd name="connsiteX0" fmla="*/ 0 w 10162049"/>
              <a:gd name="connsiteY0" fmla="*/ 233156 h 2266951"/>
              <a:gd name="connsiteX1" fmla="*/ 233156 w 10162049"/>
              <a:gd name="connsiteY1" fmla="*/ 0 h 2266951"/>
              <a:gd name="connsiteX2" fmla="*/ 634837 w 10162049"/>
              <a:gd name="connsiteY2" fmla="*/ 0 h 2266951"/>
              <a:gd name="connsiteX3" fmla="*/ 1424347 w 10162049"/>
              <a:gd name="connsiteY3" fmla="*/ 0 h 2266951"/>
              <a:gd name="connsiteX4" fmla="*/ 2019942 w 10162049"/>
              <a:gd name="connsiteY4" fmla="*/ 0 h 2266951"/>
              <a:gd name="connsiteX5" fmla="*/ 2906409 w 10162049"/>
              <a:gd name="connsiteY5" fmla="*/ 0 h 2266951"/>
              <a:gd name="connsiteX6" fmla="*/ 3405047 w 10162049"/>
              <a:gd name="connsiteY6" fmla="*/ 0 h 2266951"/>
              <a:gd name="connsiteX7" fmla="*/ 4000642 w 10162049"/>
              <a:gd name="connsiteY7" fmla="*/ 0 h 2266951"/>
              <a:gd name="connsiteX8" fmla="*/ 4499280 w 10162049"/>
              <a:gd name="connsiteY8" fmla="*/ 0 h 2266951"/>
              <a:gd name="connsiteX9" fmla="*/ 5288790 w 10162049"/>
              <a:gd name="connsiteY9" fmla="*/ 0 h 2266951"/>
              <a:gd name="connsiteX10" fmla="*/ 6078300 w 10162049"/>
              <a:gd name="connsiteY10" fmla="*/ 0 h 2266951"/>
              <a:gd name="connsiteX11" fmla="*/ 6867810 w 10162049"/>
              <a:gd name="connsiteY11" fmla="*/ 0 h 2266951"/>
              <a:gd name="connsiteX12" fmla="*/ 7269491 w 10162049"/>
              <a:gd name="connsiteY12" fmla="*/ 0 h 2266951"/>
              <a:gd name="connsiteX13" fmla="*/ 7671171 w 10162049"/>
              <a:gd name="connsiteY13" fmla="*/ 0 h 2266951"/>
              <a:gd name="connsiteX14" fmla="*/ 8363724 w 10162049"/>
              <a:gd name="connsiteY14" fmla="*/ 0 h 2266951"/>
              <a:gd name="connsiteX15" fmla="*/ 9153234 w 10162049"/>
              <a:gd name="connsiteY15" fmla="*/ 0 h 2266951"/>
              <a:gd name="connsiteX16" fmla="*/ 9928893 w 10162049"/>
              <a:gd name="connsiteY16" fmla="*/ 0 h 2266951"/>
              <a:gd name="connsiteX17" fmla="*/ 10162049 w 10162049"/>
              <a:gd name="connsiteY17" fmla="*/ 233156 h 2266951"/>
              <a:gd name="connsiteX18" fmla="*/ 10162049 w 10162049"/>
              <a:gd name="connsiteY18" fmla="*/ 797356 h 2266951"/>
              <a:gd name="connsiteX19" fmla="*/ 10162049 w 10162049"/>
              <a:gd name="connsiteY19" fmla="*/ 1343550 h 2266951"/>
              <a:gd name="connsiteX20" fmla="*/ 10162049 w 10162049"/>
              <a:gd name="connsiteY20" fmla="*/ 2033795 h 2266951"/>
              <a:gd name="connsiteX21" fmla="*/ 9928893 w 10162049"/>
              <a:gd name="connsiteY21" fmla="*/ 2266951 h 2266951"/>
              <a:gd name="connsiteX22" fmla="*/ 9333298 w 10162049"/>
              <a:gd name="connsiteY22" fmla="*/ 2266951 h 2266951"/>
              <a:gd name="connsiteX23" fmla="*/ 8446830 w 10162049"/>
              <a:gd name="connsiteY23" fmla="*/ 2266951 h 2266951"/>
              <a:gd name="connsiteX24" fmla="*/ 7754278 w 10162049"/>
              <a:gd name="connsiteY24" fmla="*/ 2266951 h 2266951"/>
              <a:gd name="connsiteX25" fmla="*/ 7352597 w 10162049"/>
              <a:gd name="connsiteY25" fmla="*/ 2266951 h 2266951"/>
              <a:gd name="connsiteX26" fmla="*/ 6950917 w 10162049"/>
              <a:gd name="connsiteY26" fmla="*/ 2266951 h 2266951"/>
              <a:gd name="connsiteX27" fmla="*/ 6549236 w 10162049"/>
              <a:gd name="connsiteY27" fmla="*/ 2266951 h 2266951"/>
              <a:gd name="connsiteX28" fmla="*/ 5759726 w 10162049"/>
              <a:gd name="connsiteY28" fmla="*/ 2266951 h 2266951"/>
              <a:gd name="connsiteX29" fmla="*/ 5261088 w 10162049"/>
              <a:gd name="connsiteY29" fmla="*/ 2266951 h 2266951"/>
              <a:gd name="connsiteX30" fmla="*/ 4665493 w 10162049"/>
              <a:gd name="connsiteY30" fmla="*/ 2266951 h 2266951"/>
              <a:gd name="connsiteX31" fmla="*/ 3972940 w 10162049"/>
              <a:gd name="connsiteY31" fmla="*/ 2266951 h 2266951"/>
              <a:gd name="connsiteX32" fmla="*/ 3474302 w 10162049"/>
              <a:gd name="connsiteY32" fmla="*/ 2266951 h 2266951"/>
              <a:gd name="connsiteX33" fmla="*/ 2975664 w 10162049"/>
              <a:gd name="connsiteY33" fmla="*/ 2266951 h 2266951"/>
              <a:gd name="connsiteX34" fmla="*/ 2573984 w 10162049"/>
              <a:gd name="connsiteY34" fmla="*/ 2266951 h 2266951"/>
              <a:gd name="connsiteX35" fmla="*/ 1978389 w 10162049"/>
              <a:gd name="connsiteY35" fmla="*/ 2266951 h 2266951"/>
              <a:gd name="connsiteX36" fmla="*/ 1188879 w 10162049"/>
              <a:gd name="connsiteY36" fmla="*/ 2266951 h 2266951"/>
              <a:gd name="connsiteX37" fmla="*/ 233156 w 10162049"/>
              <a:gd name="connsiteY37" fmla="*/ 2266951 h 2266951"/>
              <a:gd name="connsiteX38" fmla="*/ 0 w 10162049"/>
              <a:gd name="connsiteY38" fmla="*/ 2033795 h 2266951"/>
              <a:gd name="connsiteX39" fmla="*/ 0 w 10162049"/>
              <a:gd name="connsiteY39" fmla="*/ 1451588 h 2266951"/>
              <a:gd name="connsiteX40" fmla="*/ 0 w 10162049"/>
              <a:gd name="connsiteY40" fmla="*/ 869382 h 2266951"/>
              <a:gd name="connsiteX41" fmla="*/ 0 w 10162049"/>
              <a:gd name="connsiteY41" fmla="*/ 233156 h 22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62049" h="2266951" fill="none" extrusionOk="0">
                <a:moveTo>
                  <a:pt x="0" y="233156"/>
                </a:moveTo>
                <a:cubicBezTo>
                  <a:pt x="-5169" y="121534"/>
                  <a:pt x="103834" y="5943"/>
                  <a:pt x="233156" y="0"/>
                </a:cubicBezTo>
                <a:cubicBezTo>
                  <a:pt x="353425" y="11819"/>
                  <a:pt x="505001" y="-8122"/>
                  <a:pt x="634837" y="0"/>
                </a:cubicBezTo>
                <a:cubicBezTo>
                  <a:pt x="764673" y="8122"/>
                  <a:pt x="1084368" y="-35598"/>
                  <a:pt x="1424347" y="0"/>
                </a:cubicBezTo>
                <a:cubicBezTo>
                  <a:pt x="1764326" y="35598"/>
                  <a:pt x="1879564" y="22105"/>
                  <a:pt x="2019942" y="0"/>
                </a:cubicBezTo>
                <a:cubicBezTo>
                  <a:pt x="2160321" y="-22105"/>
                  <a:pt x="2607553" y="-29697"/>
                  <a:pt x="2906409" y="0"/>
                </a:cubicBezTo>
                <a:cubicBezTo>
                  <a:pt x="3205265" y="29697"/>
                  <a:pt x="3170740" y="12449"/>
                  <a:pt x="3405047" y="0"/>
                </a:cubicBezTo>
                <a:cubicBezTo>
                  <a:pt x="3639354" y="-12449"/>
                  <a:pt x="3752743" y="21145"/>
                  <a:pt x="4000642" y="0"/>
                </a:cubicBezTo>
                <a:cubicBezTo>
                  <a:pt x="4248541" y="-21145"/>
                  <a:pt x="4358974" y="-23153"/>
                  <a:pt x="4499280" y="0"/>
                </a:cubicBezTo>
                <a:cubicBezTo>
                  <a:pt x="4639586" y="23153"/>
                  <a:pt x="4972703" y="3517"/>
                  <a:pt x="5288790" y="0"/>
                </a:cubicBezTo>
                <a:cubicBezTo>
                  <a:pt x="5604877" y="-3517"/>
                  <a:pt x="5804801" y="-22528"/>
                  <a:pt x="6078300" y="0"/>
                </a:cubicBezTo>
                <a:cubicBezTo>
                  <a:pt x="6351799" y="22528"/>
                  <a:pt x="6604678" y="-15682"/>
                  <a:pt x="6867810" y="0"/>
                </a:cubicBezTo>
                <a:cubicBezTo>
                  <a:pt x="7130942" y="15682"/>
                  <a:pt x="7183400" y="1601"/>
                  <a:pt x="7269491" y="0"/>
                </a:cubicBezTo>
                <a:cubicBezTo>
                  <a:pt x="7355582" y="-1601"/>
                  <a:pt x="7505347" y="-11601"/>
                  <a:pt x="7671171" y="0"/>
                </a:cubicBezTo>
                <a:cubicBezTo>
                  <a:pt x="7836995" y="11601"/>
                  <a:pt x="8100125" y="29664"/>
                  <a:pt x="8363724" y="0"/>
                </a:cubicBezTo>
                <a:cubicBezTo>
                  <a:pt x="8627323" y="-29664"/>
                  <a:pt x="8861939" y="3065"/>
                  <a:pt x="9153234" y="0"/>
                </a:cubicBezTo>
                <a:cubicBezTo>
                  <a:pt x="9444529" y="-3065"/>
                  <a:pt x="9575697" y="5303"/>
                  <a:pt x="9928893" y="0"/>
                </a:cubicBezTo>
                <a:cubicBezTo>
                  <a:pt x="10061458" y="-12565"/>
                  <a:pt x="10161886" y="93153"/>
                  <a:pt x="10162049" y="233156"/>
                </a:cubicBezTo>
                <a:cubicBezTo>
                  <a:pt x="10178203" y="415590"/>
                  <a:pt x="10164749" y="577816"/>
                  <a:pt x="10162049" y="797356"/>
                </a:cubicBezTo>
                <a:cubicBezTo>
                  <a:pt x="10159349" y="1016896"/>
                  <a:pt x="10157064" y="1229322"/>
                  <a:pt x="10162049" y="1343550"/>
                </a:cubicBezTo>
                <a:cubicBezTo>
                  <a:pt x="10167034" y="1457778"/>
                  <a:pt x="10156927" y="1864024"/>
                  <a:pt x="10162049" y="2033795"/>
                </a:cubicBezTo>
                <a:cubicBezTo>
                  <a:pt x="10177832" y="2152680"/>
                  <a:pt x="10066332" y="2274012"/>
                  <a:pt x="9928893" y="2266951"/>
                </a:cubicBezTo>
                <a:cubicBezTo>
                  <a:pt x="9772524" y="2251167"/>
                  <a:pt x="9501246" y="2266308"/>
                  <a:pt x="9333298" y="2266951"/>
                </a:cubicBezTo>
                <a:cubicBezTo>
                  <a:pt x="9165350" y="2267594"/>
                  <a:pt x="8747984" y="2260936"/>
                  <a:pt x="8446830" y="2266951"/>
                </a:cubicBezTo>
                <a:cubicBezTo>
                  <a:pt x="8145676" y="2272966"/>
                  <a:pt x="7983377" y="2268473"/>
                  <a:pt x="7754278" y="2266951"/>
                </a:cubicBezTo>
                <a:cubicBezTo>
                  <a:pt x="7525179" y="2265429"/>
                  <a:pt x="7514184" y="2251502"/>
                  <a:pt x="7352597" y="2266951"/>
                </a:cubicBezTo>
                <a:cubicBezTo>
                  <a:pt x="7191010" y="2282400"/>
                  <a:pt x="7079886" y="2282998"/>
                  <a:pt x="6950917" y="2266951"/>
                </a:cubicBezTo>
                <a:cubicBezTo>
                  <a:pt x="6821948" y="2250904"/>
                  <a:pt x="6641777" y="2276093"/>
                  <a:pt x="6549236" y="2266951"/>
                </a:cubicBezTo>
                <a:cubicBezTo>
                  <a:pt x="6456695" y="2257809"/>
                  <a:pt x="5947689" y="2298415"/>
                  <a:pt x="5759726" y="2266951"/>
                </a:cubicBezTo>
                <a:cubicBezTo>
                  <a:pt x="5571763" y="2235488"/>
                  <a:pt x="5377216" y="2261331"/>
                  <a:pt x="5261088" y="2266951"/>
                </a:cubicBezTo>
                <a:cubicBezTo>
                  <a:pt x="5144960" y="2272571"/>
                  <a:pt x="4932194" y="2239272"/>
                  <a:pt x="4665493" y="2266951"/>
                </a:cubicBezTo>
                <a:cubicBezTo>
                  <a:pt x="4398793" y="2294630"/>
                  <a:pt x="4135501" y="2257032"/>
                  <a:pt x="3972940" y="2266951"/>
                </a:cubicBezTo>
                <a:cubicBezTo>
                  <a:pt x="3810379" y="2276870"/>
                  <a:pt x="3708561" y="2289766"/>
                  <a:pt x="3474302" y="2266951"/>
                </a:cubicBezTo>
                <a:cubicBezTo>
                  <a:pt x="3240043" y="2244136"/>
                  <a:pt x="3105835" y="2262698"/>
                  <a:pt x="2975664" y="2266951"/>
                </a:cubicBezTo>
                <a:cubicBezTo>
                  <a:pt x="2845493" y="2271204"/>
                  <a:pt x="2657226" y="2271436"/>
                  <a:pt x="2573984" y="2266951"/>
                </a:cubicBezTo>
                <a:cubicBezTo>
                  <a:pt x="2490742" y="2262466"/>
                  <a:pt x="2269406" y="2237464"/>
                  <a:pt x="1978389" y="2266951"/>
                </a:cubicBezTo>
                <a:cubicBezTo>
                  <a:pt x="1687372" y="2296438"/>
                  <a:pt x="1413394" y="2269692"/>
                  <a:pt x="1188879" y="2266951"/>
                </a:cubicBezTo>
                <a:cubicBezTo>
                  <a:pt x="964364" y="2264211"/>
                  <a:pt x="590080" y="2237407"/>
                  <a:pt x="233156" y="2266951"/>
                </a:cubicBezTo>
                <a:cubicBezTo>
                  <a:pt x="104185" y="2287282"/>
                  <a:pt x="-11215" y="2148765"/>
                  <a:pt x="0" y="2033795"/>
                </a:cubicBezTo>
                <a:cubicBezTo>
                  <a:pt x="-27622" y="1746344"/>
                  <a:pt x="-9543" y="1665851"/>
                  <a:pt x="0" y="1451588"/>
                </a:cubicBezTo>
                <a:cubicBezTo>
                  <a:pt x="9543" y="1237325"/>
                  <a:pt x="-23259" y="1096810"/>
                  <a:pt x="0" y="869382"/>
                </a:cubicBezTo>
                <a:cubicBezTo>
                  <a:pt x="23259" y="641954"/>
                  <a:pt x="20734" y="378077"/>
                  <a:pt x="0" y="233156"/>
                </a:cubicBezTo>
                <a:close/>
              </a:path>
              <a:path w="10162049" h="2266951" stroke="0" extrusionOk="0">
                <a:moveTo>
                  <a:pt x="0" y="233156"/>
                </a:moveTo>
                <a:cubicBezTo>
                  <a:pt x="-26299" y="92987"/>
                  <a:pt x="105579" y="30543"/>
                  <a:pt x="233156" y="0"/>
                </a:cubicBezTo>
                <a:cubicBezTo>
                  <a:pt x="364625" y="15236"/>
                  <a:pt x="679991" y="10219"/>
                  <a:pt x="828751" y="0"/>
                </a:cubicBezTo>
                <a:cubicBezTo>
                  <a:pt x="977511" y="-10219"/>
                  <a:pt x="1451508" y="-20264"/>
                  <a:pt x="1618261" y="0"/>
                </a:cubicBezTo>
                <a:cubicBezTo>
                  <a:pt x="1785014" y="20264"/>
                  <a:pt x="1822023" y="-3900"/>
                  <a:pt x="2019942" y="0"/>
                </a:cubicBezTo>
                <a:cubicBezTo>
                  <a:pt x="2217861" y="3900"/>
                  <a:pt x="2491718" y="31788"/>
                  <a:pt x="2809452" y="0"/>
                </a:cubicBezTo>
                <a:cubicBezTo>
                  <a:pt x="3127186" y="-31788"/>
                  <a:pt x="3118280" y="-16426"/>
                  <a:pt x="3211132" y="0"/>
                </a:cubicBezTo>
                <a:cubicBezTo>
                  <a:pt x="3303984" y="16426"/>
                  <a:pt x="3657588" y="11360"/>
                  <a:pt x="4000642" y="0"/>
                </a:cubicBezTo>
                <a:cubicBezTo>
                  <a:pt x="4343696" y="-11360"/>
                  <a:pt x="4460836" y="-30593"/>
                  <a:pt x="4693195" y="0"/>
                </a:cubicBezTo>
                <a:cubicBezTo>
                  <a:pt x="4925554" y="30593"/>
                  <a:pt x="5004790" y="10657"/>
                  <a:pt x="5288790" y="0"/>
                </a:cubicBezTo>
                <a:cubicBezTo>
                  <a:pt x="5572791" y="-10657"/>
                  <a:pt x="5723926" y="-17519"/>
                  <a:pt x="5981343" y="0"/>
                </a:cubicBezTo>
                <a:cubicBezTo>
                  <a:pt x="6238760" y="17519"/>
                  <a:pt x="6430428" y="-2107"/>
                  <a:pt x="6770853" y="0"/>
                </a:cubicBezTo>
                <a:cubicBezTo>
                  <a:pt x="7111278" y="2107"/>
                  <a:pt x="7175782" y="9030"/>
                  <a:pt x="7463406" y="0"/>
                </a:cubicBezTo>
                <a:cubicBezTo>
                  <a:pt x="7751030" y="-9030"/>
                  <a:pt x="7851855" y="-8222"/>
                  <a:pt x="7962043" y="0"/>
                </a:cubicBezTo>
                <a:cubicBezTo>
                  <a:pt x="8072231" y="8222"/>
                  <a:pt x="8241632" y="-18464"/>
                  <a:pt x="8460681" y="0"/>
                </a:cubicBezTo>
                <a:cubicBezTo>
                  <a:pt x="8679730" y="18464"/>
                  <a:pt x="8807021" y="-7171"/>
                  <a:pt x="8959319" y="0"/>
                </a:cubicBezTo>
                <a:cubicBezTo>
                  <a:pt x="9111617" y="7171"/>
                  <a:pt x="9525788" y="44873"/>
                  <a:pt x="9928893" y="0"/>
                </a:cubicBezTo>
                <a:cubicBezTo>
                  <a:pt x="10071920" y="26574"/>
                  <a:pt x="10150685" y="125247"/>
                  <a:pt x="10162049" y="233156"/>
                </a:cubicBezTo>
                <a:cubicBezTo>
                  <a:pt x="10170775" y="402421"/>
                  <a:pt x="10142104" y="720958"/>
                  <a:pt x="10162049" y="851375"/>
                </a:cubicBezTo>
                <a:cubicBezTo>
                  <a:pt x="10181994" y="981792"/>
                  <a:pt x="10134349" y="1217488"/>
                  <a:pt x="10162049" y="1433582"/>
                </a:cubicBezTo>
                <a:cubicBezTo>
                  <a:pt x="10189749" y="1649676"/>
                  <a:pt x="10171263" y="1757143"/>
                  <a:pt x="10162049" y="2033795"/>
                </a:cubicBezTo>
                <a:cubicBezTo>
                  <a:pt x="10166703" y="2189322"/>
                  <a:pt x="10074992" y="2265352"/>
                  <a:pt x="9928893" y="2266951"/>
                </a:cubicBezTo>
                <a:cubicBezTo>
                  <a:pt x="9610389" y="2277019"/>
                  <a:pt x="9489346" y="2237567"/>
                  <a:pt x="9236340" y="2266951"/>
                </a:cubicBezTo>
                <a:cubicBezTo>
                  <a:pt x="8983334" y="2296335"/>
                  <a:pt x="8987746" y="2272636"/>
                  <a:pt x="8834660" y="2266951"/>
                </a:cubicBezTo>
                <a:cubicBezTo>
                  <a:pt x="8681574" y="2261266"/>
                  <a:pt x="8548488" y="2246103"/>
                  <a:pt x="8336022" y="2266951"/>
                </a:cubicBezTo>
                <a:cubicBezTo>
                  <a:pt x="8123556" y="2287799"/>
                  <a:pt x="8034516" y="2266925"/>
                  <a:pt x="7740427" y="2266951"/>
                </a:cubicBezTo>
                <a:cubicBezTo>
                  <a:pt x="7446339" y="2266977"/>
                  <a:pt x="7417587" y="2262648"/>
                  <a:pt x="7144831" y="2266951"/>
                </a:cubicBezTo>
                <a:cubicBezTo>
                  <a:pt x="6872075" y="2271254"/>
                  <a:pt x="6826544" y="2277464"/>
                  <a:pt x="6743151" y="2266951"/>
                </a:cubicBezTo>
                <a:cubicBezTo>
                  <a:pt x="6659758" y="2256438"/>
                  <a:pt x="6534475" y="2272706"/>
                  <a:pt x="6341470" y="2266951"/>
                </a:cubicBezTo>
                <a:cubicBezTo>
                  <a:pt x="6148465" y="2261196"/>
                  <a:pt x="6097743" y="2249065"/>
                  <a:pt x="5939790" y="2266951"/>
                </a:cubicBezTo>
                <a:cubicBezTo>
                  <a:pt x="5781837" y="2284837"/>
                  <a:pt x="5547341" y="2283397"/>
                  <a:pt x="5344195" y="2266951"/>
                </a:cubicBezTo>
                <a:cubicBezTo>
                  <a:pt x="5141049" y="2250505"/>
                  <a:pt x="4865388" y="2251680"/>
                  <a:pt x="4651642" y="2266951"/>
                </a:cubicBezTo>
                <a:cubicBezTo>
                  <a:pt x="4437896" y="2282222"/>
                  <a:pt x="4089925" y="2271193"/>
                  <a:pt x="3765174" y="2266951"/>
                </a:cubicBezTo>
                <a:cubicBezTo>
                  <a:pt x="3440423" y="2262709"/>
                  <a:pt x="3248536" y="2279379"/>
                  <a:pt x="3072622" y="2266951"/>
                </a:cubicBezTo>
                <a:cubicBezTo>
                  <a:pt x="2896708" y="2254523"/>
                  <a:pt x="2828130" y="2252476"/>
                  <a:pt x="2670941" y="2266951"/>
                </a:cubicBezTo>
                <a:cubicBezTo>
                  <a:pt x="2513752" y="2281426"/>
                  <a:pt x="2083575" y="2244572"/>
                  <a:pt x="1881431" y="2266951"/>
                </a:cubicBezTo>
                <a:cubicBezTo>
                  <a:pt x="1679287" y="2289331"/>
                  <a:pt x="1533864" y="2284992"/>
                  <a:pt x="1382793" y="2266951"/>
                </a:cubicBezTo>
                <a:cubicBezTo>
                  <a:pt x="1231722" y="2248910"/>
                  <a:pt x="780155" y="2215862"/>
                  <a:pt x="233156" y="2266951"/>
                </a:cubicBezTo>
                <a:cubicBezTo>
                  <a:pt x="101053" y="2263892"/>
                  <a:pt x="-9619" y="2150254"/>
                  <a:pt x="0" y="2033795"/>
                </a:cubicBezTo>
                <a:cubicBezTo>
                  <a:pt x="-3250" y="1734304"/>
                  <a:pt x="-14942" y="1548063"/>
                  <a:pt x="0" y="1415576"/>
                </a:cubicBezTo>
                <a:cubicBezTo>
                  <a:pt x="14942" y="1283089"/>
                  <a:pt x="11001" y="1103739"/>
                  <a:pt x="0" y="833369"/>
                </a:cubicBezTo>
                <a:cubicBezTo>
                  <a:pt x="-11001" y="562999"/>
                  <a:pt x="10438" y="379450"/>
                  <a:pt x="0" y="23315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id="{B51116FF-519A-5CBF-790A-2E98D98552CB}"/>
                  </a:ext>
                </a:extLst>
              </p:cNvPr>
              <p:cNvSpPr/>
              <p:nvPr/>
            </p:nvSpPr>
            <p:spPr>
              <a:xfrm>
                <a:off x="2770094" y="1251075"/>
                <a:ext cx="9070820" cy="1254124"/>
              </a:xfrm>
              <a:custGeom>
                <a:avLst/>
                <a:gdLst>
                  <a:gd name="connsiteX0" fmla="*/ 0 w 10282787"/>
                  <a:gd name="connsiteY0" fmla="*/ 420167 h 2520950"/>
                  <a:gd name="connsiteX1" fmla="*/ 420167 w 10282787"/>
                  <a:gd name="connsiteY1" fmla="*/ 0 h 2520950"/>
                  <a:gd name="connsiteX2" fmla="*/ 821471 w 10282787"/>
                  <a:gd name="connsiteY2" fmla="*/ 0 h 2520950"/>
                  <a:gd name="connsiteX3" fmla="*/ 1411625 w 10282787"/>
                  <a:gd name="connsiteY3" fmla="*/ 0 h 2520950"/>
                  <a:gd name="connsiteX4" fmla="*/ 2190627 w 10282787"/>
                  <a:gd name="connsiteY4" fmla="*/ 0 h 2520950"/>
                  <a:gd name="connsiteX5" fmla="*/ 2497507 w 10282787"/>
                  <a:gd name="connsiteY5" fmla="*/ 0 h 2520950"/>
                  <a:gd name="connsiteX6" fmla="*/ 2993235 w 10282787"/>
                  <a:gd name="connsiteY6" fmla="*/ 0 h 2520950"/>
                  <a:gd name="connsiteX7" fmla="*/ 3300115 w 10282787"/>
                  <a:gd name="connsiteY7" fmla="*/ 0 h 2520950"/>
                  <a:gd name="connsiteX8" fmla="*/ 3701419 w 10282787"/>
                  <a:gd name="connsiteY8" fmla="*/ 0 h 2520950"/>
                  <a:gd name="connsiteX9" fmla="*/ 4480422 w 10282787"/>
                  <a:gd name="connsiteY9" fmla="*/ 0 h 2520950"/>
                  <a:gd name="connsiteX10" fmla="*/ 4881726 w 10282787"/>
                  <a:gd name="connsiteY10" fmla="*/ 0 h 2520950"/>
                  <a:gd name="connsiteX11" fmla="*/ 5566304 w 10282787"/>
                  <a:gd name="connsiteY11" fmla="*/ 0 h 2520950"/>
                  <a:gd name="connsiteX12" fmla="*/ 5873184 w 10282787"/>
                  <a:gd name="connsiteY12" fmla="*/ 0 h 2520950"/>
                  <a:gd name="connsiteX13" fmla="*/ 6463337 w 10282787"/>
                  <a:gd name="connsiteY13" fmla="*/ 0 h 2520950"/>
                  <a:gd name="connsiteX14" fmla="*/ 7242339 w 10282787"/>
                  <a:gd name="connsiteY14" fmla="*/ 0 h 2520950"/>
                  <a:gd name="connsiteX15" fmla="*/ 7549219 w 10282787"/>
                  <a:gd name="connsiteY15" fmla="*/ 0 h 2520950"/>
                  <a:gd name="connsiteX16" fmla="*/ 8328221 w 10282787"/>
                  <a:gd name="connsiteY16" fmla="*/ 0 h 2520950"/>
                  <a:gd name="connsiteX17" fmla="*/ 8823950 w 10282787"/>
                  <a:gd name="connsiteY17" fmla="*/ 0 h 2520950"/>
                  <a:gd name="connsiteX18" fmla="*/ 9862620 w 10282787"/>
                  <a:gd name="connsiteY18" fmla="*/ 0 h 2520950"/>
                  <a:gd name="connsiteX19" fmla="*/ 10282787 w 10282787"/>
                  <a:gd name="connsiteY19" fmla="*/ 420167 h 2520950"/>
                  <a:gd name="connsiteX20" fmla="*/ 10282787 w 10282787"/>
                  <a:gd name="connsiteY20" fmla="*/ 1013985 h 2520950"/>
                  <a:gd name="connsiteX21" fmla="*/ 10282787 w 10282787"/>
                  <a:gd name="connsiteY21" fmla="*/ 1607802 h 2520950"/>
                  <a:gd name="connsiteX22" fmla="*/ 10282787 w 10282787"/>
                  <a:gd name="connsiteY22" fmla="*/ 2100783 h 2520950"/>
                  <a:gd name="connsiteX23" fmla="*/ 9862620 w 10282787"/>
                  <a:gd name="connsiteY23" fmla="*/ 2520950 h 2520950"/>
                  <a:gd name="connsiteX24" fmla="*/ 9555740 w 10282787"/>
                  <a:gd name="connsiteY24" fmla="*/ 2520950 h 2520950"/>
                  <a:gd name="connsiteX25" fmla="*/ 9060011 w 10282787"/>
                  <a:gd name="connsiteY25" fmla="*/ 2520950 h 2520950"/>
                  <a:gd name="connsiteX26" fmla="*/ 8281009 w 10282787"/>
                  <a:gd name="connsiteY26" fmla="*/ 2520950 h 2520950"/>
                  <a:gd name="connsiteX27" fmla="*/ 7690856 w 10282787"/>
                  <a:gd name="connsiteY27" fmla="*/ 2520950 h 2520950"/>
                  <a:gd name="connsiteX28" fmla="*/ 7195127 w 10282787"/>
                  <a:gd name="connsiteY28" fmla="*/ 2520950 h 2520950"/>
                  <a:gd name="connsiteX29" fmla="*/ 6510549 w 10282787"/>
                  <a:gd name="connsiteY29" fmla="*/ 2520950 h 2520950"/>
                  <a:gd name="connsiteX30" fmla="*/ 5920396 w 10282787"/>
                  <a:gd name="connsiteY30" fmla="*/ 2520950 h 2520950"/>
                  <a:gd name="connsiteX31" fmla="*/ 5519092 w 10282787"/>
                  <a:gd name="connsiteY31" fmla="*/ 2520950 h 2520950"/>
                  <a:gd name="connsiteX32" fmla="*/ 4928938 w 10282787"/>
                  <a:gd name="connsiteY32" fmla="*/ 2520950 h 2520950"/>
                  <a:gd name="connsiteX33" fmla="*/ 4622059 w 10282787"/>
                  <a:gd name="connsiteY33" fmla="*/ 2520950 h 2520950"/>
                  <a:gd name="connsiteX34" fmla="*/ 3937481 w 10282787"/>
                  <a:gd name="connsiteY34" fmla="*/ 2520950 h 2520950"/>
                  <a:gd name="connsiteX35" fmla="*/ 3536176 w 10282787"/>
                  <a:gd name="connsiteY35" fmla="*/ 2520950 h 2520950"/>
                  <a:gd name="connsiteX36" fmla="*/ 2757174 w 10282787"/>
                  <a:gd name="connsiteY36" fmla="*/ 2520950 h 2520950"/>
                  <a:gd name="connsiteX37" fmla="*/ 2167021 w 10282787"/>
                  <a:gd name="connsiteY37" fmla="*/ 2520950 h 2520950"/>
                  <a:gd name="connsiteX38" fmla="*/ 1671292 w 10282787"/>
                  <a:gd name="connsiteY38" fmla="*/ 2520950 h 2520950"/>
                  <a:gd name="connsiteX39" fmla="*/ 1175563 w 10282787"/>
                  <a:gd name="connsiteY39" fmla="*/ 2520950 h 2520950"/>
                  <a:gd name="connsiteX40" fmla="*/ 420167 w 10282787"/>
                  <a:gd name="connsiteY40" fmla="*/ 2520950 h 2520950"/>
                  <a:gd name="connsiteX41" fmla="*/ 0 w 10282787"/>
                  <a:gd name="connsiteY41" fmla="*/ 2100783 h 2520950"/>
                  <a:gd name="connsiteX42" fmla="*/ 0 w 10282787"/>
                  <a:gd name="connsiteY42" fmla="*/ 1590996 h 2520950"/>
                  <a:gd name="connsiteX43" fmla="*/ 0 w 10282787"/>
                  <a:gd name="connsiteY43" fmla="*/ 1064403 h 2520950"/>
                  <a:gd name="connsiteX44" fmla="*/ 0 w 10282787"/>
                  <a:gd name="connsiteY44" fmla="*/ 420167 h 252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82787" h="2520950" fill="none" extrusionOk="0">
                    <a:moveTo>
                      <a:pt x="0" y="420167"/>
                    </a:moveTo>
                    <a:cubicBezTo>
                      <a:pt x="-49797" y="160564"/>
                      <a:pt x="195293" y="3262"/>
                      <a:pt x="420167" y="0"/>
                    </a:cubicBezTo>
                    <a:cubicBezTo>
                      <a:pt x="514949" y="-14179"/>
                      <a:pt x="648915" y="38344"/>
                      <a:pt x="821471" y="0"/>
                    </a:cubicBezTo>
                    <a:cubicBezTo>
                      <a:pt x="994027" y="-38344"/>
                      <a:pt x="1205409" y="17116"/>
                      <a:pt x="1411625" y="0"/>
                    </a:cubicBezTo>
                    <a:cubicBezTo>
                      <a:pt x="1617841" y="-17116"/>
                      <a:pt x="1901469" y="65683"/>
                      <a:pt x="2190627" y="0"/>
                    </a:cubicBezTo>
                    <a:cubicBezTo>
                      <a:pt x="2479785" y="-65683"/>
                      <a:pt x="2352067" y="11546"/>
                      <a:pt x="2497507" y="0"/>
                    </a:cubicBezTo>
                    <a:cubicBezTo>
                      <a:pt x="2642947" y="-11546"/>
                      <a:pt x="2842661" y="4640"/>
                      <a:pt x="2993235" y="0"/>
                    </a:cubicBezTo>
                    <a:cubicBezTo>
                      <a:pt x="3143809" y="-4640"/>
                      <a:pt x="3166287" y="29631"/>
                      <a:pt x="3300115" y="0"/>
                    </a:cubicBezTo>
                    <a:cubicBezTo>
                      <a:pt x="3433943" y="-29631"/>
                      <a:pt x="3577215" y="27434"/>
                      <a:pt x="3701419" y="0"/>
                    </a:cubicBezTo>
                    <a:cubicBezTo>
                      <a:pt x="3825623" y="-27434"/>
                      <a:pt x="4183109" y="7407"/>
                      <a:pt x="4480422" y="0"/>
                    </a:cubicBezTo>
                    <a:cubicBezTo>
                      <a:pt x="4777735" y="-7407"/>
                      <a:pt x="4723992" y="8613"/>
                      <a:pt x="4881726" y="0"/>
                    </a:cubicBezTo>
                    <a:cubicBezTo>
                      <a:pt x="5039460" y="-8613"/>
                      <a:pt x="5304744" y="48964"/>
                      <a:pt x="5566304" y="0"/>
                    </a:cubicBezTo>
                    <a:cubicBezTo>
                      <a:pt x="5827864" y="-48964"/>
                      <a:pt x="5764724" y="29725"/>
                      <a:pt x="5873184" y="0"/>
                    </a:cubicBezTo>
                    <a:cubicBezTo>
                      <a:pt x="5981644" y="-29725"/>
                      <a:pt x="6333171" y="42230"/>
                      <a:pt x="6463337" y="0"/>
                    </a:cubicBezTo>
                    <a:cubicBezTo>
                      <a:pt x="6593503" y="-42230"/>
                      <a:pt x="6980793" y="47676"/>
                      <a:pt x="7242339" y="0"/>
                    </a:cubicBezTo>
                    <a:cubicBezTo>
                      <a:pt x="7503885" y="-47676"/>
                      <a:pt x="7422989" y="16665"/>
                      <a:pt x="7549219" y="0"/>
                    </a:cubicBezTo>
                    <a:cubicBezTo>
                      <a:pt x="7675449" y="-16665"/>
                      <a:pt x="8088672" y="13031"/>
                      <a:pt x="8328221" y="0"/>
                    </a:cubicBezTo>
                    <a:cubicBezTo>
                      <a:pt x="8567770" y="-13031"/>
                      <a:pt x="8581254" y="58692"/>
                      <a:pt x="8823950" y="0"/>
                    </a:cubicBezTo>
                    <a:cubicBezTo>
                      <a:pt x="9066646" y="-58692"/>
                      <a:pt x="9411916" y="123447"/>
                      <a:pt x="9862620" y="0"/>
                    </a:cubicBezTo>
                    <a:cubicBezTo>
                      <a:pt x="10109044" y="37655"/>
                      <a:pt x="10284132" y="193209"/>
                      <a:pt x="10282787" y="420167"/>
                    </a:cubicBezTo>
                    <a:cubicBezTo>
                      <a:pt x="10330810" y="700395"/>
                      <a:pt x="10229010" y="825724"/>
                      <a:pt x="10282787" y="1013985"/>
                    </a:cubicBezTo>
                    <a:cubicBezTo>
                      <a:pt x="10336564" y="1202246"/>
                      <a:pt x="10234924" y="1389219"/>
                      <a:pt x="10282787" y="1607802"/>
                    </a:cubicBezTo>
                    <a:cubicBezTo>
                      <a:pt x="10330650" y="1826385"/>
                      <a:pt x="10249181" y="1963434"/>
                      <a:pt x="10282787" y="2100783"/>
                    </a:cubicBezTo>
                    <a:cubicBezTo>
                      <a:pt x="10317397" y="2335467"/>
                      <a:pt x="10072380" y="2537095"/>
                      <a:pt x="9862620" y="2520950"/>
                    </a:cubicBezTo>
                    <a:cubicBezTo>
                      <a:pt x="9710483" y="2546348"/>
                      <a:pt x="9689362" y="2496139"/>
                      <a:pt x="9555740" y="2520950"/>
                    </a:cubicBezTo>
                    <a:cubicBezTo>
                      <a:pt x="9422118" y="2545761"/>
                      <a:pt x="9197012" y="2495351"/>
                      <a:pt x="9060011" y="2520950"/>
                    </a:cubicBezTo>
                    <a:cubicBezTo>
                      <a:pt x="8923010" y="2546549"/>
                      <a:pt x="8474685" y="2467276"/>
                      <a:pt x="8281009" y="2520950"/>
                    </a:cubicBezTo>
                    <a:cubicBezTo>
                      <a:pt x="8087333" y="2574624"/>
                      <a:pt x="7809632" y="2455613"/>
                      <a:pt x="7690856" y="2520950"/>
                    </a:cubicBezTo>
                    <a:cubicBezTo>
                      <a:pt x="7572080" y="2586287"/>
                      <a:pt x="7310823" y="2516547"/>
                      <a:pt x="7195127" y="2520950"/>
                    </a:cubicBezTo>
                    <a:cubicBezTo>
                      <a:pt x="7079431" y="2525353"/>
                      <a:pt x="6745559" y="2470129"/>
                      <a:pt x="6510549" y="2520950"/>
                    </a:cubicBezTo>
                    <a:cubicBezTo>
                      <a:pt x="6275539" y="2571771"/>
                      <a:pt x="6099546" y="2475728"/>
                      <a:pt x="5920396" y="2520950"/>
                    </a:cubicBezTo>
                    <a:cubicBezTo>
                      <a:pt x="5741246" y="2566172"/>
                      <a:pt x="5708082" y="2484229"/>
                      <a:pt x="5519092" y="2520950"/>
                    </a:cubicBezTo>
                    <a:cubicBezTo>
                      <a:pt x="5330102" y="2557671"/>
                      <a:pt x="5194409" y="2503162"/>
                      <a:pt x="4928938" y="2520950"/>
                    </a:cubicBezTo>
                    <a:cubicBezTo>
                      <a:pt x="4663467" y="2538738"/>
                      <a:pt x="4742889" y="2504429"/>
                      <a:pt x="4622059" y="2520950"/>
                    </a:cubicBezTo>
                    <a:cubicBezTo>
                      <a:pt x="4501229" y="2537471"/>
                      <a:pt x="4253975" y="2519218"/>
                      <a:pt x="3937481" y="2520950"/>
                    </a:cubicBezTo>
                    <a:cubicBezTo>
                      <a:pt x="3620987" y="2522682"/>
                      <a:pt x="3722642" y="2481353"/>
                      <a:pt x="3536176" y="2520950"/>
                    </a:cubicBezTo>
                    <a:cubicBezTo>
                      <a:pt x="3349710" y="2560547"/>
                      <a:pt x="3120360" y="2480026"/>
                      <a:pt x="2757174" y="2520950"/>
                    </a:cubicBezTo>
                    <a:cubicBezTo>
                      <a:pt x="2393988" y="2561874"/>
                      <a:pt x="2446241" y="2511552"/>
                      <a:pt x="2167021" y="2520950"/>
                    </a:cubicBezTo>
                    <a:cubicBezTo>
                      <a:pt x="1887801" y="2530348"/>
                      <a:pt x="1782643" y="2484825"/>
                      <a:pt x="1671292" y="2520950"/>
                    </a:cubicBezTo>
                    <a:cubicBezTo>
                      <a:pt x="1559941" y="2557075"/>
                      <a:pt x="1318680" y="2479595"/>
                      <a:pt x="1175563" y="2520950"/>
                    </a:cubicBezTo>
                    <a:cubicBezTo>
                      <a:pt x="1032446" y="2562305"/>
                      <a:pt x="714748" y="2480273"/>
                      <a:pt x="420167" y="2520950"/>
                    </a:cubicBezTo>
                    <a:cubicBezTo>
                      <a:pt x="183118" y="2469939"/>
                      <a:pt x="17198" y="2324080"/>
                      <a:pt x="0" y="2100783"/>
                    </a:cubicBezTo>
                    <a:cubicBezTo>
                      <a:pt x="-8810" y="1983375"/>
                      <a:pt x="6787" y="1750791"/>
                      <a:pt x="0" y="1590996"/>
                    </a:cubicBezTo>
                    <a:cubicBezTo>
                      <a:pt x="-6787" y="1431201"/>
                      <a:pt x="15235" y="1248698"/>
                      <a:pt x="0" y="1064403"/>
                    </a:cubicBezTo>
                    <a:cubicBezTo>
                      <a:pt x="-15235" y="880108"/>
                      <a:pt x="46483" y="727083"/>
                      <a:pt x="0" y="420167"/>
                    </a:cubicBezTo>
                    <a:close/>
                  </a:path>
                  <a:path w="10282787" h="2520950" stroke="0" extrusionOk="0">
                    <a:moveTo>
                      <a:pt x="0" y="420167"/>
                    </a:moveTo>
                    <a:cubicBezTo>
                      <a:pt x="18980" y="203190"/>
                      <a:pt x="168194" y="7494"/>
                      <a:pt x="420167" y="0"/>
                    </a:cubicBezTo>
                    <a:cubicBezTo>
                      <a:pt x="543119" y="-34075"/>
                      <a:pt x="665993" y="3156"/>
                      <a:pt x="821471" y="0"/>
                    </a:cubicBezTo>
                    <a:cubicBezTo>
                      <a:pt x="976949" y="-3156"/>
                      <a:pt x="1052783" y="47280"/>
                      <a:pt x="1222776" y="0"/>
                    </a:cubicBezTo>
                    <a:cubicBezTo>
                      <a:pt x="1392769" y="-47280"/>
                      <a:pt x="1823968" y="22572"/>
                      <a:pt x="2001778" y="0"/>
                    </a:cubicBezTo>
                    <a:cubicBezTo>
                      <a:pt x="2179588" y="-22572"/>
                      <a:pt x="2269639" y="7624"/>
                      <a:pt x="2497507" y="0"/>
                    </a:cubicBezTo>
                    <a:cubicBezTo>
                      <a:pt x="2725375" y="-7624"/>
                      <a:pt x="2795317" y="57314"/>
                      <a:pt x="2993235" y="0"/>
                    </a:cubicBezTo>
                    <a:cubicBezTo>
                      <a:pt x="3191153" y="-57314"/>
                      <a:pt x="3336373" y="40160"/>
                      <a:pt x="3583389" y="0"/>
                    </a:cubicBezTo>
                    <a:cubicBezTo>
                      <a:pt x="3830405" y="-40160"/>
                      <a:pt x="3881135" y="17957"/>
                      <a:pt x="4173542" y="0"/>
                    </a:cubicBezTo>
                    <a:cubicBezTo>
                      <a:pt x="4465949" y="-17957"/>
                      <a:pt x="4561445" y="60576"/>
                      <a:pt x="4763695" y="0"/>
                    </a:cubicBezTo>
                    <a:cubicBezTo>
                      <a:pt x="4965945" y="-60576"/>
                      <a:pt x="5061064" y="12603"/>
                      <a:pt x="5165000" y="0"/>
                    </a:cubicBezTo>
                    <a:cubicBezTo>
                      <a:pt x="5268936" y="-12603"/>
                      <a:pt x="5627349" y="46755"/>
                      <a:pt x="5755153" y="0"/>
                    </a:cubicBezTo>
                    <a:cubicBezTo>
                      <a:pt x="5882957" y="-46755"/>
                      <a:pt x="6170627" y="78907"/>
                      <a:pt x="6439731" y="0"/>
                    </a:cubicBezTo>
                    <a:cubicBezTo>
                      <a:pt x="6708835" y="-78907"/>
                      <a:pt x="6899946" y="13083"/>
                      <a:pt x="7124309" y="0"/>
                    </a:cubicBezTo>
                    <a:cubicBezTo>
                      <a:pt x="7348672" y="-13083"/>
                      <a:pt x="7419631" y="550"/>
                      <a:pt x="7620037" y="0"/>
                    </a:cubicBezTo>
                    <a:cubicBezTo>
                      <a:pt x="7820443" y="-550"/>
                      <a:pt x="7935973" y="38871"/>
                      <a:pt x="8021342" y="0"/>
                    </a:cubicBezTo>
                    <a:cubicBezTo>
                      <a:pt x="8106711" y="-38871"/>
                      <a:pt x="8299481" y="5954"/>
                      <a:pt x="8517070" y="0"/>
                    </a:cubicBezTo>
                    <a:cubicBezTo>
                      <a:pt x="8734659" y="-5954"/>
                      <a:pt x="8890974" y="40897"/>
                      <a:pt x="9107224" y="0"/>
                    </a:cubicBezTo>
                    <a:cubicBezTo>
                      <a:pt x="9323474" y="-40897"/>
                      <a:pt x="9613043" y="47201"/>
                      <a:pt x="9862620" y="0"/>
                    </a:cubicBezTo>
                    <a:cubicBezTo>
                      <a:pt x="10102361" y="18033"/>
                      <a:pt x="10258435" y="194381"/>
                      <a:pt x="10282787" y="420167"/>
                    </a:cubicBezTo>
                    <a:cubicBezTo>
                      <a:pt x="10337077" y="691651"/>
                      <a:pt x="10241199" y="791290"/>
                      <a:pt x="10282787" y="1013985"/>
                    </a:cubicBezTo>
                    <a:cubicBezTo>
                      <a:pt x="10324375" y="1236680"/>
                      <a:pt x="10250652" y="1415695"/>
                      <a:pt x="10282787" y="1574190"/>
                    </a:cubicBezTo>
                    <a:cubicBezTo>
                      <a:pt x="10314922" y="1732686"/>
                      <a:pt x="10270850" y="1902160"/>
                      <a:pt x="10282787" y="2100783"/>
                    </a:cubicBezTo>
                    <a:cubicBezTo>
                      <a:pt x="10293281" y="2348237"/>
                      <a:pt x="10039777" y="2499999"/>
                      <a:pt x="9862620" y="2520950"/>
                    </a:cubicBezTo>
                    <a:cubicBezTo>
                      <a:pt x="9720795" y="2590601"/>
                      <a:pt x="9545859" y="2507564"/>
                      <a:pt x="9272467" y="2520950"/>
                    </a:cubicBezTo>
                    <a:cubicBezTo>
                      <a:pt x="8999075" y="2534336"/>
                      <a:pt x="8853920" y="2499901"/>
                      <a:pt x="8493464" y="2520950"/>
                    </a:cubicBezTo>
                    <a:cubicBezTo>
                      <a:pt x="8133008" y="2541999"/>
                      <a:pt x="7961381" y="2468158"/>
                      <a:pt x="7808886" y="2520950"/>
                    </a:cubicBezTo>
                    <a:cubicBezTo>
                      <a:pt x="7656391" y="2573742"/>
                      <a:pt x="7538623" y="2483023"/>
                      <a:pt x="7313158" y="2520950"/>
                    </a:cubicBezTo>
                    <a:cubicBezTo>
                      <a:pt x="7087693" y="2558877"/>
                      <a:pt x="7019562" y="2495449"/>
                      <a:pt x="6911853" y="2520950"/>
                    </a:cubicBezTo>
                    <a:cubicBezTo>
                      <a:pt x="6804144" y="2546451"/>
                      <a:pt x="6624200" y="2498075"/>
                      <a:pt x="6416125" y="2520950"/>
                    </a:cubicBezTo>
                    <a:cubicBezTo>
                      <a:pt x="6208050" y="2543825"/>
                      <a:pt x="6113160" y="2499013"/>
                      <a:pt x="5920396" y="2520950"/>
                    </a:cubicBezTo>
                    <a:cubicBezTo>
                      <a:pt x="5727632" y="2542887"/>
                      <a:pt x="5732096" y="2512443"/>
                      <a:pt x="5613516" y="2520950"/>
                    </a:cubicBezTo>
                    <a:cubicBezTo>
                      <a:pt x="5494936" y="2529457"/>
                      <a:pt x="5257280" y="2444457"/>
                      <a:pt x="4928938" y="2520950"/>
                    </a:cubicBezTo>
                    <a:cubicBezTo>
                      <a:pt x="4600596" y="2597443"/>
                      <a:pt x="4581982" y="2518185"/>
                      <a:pt x="4433210" y="2520950"/>
                    </a:cubicBezTo>
                    <a:cubicBezTo>
                      <a:pt x="4284438" y="2523715"/>
                      <a:pt x="4118301" y="2496075"/>
                      <a:pt x="4031905" y="2520950"/>
                    </a:cubicBezTo>
                    <a:cubicBezTo>
                      <a:pt x="3945509" y="2545825"/>
                      <a:pt x="3623516" y="2496286"/>
                      <a:pt x="3252903" y="2520950"/>
                    </a:cubicBezTo>
                    <a:cubicBezTo>
                      <a:pt x="2882290" y="2545614"/>
                      <a:pt x="2959290" y="2510306"/>
                      <a:pt x="2851599" y="2520950"/>
                    </a:cubicBezTo>
                    <a:cubicBezTo>
                      <a:pt x="2743908" y="2531594"/>
                      <a:pt x="2397942" y="2461811"/>
                      <a:pt x="2261445" y="2520950"/>
                    </a:cubicBezTo>
                    <a:cubicBezTo>
                      <a:pt x="2124948" y="2580089"/>
                      <a:pt x="1884812" y="2476022"/>
                      <a:pt x="1765717" y="2520950"/>
                    </a:cubicBezTo>
                    <a:cubicBezTo>
                      <a:pt x="1646622" y="2565878"/>
                      <a:pt x="1310926" y="2482343"/>
                      <a:pt x="986714" y="2520950"/>
                    </a:cubicBezTo>
                    <a:cubicBezTo>
                      <a:pt x="662502" y="2559557"/>
                      <a:pt x="625335" y="2462053"/>
                      <a:pt x="420167" y="2520950"/>
                    </a:cubicBezTo>
                    <a:cubicBezTo>
                      <a:pt x="156910" y="2487989"/>
                      <a:pt x="31863" y="2291407"/>
                      <a:pt x="0" y="2100783"/>
                    </a:cubicBezTo>
                    <a:cubicBezTo>
                      <a:pt x="-42694" y="1978672"/>
                      <a:pt x="925" y="1651854"/>
                      <a:pt x="0" y="1523772"/>
                    </a:cubicBezTo>
                    <a:cubicBezTo>
                      <a:pt x="-925" y="1395690"/>
                      <a:pt x="59929" y="1190042"/>
                      <a:pt x="0" y="963566"/>
                    </a:cubicBezTo>
                    <a:cubicBezTo>
                      <a:pt x="-59929" y="737090"/>
                      <a:pt x="21625" y="612866"/>
                      <a:pt x="0" y="420167"/>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id="{345DD5CB-A04A-0A02-797E-3E3188CD63A4}"/>
              </a:ext>
            </a:extLst>
          </p:cNvPr>
          <p:cNvSpPr/>
          <p:nvPr/>
        </p:nvSpPr>
        <p:spPr>
          <a:xfrm>
            <a:off x="1009650" y="2911930"/>
            <a:ext cx="8924925" cy="282212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id="{53C286B7-843E-26C2-0A4F-2092438438A4}"/>
                  </a:ext>
                </a:extLst>
              </p:cNvPr>
              <p:cNvSpPr/>
              <p:nvPr/>
            </p:nvSpPr>
            <p:spPr>
              <a:xfrm>
                <a:off x="2770094" y="1251073"/>
                <a:ext cx="6858000" cy="1120775"/>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3" action="ppaction://hlinksldjump"/>
            <a:extLst>
              <a:ext uri="{FF2B5EF4-FFF2-40B4-BE49-F238E27FC236}">
                <a16:creationId xmlns:a16="http://schemas.microsoft.com/office/drawing/2014/main" id="{D0D007D2-146C-D5E4-B0D4-E95AA63184D2}"/>
              </a:ext>
            </a:extLst>
          </p:cNvPr>
          <p:cNvPicPr>
            <a:picLocks noChangeAspect="1"/>
          </p:cNvPicPr>
          <p:nvPr/>
        </p:nvPicPr>
        <p:blipFill>
          <a:blip r:embed="rId4"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id="{10CC5FCF-F545-9BEB-4968-70B001F849E8}"/>
              </a:ext>
            </a:extLst>
          </p:cNvPr>
          <p:cNvSpPr/>
          <p:nvPr/>
        </p:nvSpPr>
        <p:spPr>
          <a:xfrm>
            <a:off x="762001" y="2788105"/>
            <a:ext cx="9391650" cy="322217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17"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id="{5792E34C-D54F-E834-C769-B6BE9B8B226E}"/>
                  </a:ext>
                </a:extLst>
              </p:cNvPr>
              <p:cNvSpPr/>
              <p:nvPr/>
            </p:nvSpPr>
            <p:spPr>
              <a:xfrm>
                <a:off x="2770094" y="1251073"/>
                <a:ext cx="6858000" cy="3797300"/>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16667E-6 4.44444E-6 L -0.56667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A_图片 6">
            <a:extLst>
              <a:ext uri="{FF2B5EF4-FFF2-40B4-BE49-F238E27FC236}">
                <a16:creationId xmlns:a16="http://schemas.microsoft.com/office/drawing/2014/main" id="{296C1541-9A92-C299-7DBC-FDF42518C4B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666999" y="0"/>
            <a:ext cx="9525001" cy="6858000"/>
          </a:xfrm>
          <a:prstGeom prst="rect">
            <a:avLst/>
          </a:prstGeom>
        </p:spPr>
      </p:pic>
      <p:pic>
        <p:nvPicPr>
          <p:cNvPr id="7" name="PA_图片 4">
            <a:extLst>
              <a:ext uri="{FF2B5EF4-FFF2-40B4-BE49-F238E27FC236}">
                <a16:creationId xmlns:a16="http://schemas.microsoft.com/office/drawing/2014/main" id="{75060621-46F6-8F57-EAF8-CE25C42C65F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9" name="TextBox 8">
            <a:extLst>
              <a:ext uri="{FF2B5EF4-FFF2-40B4-BE49-F238E27FC236}">
                <a16:creationId xmlns:a16="http://schemas.microsoft.com/office/drawing/2014/main" id="{C1BA1359-C516-48EE-09E2-2B8696F45A74}"/>
              </a:ext>
            </a:extLst>
          </p:cNvPr>
          <p:cNvSpPr txBox="1"/>
          <p:nvPr/>
        </p:nvSpPr>
        <p:spPr>
          <a:xfrm>
            <a:off x="4133969" y="2790067"/>
            <a:ext cx="5933956" cy="2308324"/>
          </a:xfrm>
          <a:prstGeom prst="rect">
            <a:avLst/>
          </a:prstGeom>
          <a:noFill/>
        </p:spPr>
        <p:txBody>
          <a:bodyPr wrap="square" rtlCol="0">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a16="http://schemas.microsoft.com/office/drawing/2014/main" id="{0770B79F-26BB-63C5-7367-A5E0754EC54F}"/>
              </a:ext>
            </a:extLst>
          </p:cNvPr>
          <p:cNvSpPr txBox="1"/>
          <p:nvPr/>
        </p:nvSpPr>
        <p:spPr>
          <a:xfrm>
            <a:off x="5138770" y="2067546"/>
            <a:ext cx="3833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thơ: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486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A_图片 4">
            <a:extLst>
              <a:ext uri="{FF2B5EF4-FFF2-40B4-BE49-F238E27FC236}">
                <a16:creationId xmlns:a16="http://schemas.microsoft.com/office/drawing/2014/main" id="{91F563A7-3B5B-32A8-9EBA-FE30903B78D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522404" y="431725"/>
            <a:ext cx="6833853" cy="5415830"/>
          </a:xfrm>
          <a:prstGeom prst="rect">
            <a:avLst/>
          </a:prstGeom>
        </p:spPr>
      </p:pic>
      <p:sp>
        <p:nvSpPr>
          <p:cNvPr id="6" name="Rectangle 5">
            <a:extLst>
              <a:ext uri="{FF2B5EF4-FFF2-40B4-BE49-F238E27FC236}">
                <a16:creationId xmlns:a16="http://schemas.microsoft.com/office/drawing/2014/main" id="{352BEE3B-2FA5-9151-DBC7-2D95F2E73BD9}"/>
              </a:ext>
            </a:extLst>
          </p:cNvPr>
          <p:cNvSpPr/>
          <p:nvPr/>
        </p:nvSpPr>
        <p:spPr>
          <a:xfrm>
            <a:off x="5289011" y="2532699"/>
            <a:ext cx="5565801" cy="1754326"/>
          </a:xfrm>
          <a:prstGeom prst="rect">
            <a:avLst/>
          </a:prstGeom>
        </p:spPr>
        <p:txBody>
          <a:bodyPr wrap="square">
            <a:spAutoFit/>
          </a:bodyPr>
          <a:lstStyle/>
          <a:p>
            <a:pPr lvl="0" algn="ctr">
              <a:defRPr/>
            </a:pPr>
            <a:r>
              <a:rPr lang="vi-VN" altLang="zh-CN" sz="5400" b="1" kern="0" dirty="0">
                <a:solidFill>
                  <a:srgbClr val="0070C0"/>
                </a:solidFill>
                <a:ea typeface="inpin heiti" charset="-122"/>
                <a:cs typeface="Times New Roman" panose="02020603050405020304" pitchFamily="18" charset="0"/>
              </a:rPr>
              <a:t>Học thuộc lòng 3 khổ thơ cuối </a:t>
            </a:r>
            <a:endParaRPr kumimoji="0" lang="zh-CN" altLang="en-US" sz="54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AB7317FA-F128-FCFC-4F6E-9167B8646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spTree>
    <p:extLst>
      <p:ext uri="{BB962C8B-B14F-4D97-AF65-F5344CB8AC3E}">
        <p14:creationId xmlns:p14="http://schemas.microsoft.com/office/powerpoint/2010/main" val="30594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gặp trong lời mẹ hát</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Cánh cò trắng, dải đồng xanh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yêu màu vàng hoa mướp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gà cục tác lá chanh".</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6918071" y="1939723"/>
            <a:ext cx="2653991" cy="1054080"/>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1826735" y="2743730"/>
            <a:ext cx="2538787" cy="1060276"/>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7311698" y="3491771"/>
            <a:ext cx="3602108" cy="1084646"/>
          </a:xfrm>
          <a:prstGeom prst="rect">
            <a:avLst/>
          </a:prstGeom>
        </p:spPr>
      </p:pic>
      <p:pic>
        <p:nvPicPr>
          <p:cNvPr id="13" name="Picture 12">
            <a:extLst>
              <a:ext uri="{FF2B5EF4-FFF2-40B4-BE49-F238E27FC236}">
                <a16:creationId xmlns:a16="http://schemas.microsoft.com/office/drawing/2014/main" id="{EFF7DAEC-CE9D-A855-11BD-0DFA34F4623A}"/>
              </a:ext>
            </a:extLst>
          </p:cNvPr>
          <p:cNvPicPr>
            <a:picLocks noChangeAspect="1"/>
          </p:cNvPicPr>
          <p:nvPr/>
        </p:nvPicPr>
        <p:blipFill>
          <a:blip r:embed="rId5"/>
          <a:stretch>
            <a:fillRect/>
          </a:stretch>
        </p:blipFill>
        <p:spPr>
          <a:xfrm>
            <a:off x="1840550" y="4372718"/>
            <a:ext cx="2485644" cy="1155208"/>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7225989" y="4420560"/>
            <a:ext cx="1683834" cy="1155208"/>
          </a:xfrm>
          <a:prstGeom prst="rect">
            <a:avLst/>
          </a:prstGeom>
        </p:spPr>
      </p:pic>
    </p:spTree>
    <p:extLst>
      <p:ext uri="{BB962C8B-B14F-4D97-AF65-F5344CB8AC3E}">
        <p14:creationId xmlns:p14="http://schemas.microsoft.com/office/powerpoint/2010/main" val="20262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con ngày một thêm cao.</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923284" y="1710813"/>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7490115" y="2615910"/>
            <a:ext cx="2870968" cy="1199005"/>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94356" y="3442610"/>
            <a:ext cx="3602108"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8523847" y="4440224"/>
            <a:ext cx="1683834" cy="1155208"/>
          </a:xfrm>
          <a:prstGeom prst="rect">
            <a:avLst/>
          </a:prstGeom>
        </p:spPr>
      </p:pic>
    </p:spTree>
    <p:extLst>
      <p:ext uri="{BB962C8B-B14F-4D97-AF65-F5344CB8AC3E}">
        <p14:creationId xmlns:p14="http://schemas.microsoft.com/office/powerpoint/2010/main" val="788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Lớn rồi con sẽ bay xa.</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382510" y="1632155"/>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3527715" y="2684206"/>
            <a:ext cx="2870968" cy="1101212"/>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45194" y="3570429"/>
            <a:ext cx="2825360"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6006789" y="4322237"/>
            <a:ext cx="2419456" cy="1155208"/>
          </a:xfrm>
          <a:prstGeom prst="rect">
            <a:avLst/>
          </a:prstGeom>
        </p:spPr>
      </p:pic>
    </p:spTree>
    <p:extLst>
      <p:ext uri="{BB962C8B-B14F-4D97-AF65-F5344CB8AC3E}">
        <p14:creationId xmlns:p14="http://schemas.microsoft.com/office/powerpoint/2010/main" val="6654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E88496A7-0A41-43EB-B800-E1650C42F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extLst>
      <p:ext uri="{BB962C8B-B14F-4D97-AF65-F5344CB8AC3E}">
        <p14:creationId xmlns:p14="http://schemas.microsoft.com/office/powerpoint/2010/main" val="9509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Nhóm 12">
            <a:extLst>
              <a:ext uri="{FF2B5EF4-FFF2-40B4-BE49-F238E27FC236}">
                <a16:creationId xmlns:a16="http://schemas.microsoft.com/office/drawing/2014/main" id="{B11E2569-78AD-0FE7-0085-43255DC1DC1B}"/>
              </a:ext>
            </a:extLst>
          </p:cNvPr>
          <p:cNvGrpSpPr/>
          <p:nvPr/>
        </p:nvGrpSpPr>
        <p:grpSpPr>
          <a:xfrm>
            <a:off x="624965" y="1822819"/>
            <a:ext cx="10662467" cy="2241830"/>
            <a:chOff x="541178" y="1864447"/>
            <a:chExt cx="10662467" cy="2241830"/>
          </a:xfrm>
        </p:grpSpPr>
        <p:sp>
          <p:nvSpPr>
            <p:cNvPr id="7" name="Hộp Văn bản 4">
              <a:extLst>
                <a:ext uri="{FF2B5EF4-FFF2-40B4-BE49-F238E27FC236}">
                  <a16:creationId xmlns:a16="http://schemas.microsoft.com/office/drawing/2014/main" id="{DB80EC57-EFF6-ABD1-45A1-36F258805CE2}"/>
                </a:ext>
              </a:extLst>
            </p:cNvPr>
            <p:cNvSpPr txBox="1"/>
            <p:nvPr/>
          </p:nvSpPr>
          <p:spPr>
            <a:xfrm>
              <a:off x="2598956" y="2080722"/>
              <a:ext cx="8604689" cy="2025555"/>
            </a:xfrm>
            <a:prstGeom prst="rect">
              <a:avLst/>
            </a:prstGeom>
            <a:noFill/>
          </p:spPr>
          <p:txBody>
            <a:bodyPr wrap="square" rtlCol="0">
              <a:spAutoFit/>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Đọc diễn cảm toàn bài, nhấn giọng ở những từ ngữ </a:t>
              </a:r>
              <a:r>
                <a:rPr lang="vi-VN" sz="3600" dirty="0">
                  <a:effectLst/>
                  <a:latin typeface="Cambria" panose="02040503050406030204" pitchFamily="18" charset="0"/>
                  <a:ea typeface="Cambria" panose="02040503050406030204" pitchFamily="18" charset="0"/>
                </a:rPr>
                <a:t>thể hiện tình cảm, cảm xúc của bạn nhỏ đối với người mẹ của mình.</a:t>
              </a:r>
              <a:endParaRPr lang="en-US" sz="3600" dirty="0">
                <a:effectLst/>
                <a:latin typeface="Cambria" panose="02040503050406030204" pitchFamily="18" charset="0"/>
                <a:ea typeface="Cambria" panose="02040503050406030204" pitchFamily="18" charset="0"/>
              </a:endParaRPr>
            </a:p>
          </p:txBody>
        </p:sp>
        <p:pic>
          <p:nvPicPr>
            <p:cNvPr id="8" name="Hình ảnh 9">
              <a:extLst>
                <a:ext uri="{FF2B5EF4-FFF2-40B4-BE49-F238E27FC236}">
                  <a16:creationId xmlns:a16="http://schemas.microsoft.com/office/drawing/2014/main" id="{8AB1B012-84CC-1354-0C71-D03E18E3E290}"/>
                </a:ext>
              </a:extLst>
            </p:cNvPr>
            <p:cNvPicPr>
              <a:picLocks noChangeAspect="1"/>
            </p:cNvPicPr>
            <p:nvPr/>
          </p:nvPicPr>
          <p:blipFill rotWithShape="1">
            <a:blip r:embed="rId4"/>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A2464BF5-3F1C-46A2-BDE7-246C5FB473E2}"/>
              </a:ext>
            </a:extLst>
          </p:cNvPr>
          <p:cNvPicPr>
            <a:picLocks noChangeAspect="1"/>
          </p:cNvPicPr>
          <p:nvPr/>
        </p:nvPicPr>
        <p:blipFill>
          <a:blip r:embed="rId5"/>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8322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id="{EE1259AA-60F8-DB9D-10E8-29B8322F2974}"/>
              </a:ext>
            </a:extLst>
          </p:cNvPr>
          <p:cNvSpPr txBox="1"/>
          <p:nvPr/>
        </p:nvSpPr>
        <p:spPr>
          <a:xfrm>
            <a:off x="3313471" y="3490452"/>
            <a:ext cx="6518787" cy="1200329"/>
          </a:xfrm>
          <a:prstGeom prst="rect">
            <a:avLst/>
          </a:prstGeom>
          <a:noFill/>
        </p:spPr>
        <p:txBody>
          <a:bodyPr wrap="square" rtlCol="0">
            <a:spAutoFit/>
          </a:bodyPr>
          <a:lstStyle/>
          <a:p>
            <a:r>
              <a:rPr lang="en-US" sz="7200" dirty="0">
                <a:solidFill>
                  <a:srgbClr val="FF0000"/>
                </a:solidFill>
                <a:latin typeface="iCiel Cadena" panose="02000503000000020004" pitchFamily="50" charset="0"/>
              </a:rPr>
              <a:t>4. LUYỆN TẬP</a:t>
            </a:r>
          </a:p>
        </p:txBody>
      </p:sp>
    </p:spTree>
    <p:extLst>
      <p:ext uri="{BB962C8B-B14F-4D97-AF65-F5344CB8AC3E}">
        <p14:creationId xmlns:p14="http://schemas.microsoft.com/office/powerpoint/2010/main" val="675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323439"/>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những hình ảnh nhân hoá trong bài thơ Trong lời mẹ hát. </a:t>
            </a:r>
            <a:endParaRPr lang="en-US" sz="4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5D02FA9-8EC1-B56A-C322-1D93804D2EE1}"/>
              </a:ext>
            </a:extLst>
          </p:cNvPr>
          <p:cNvSpPr txBox="1"/>
          <p:nvPr/>
        </p:nvSpPr>
        <p:spPr>
          <a:xfrm>
            <a:off x="754319" y="2429797"/>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399C4EDB-5B48-F4A3-7FA7-E992C7700856}"/>
              </a:ext>
            </a:extLst>
          </p:cNvPr>
          <p:cNvSpPr txBox="1"/>
          <p:nvPr/>
        </p:nvSpPr>
        <p:spPr>
          <a:xfrm>
            <a:off x="781972" y="4163040"/>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38F256CB-DB74-A1B2-261D-7A6E2550CDE7}"/>
              </a:ext>
            </a:extLst>
          </p:cNvPr>
          <p:cNvSpPr txBox="1"/>
          <p:nvPr/>
        </p:nvSpPr>
        <p:spPr>
          <a:xfrm>
            <a:off x="5991532" y="2380943"/>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518E21DC-65E8-6A66-AF19-6A273990F9AC}"/>
              </a:ext>
            </a:extLst>
          </p:cNvPr>
          <p:cNvSpPr txBox="1"/>
          <p:nvPr/>
        </p:nvSpPr>
        <p:spPr>
          <a:xfrm>
            <a:off x="5988768" y="4210972"/>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Nam Hương) </a:t>
            </a:r>
          </a:p>
        </p:txBody>
      </p:sp>
      <p:cxnSp>
        <p:nvCxnSpPr>
          <p:cNvPr id="14" name="Straight Connector 13">
            <a:extLst>
              <a:ext uri="{FF2B5EF4-FFF2-40B4-BE49-F238E27FC236}">
                <a16:creationId xmlns:a16="http://schemas.microsoft.com/office/drawing/2014/main" id="{9AB95CBC-D451-1621-21BD-34AD7038AC69}"/>
              </a:ext>
            </a:extLst>
          </p:cNvPr>
          <p:cNvCxnSpPr/>
          <p:nvPr/>
        </p:nvCxnSpPr>
        <p:spPr>
          <a:xfrm>
            <a:off x="875071" y="2762865"/>
            <a:ext cx="279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DB7DC9-EC1D-77D4-65C8-8E38C98C0676}"/>
              </a:ext>
            </a:extLst>
          </p:cNvPr>
          <p:cNvCxnSpPr>
            <a:cxnSpLocks/>
          </p:cNvCxnSpPr>
          <p:nvPr/>
        </p:nvCxnSpPr>
        <p:spPr>
          <a:xfrm>
            <a:off x="865239" y="3077498"/>
            <a:ext cx="1170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99EA96-6508-B418-9778-0D7428EFCA85}"/>
              </a:ext>
            </a:extLst>
          </p:cNvPr>
          <p:cNvCxnSpPr>
            <a:cxnSpLocks/>
          </p:cNvCxnSpPr>
          <p:nvPr/>
        </p:nvCxnSpPr>
        <p:spPr>
          <a:xfrm>
            <a:off x="855407" y="3382298"/>
            <a:ext cx="12683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28D38E-10F8-A688-B9AF-C9E79DBD5EC6}"/>
              </a:ext>
            </a:extLst>
          </p:cNvPr>
          <p:cNvCxnSpPr>
            <a:cxnSpLocks/>
          </p:cNvCxnSpPr>
          <p:nvPr/>
        </p:nvCxnSpPr>
        <p:spPr>
          <a:xfrm>
            <a:off x="6115665" y="2723537"/>
            <a:ext cx="30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83A9E0-23A8-A63E-631E-DAD341B25F4D}"/>
              </a:ext>
            </a:extLst>
          </p:cNvPr>
          <p:cNvCxnSpPr>
            <a:cxnSpLocks/>
          </p:cNvCxnSpPr>
          <p:nvPr/>
        </p:nvCxnSpPr>
        <p:spPr>
          <a:xfrm>
            <a:off x="6037007" y="5171770"/>
            <a:ext cx="288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077218"/>
          </a:xfrm>
          <a:prstGeom prst="rect">
            <a:avLst/>
          </a:prstGeom>
          <a:noFill/>
        </p:spPr>
        <p:txBody>
          <a:bodyPr wrap="square" rtlCol="0">
            <a:spAutoFit/>
          </a:bodyPr>
          <a:lstStyle/>
          <a:p>
            <a:pPr lvl="0" algn="ctr"/>
            <a:r>
              <a:rPr lang="vi-VN" sz="3200" b="1" dirty="0">
                <a:solidFill>
                  <a:srgbClr val="000000"/>
                </a:solidFill>
                <a:latin typeface="Cambria" panose="02040503050406030204" pitchFamily="18" charset="0"/>
                <a:ea typeface="Cambria" panose="02040503050406030204" pitchFamily="18" charset="0"/>
              </a:rPr>
              <a:t>2. Viết 2 – 3 cầu về những việc mẹ đã làm cho em trong đó có trạng ngữ chỉ thời gian hoặc nơi chốn.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A_图片 4">
            <a:extLst>
              <a:ext uri="{FF2B5EF4-FFF2-40B4-BE49-F238E27FC236}">
                <a16:creationId xmlns:a16="http://schemas.microsoft.com/office/drawing/2014/main" id="{F268274F-08C7-3578-F0D6-085F655D5AA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24232" y="1719751"/>
            <a:ext cx="10667999" cy="4720378"/>
          </a:xfrm>
          <a:prstGeom prst="rect">
            <a:avLst/>
          </a:prstGeom>
        </p:spPr>
      </p:pic>
      <p:sp>
        <p:nvSpPr>
          <p:cNvPr id="5" name="Rectangle 4">
            <a:extLst>
              <a:ext uri="{FF2B5EF4-FFF2-40B4-BE49-F238E27FC236}">
                <a16:creationId xmlns:a16="http://schemas.microsoft.com/office/drawing/2014/main" id="{FFFE8EA5-FB42-F91F-55A8-1312F309A2F8}"/>
              </a:ext>
            </a:extLst>
          </p:cNvPr>
          <p:cNvSpPr/>
          <p:nvPr/>
        </p:nvSpPr>
        <p:spPr>
          <a:xfrm>
            <a:off x="2143432" y="2925990"/>
            <a:ext cx="8259097" cy="3170099"/>
          </a:xfrm>
          <a:prstGeom prst="rect">
            <a:avLst/>
          </a:prstGeom>
        </p:spPr>
        <p:txBody>
          <a:bodyPr wrap="square">
            <a:spAutoFit/>
          </a:bodyPr>
          <a:lstStyle/>
          <a:p>
            <a:pPr lvl="0" algn="just">
              <a:defRPr/>
            </a:pPr>
            <a:r>
              <a:rPr lang="vi-VN" altLang="zh-CN" sz="4000" b="1" kern="0" dirty="0">
                <a:solidFill>
                  <a:srgbClr val="FF0000"/>
                </a:solidFill>
                <a:ea typeface="inpin heiti" charset="-122"/>
                <a:cs typeface="Times New Roman" panose="02020603050405020304" pitchFamily="18" charset="0"/>
              </a:rPr>
              <a:t>Trong nhà</a:t>
            </a:r>
            <a:r>
              <a:rPr lang="vi-VN" altLang="zh-CN" sz="4000" b="1" kern="0" dirty="0">
                <a:solidFill>
                  <a:srgbClr val="0070C0"/>
                </a:solidFill>
                <a:ea typeface="inpin heiti" charset="-122"/>
                <a:cs typeface="Times New Roman" panose="02020603050405020304" pitchFamily="18" charset="0"/>
              </a:rPr>
              <a:t>, mẹ là người tuyệt vời nhất. Mẹ thường dậy rất sớm nấu bữa sáng cho cả gia đình. </a:t>
            </a:r>
            <a:r>
              <a:rPr lang="vi-VN" altLang="zh-CN" sz="4000" b="1" kern="0" dirty="0">
                <a:solidFill>
                  <a:srgbClr val="FF0000"/>
                </a:solidFill>
                <a:ea typeface="inpin heiti" charset="-122"/>
                <a:cs typeface="Times New Roman" panose="02020603050405020304" pitchFamily="18" charset="0"/>
              </a:rPr>
              <a:t>Tuần trước</a:t>
            </a:r>
            <a:r>
              <a:rPr lang="vi-VN" altLang="zh-CN" sz="4000" b="1" kern="0" dirty="0">
                <a:solidFill>
                  <a:srgbClr val="0070C0"/>
                </a:solidFill>
                <a:ea typeface="inpin heiti" charset="-122"/>
                <a:cs typeface="Times New Roman" panose="02020603050405020304" pitchFamily="18" charset="0"/>
              </a:rPr>
              <a:t>, mẹ đã nấu một món chè cho em ăn thật ngon</a:t>
            </a:r>
            <a:endParaRPr kumimoji="0" lang="zh-CN" altLang="en-US" sz="40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spTree>
    <p:extLst>
      <p:ext uri="{BB962C8B-B14F-4D97-AF65-F5344CB8AC3E}">
        <p14:creationId xmlns:p14="http://schemas.microsoft.com/office/powerpoint/2010/main" val="37943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id="{06D5468F-1E1B-45CD-97DF-91F0CC437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409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Tuổi thơ gắn với câu chuyện cổ tích mẹ kể, những câu ca dao mẹ ru.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28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28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2800" b="1" dirty="0">
                <a:solidFill>
                  <a:srgbClr val="000000"/>
                </a:solidFill>
                <a:latin typeface="Cambria" panose="02040503050406030204" pitchFamily="18" charset="0"/>
                <a:ea typeface="Cambria" panose="02040503050406030204" pitchFamily="18" charset="0"/>
              </a:rPr>
              <a:t>“Con gà cục tác lá chanh".</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Những hình ảnh thân thương hiện lên trong lời mẹ hát.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46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Sự vất vả, hi sinh thầm lặng của mẹ đã giúp con khôn lớn.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1141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5610225" y="1333499"/>
            <a:ext cx="6238875" cy="3228975"/>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1470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id="{27F8DF93-BE3C-5456-509A-7C7F1811F9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dirty="0" err="1">
                  <a:solidFill>
                    <a:srgbClr val="00B050"/>
                  </a:solidFill>
                  <a:latin typeface="Cambria" panose="02040503050406030204" pitchFamily="18" charset="0"/>
                  <a:ea typeface="Cambria" panose="02040503050406030204" pitchFamily="18" charset="0"/>
                </a:rPr>
                <a:t>chòng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chàng</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id="{C084F8B3-4E96-0EF8-534A-E390C1E7E63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id="{0AF3CB67-6F24-8E9E-89A3-498D19B778DD}"/>
              </a:ext>
            </a:extLst>
          </p:cNvPr>
          <p:cNvPicPr>
            <a:picLocks noChangeAspect="1"/>
          </p:cNvPicPr>
          <p:nvPr/>
        </p:nvPicPr>
        <p:blipFill>
          <a:blip r:embed="rId6"/>
          <a:stretch>
            <a:fillRect/>
          </a:stretch>
        </p:blipFill>
        <p:spPr>
          <a:xfrm>
            <a:off x="2480758" y="72692"/>
            <a:ext cx="7230483" cy="1816765"/>
          </a:xfrm>
          <a:prstGeom prst="rect">
            <a:avLst/>
          </a:prstGeom>
        </p:spPr>
      </p:pic>
    </p:spTree>
    <p:extLst>
      <p:ext uri="{BB962C8B-B14F-4D97-AF65-F5344CB8AC3E}">
        <p14:creationId xmlns:p14="http://schemas.microsoft.com/office/powerpoint/2010/main" val="2807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961</Words>
  <Application>Microsoft Office PowerPoint</Application>
  <PresentationFormat>Widescreen</PresentationFormat>
  <Paragraphs>167</Paragraphs>
  <Slides>29</Slides>
  <Notes>19</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29</vt:i4>
      </vt:variant>
    </vt:vector>
  </HeadingPairs>
  <TitlesOfParts>
    <vt:vector size="50" baseType="lpstr">
      <vt:lpstr>Microsoft YaHei</vt:lpstr>
      <vt:lpstr>Microsoft YaHei</vt:lpstr>
      <vt:lpstr>宋体</vt:lpstr>
      <vt:lpstr>Arial</vt:lpstr>
      <vt:lpstr>Arial-Rounded</vt:lpstr>
      <vt:lpstr>Calibri</vt:lpstr>
      <vt:lpstr>Calibri Light</vt:lpstr>
      <vt:lpstr>Cambria</vt:lpstr>
      <vt:lpstr>等线</vt:lpstr>
      <vt:lpstr>等线 Light</vt:lpstr>
      <vt:lpstr>iCiel Cadena</vt:lpstr>
      <vt:lpstr>inpin heiti</vt:lpstr>
      <vt:lpstr>黑体</vt:lpstr>
      <vt:lpstr>Times New Roman</vt:lpstr>
      <vt:lpstr>1_包图主题2</vt:lpstr>
      <vt:lpstr>Office 主题​​</vt:lpstr>
      <vt:lpstr>Office 主题</vt:lpstr>
      <vt:lpstr>3_Office 主题</vt:lpstr>
      <vt:lpstr>1_Office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53</cp:revision>
  <dcterms:created xsi:type="dcterms:W3CDTF">2023-12-09T10:48:03Z</dcterms:created>
  <dcterms:modified xsi:type="dcterms:W3CDTF">2026-04-01T13:39:25Z</dcterms:modified>
</cp:coreProperties>
</file>