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33" r:id="rId2"/>
    <p:sldId id="309" r:id="rId3"/>
    <p:sldId id="335" r:id="rId4"/>
    <p:sldId id="336" r:id="rId5"/>
    <p:sldId id="340" r:id="rId6"/>
    <p:sldId id="338" r:id="rId7"/>
    <p:sldId id="350" r:id="rId8"/>
    <p:sldId id="343" r:id="rId9"/>
    <p:sldId id="351" r:id="rId10"/>
    <p:sldId id="352" r:id="rId11"/>
    <p:sldId id="353" r:id="rId12"/>
    <p:sldId id="342" r:id="rId13"/>
    <p:sldId id="354" r:id="rId14"/>
    <p:sldId id="355" r:id="rId15"/>
    <p:sldId id="356"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7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01/04/2026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1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9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2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65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0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835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057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4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20941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4502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2D7C05EC-D8B9-8649-3F1A-D3E04D33B92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35147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73066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3544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id="{A9975C13-D849-C9EC-294B-777F2C158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7245856" y="1693983"/>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pic>
        <p:nvPicPr>
          <p:cNvPr id="2" name="Picture 1">
            <a:extLst>
              <a:ext uri="{FF2B5EF4-FFF2-40B4-BE49-F238E27FC236}">
                <a16:creationId xmlns:a16="http://schemas.microsoft.com/office/drawing/2014/main" id="{7AB77ACE-F532-4B7F-8ECA-55969E7E4C15}"/>
              </a:ext>
            </a:extLst>
          </p:cNvPr>
          <p:cNvPicPr>
            <a:picLocks noChangeAspect="1"/>
          </p:cNvPicPr>
          <p:nvPr/>
        </p:nvPicPr>
        <p:blipFill>
          <a:blip r:embed="rId3"/>
          <a:stretch>
            <a:fillRect/>
          </a:stretch>
        </p:blipFill>
        <p:spPr>
          <a:xfrm>
            <a:off x="1963467" y="1447801"/>
            <a:ext cx="5850676" cy="34247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endParaRPr sz="2267"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Hộp Văn bản 6">
            <a:extLst>
              <a:ext uri="{FF2B5EF4-FFF2-40B4-BE49-F238E27FC236}">
                <a16:creationId xmlns:a16="http://schemas.microsoft.com/office/drawing/2014/main" id="{A50D3C57-0B42-D67C-69C8-C04429ACC9BE}"/>
              </a:ext>
            </a:extLst>
          </p:cNvPr>
          <p:cNvSpPr txBox="1"/>
          <p:nvPr/>
        </p:nvSpPr>
        <p:spPr>
          <a:xfrm>
            <a:off x="1987659" y="359307"/>
            <a:ext cx="7986793" cy="584775"/>
          </a:xfrm>
          <a:prstGeom prst="rect">
            <a:avLst/>
          </a:prstGeom>
          <a:noFill/>
        </p:spPr>
        <p:txBody>
          <a:bodyPr wrap="square" rtlCol="0">
            <a:spAutoFit/>
          </a:bodyPr>
          <a:lstStyle/>
          <a:p>
            <a:pPr algn="ctr" defTabSz="1219170">
              <a:buClr>
                <a:srgbClr val="000000"/>
              </a:buClr>
            </a:pP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ngày</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tháng</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năm</a:t>
            </a:r>
            <a:r>
              <a:rPr lang="en-US" sz="3200" b="1" kern="0" dirty="0">
                <a:solidFill>
                  <a:srgbClr val="000000"/>
                </a:solidFill>
                <a:latin typeface="Calibri" panose="020F0502020204030204" pitchFamily="34" charset="0"/>
                <a:cs typeface="Calibri" panose="020F0502020204030204" pitchFamily="34" charset="0"/>
                <a:sym typeface="Arial"/>
              </a:rPr>
              <a:t>………</a:t>
            </a:r>
          </a:p>
        </p:txBody>
      </p:sp>
      <p:pic>
        <p:nvPicPr>
          <p:cNvPr id="4" name="Picture 3">
            <a:extLst>
              <a:ext uri="{FF2B5EF4-FFF2-40B4-BE49-F238E27FC236}">
                <a16:creationId xmlns:a16="http://schemas.microsoft.com/office/drawing/2014/main" id="{2327FF04-2344-854C-FC04-7AD4444EDF67}"/>
              </a:ext>
            </a:extLst>
          </p:cNvPr>
          <p:cNvPicPr>
            <a:picLocks noChangeAspect="1"/>
          </p:cNvPicPr>
          <p:nvPr/>
        </p:nvPicPr>
        <p:blipFill>
          <a:blip r:embed="rId3"/>
          <a:stretch>
            <a:fillRect/>
          </a:stretch>
        </p:blipFill>
        <p:spPr>
          <a:xfrm>
            <a:off x="4107778" y="878902"/>
            <a:ext cx="3785944" cy="1499746"/>
          </a:xfrm>
          <a:prstGeom prst="rect">
            <a:avLst/>
          </a:prstGeom>
        </p:spPr>
      </p:pic>
      <p:pic>
        <p:nvPicPr>
          <p:cNvPr id="10" name="Picture 9">
            <a:extLst>
              <a:ext uri="{FF2B5EF4-FFF2-40B4-BE49-F238E27FC236}">
                <a16:creationId xmlns:a16="http://schemas.microsoft.com/office/drawing/2014/main" id="{8E4B5BE5-5CFE-60BB-B788-B5C963E3C99E}"/>
              </a:ext>
            </a:extLst>
          </p:cNvPr>
          <p:cNvPicPr>
            <a:picLocks noChangeAspect="1"/>
          </p:cNvPicPr>
          <p:nvPr/>
        </p:nvPicPr>
        <p:blipFill>
          <a:blip r:embed="rId4"/>
          <a:stretch>
            <a:fillRect/>
          </a:stretch>
        </p:blipFill>
        <p:spPr>
          <a:xfrm>
            <a:off x="853759" y="1926973"/>
            <a:ext cx="10217782" cy="2889754"/>
          </a:xfrm>
          <a:prstGeom prst="rect">
            <a:avLst/>
          </a:prstGeom>
        </p:spPr>
      </p:pic>
    </p:spTree>
    <p:extLst>
      <p:ext uri="{BB962C8B-B14F-4D97-AF65-F5344CB8AC3E}">
        <p14:creationId xmlns:p14="http://schemas.microsoft.com/office/powerpoint/2010/main" val="3188723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E7CDCE5A-C249-B480-C651-9CC8B4C22BDF}"/>
              </a:ext>
            </a:extLst>
          </p:cNvPr>
          <p:cNvGraphicFramePr>
            <a:graphicFrameLocks noGrp="1"/>
          </p:cNvGraphicFramePr>
          <p:nvPr>
            <p:extLst>
              <p:ext uri="{D42A27DB-BD31-4B8C-83A1-F6EECF244321}">
                <p14:modId xmlns:p14="http://schemas.microsoft.com/office/powerpoint/2010/main" val="2765685732"/>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id="{3C453FD0-B257-3F25-A521-0A2D20EA5223}"/>
              </a:ext>
            </a:extLst>
          </p:cNvPr>
          <p:cNvGraphicFramePr>
            <a:graphicFrameLocks noGrp="1"/>
          </p:cNvGraphicFramePr>
          <p:nvPr>
            <p:extLst>
              <p:ext uri="{D42A27DB-BD31-4B8C-83A1-F6EECF244321}">
                <p14:modId xmlns:p14="http://schemas.microsoft.com/office/powerpoint/2010/main" val="2572521656"/>
              </p:ext>
            </p:extLst>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7" name="TextBox 6">
            <a:extLst>
              <a:ext uri="{FF2B5EF4-FFF2-40B4-BE49-F238E27FC236}">
                <a16:creationId xmlns:a16="http://schemas.microsoft.com/office/drawing/2014/main"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5387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60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689</Words>
  <Application>Microsoft Office PowerPoint</Application>
  <PresentationFormat>Widescreen</PresentationFormat>
  <Paragraphs>60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Barlow</vt:lpstr>
      <vt:lpstr>Calibri</vt:lpstr>
      <vt:lpstr>Cambria</vt:lpstr>
      <vt:lpstr>Ranchers</vt:lpstr>
      <vt:lpstr>Science Subject for Pre-K: Observe insect life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37</cp:revision>
  <dcterms:created xsi:type="dcterms:W3CDTF">2023-12-09T07:46:46Z</dcterms:created>
  <dcterms:modified xsi:type="dcterms:W3CDTF">2026-04-01T13:33:08Z</dcterms:modified>
</cp:coreProperties>
</file>