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Lst>
  <p:notesMasterIdLst>
    <p:notesMasterId r:id="rId30"/>
  </p:notesMasterIdLst>
  <p:sldIdLst>
    <p:sldId id="304" r:id="rId4"/>
    <p:sldId id="2648" r:id="rId5"/>
    <p:sldId id="307" r:id="rId6"/>
    <p:sldId id="265" r:id="rId7"/>
    <p:sldId id="2652" r:id="rId8"/>
    <p:sldId id="2653" r:id="rId9"/>
    <p:sldId id="2654" r:id="rId10"/>
    <p:sldId id="266" r:id="rId11"/>
    <p:sldId id="267" r:id="rId12"/>
    <p:sldId id="268" r:id="rId13"/>
    <p:sldId id="284" r:id="rId14"/>
    <p:sldId id="312" r:id="rId15"/>
    <p:sldId id="285" r:id="rId16"/>
    <p:sldId id="313" r:id="rId17"/>
    <p:sldId id="314" r:id="rId18"/>
    <p:sldId id="315" r:id="rId19"/>
    <p:sldId id="316" r:id="rId20"/>
    <p:sldId id="289" r:id="rId21"/>
    <p:sldId id="290" r:id="rId22"/>
    <p:sldId id="269" r:id="rId23"/>
    <p:sldId id="317" r:id="rId24"/>
    <p:sldId id="297" r:id="rId25"/>
    <p:sldId id="325" r:id="rId26"/>
    <p:sldId id="2655" r:id="rId27"/>
    <p:sldId id="2656"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9" d="100"/>
          <a:sy n="69" d="100"/>
        </p:scale>
        <p:origin x="7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01/04/2026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27885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mẹ</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còn</a:t>
            </a:r>
            <a:r>
              <a:rPr lang="en-US" sz="1200" dirty="0">
                <a:effectLst/>
                <a:latin typeface="Times New Roman" panose="02020603050405020304" pitchFamily="18" charset="0"/>
                <a:ea typeface="Calibri" panose="020F0502020204030204" pitchFamily="34" charset="0"/>
              </a:rPr>
              <a:t> ai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nữa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hỏi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 GV </a:t>
            </a:r>
            <a:r>
              <a:rPr lang="en-US" sz="1200" dirty="0" err="1">
                <a:effectLst/>
                <a:latin typeface="Times New Roman" panose="02020603050405020304" pitchFamily="18" charset="0"/>
                <a:ea typeface="Calibri" panose="020F0502020204030204" pitchFamily="34" charset="0"/>
              </a:rPr>
              <a:t>giới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thiệu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ghi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Ngựa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phòng</a:t>
            </a: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2</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54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12D9C-B5A5-4112-9031-0392D85821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08D58-D286-452B-A17D-75C88F6BB5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7A0B0-E82B-4251-A9D9-765B5F32B1B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5" name="Footer Placeholder 4">
            <a:extLst>
              <a:ext uri="{FF2B5EF4-FFF2-40B4-BE49-F238E27FC236}">
                <a16:creationId xmlns:a16="http://schemas.microsoft.com/office/drawing/2014/main" id="{FCA29CC9-FD86-4829-BDEE-1B9BC2920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BEC20-065C-466B-BDD4-E1872142EE58}"/>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6804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F3B1-6D59-467D-96BB-FEF4BB75E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F5BCB-8024-4392-8887-814700AA88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201C-51E5-4D8A-8953-5E5453B7E86D}"/>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5" name="Footer Placeholder 4">
            <a:extLst>
              <a:ext uri="{FF2B5EF4-FFF2-40B4-BE49-F238E27FC236}">
                <a16:creationId xmlns:a16="http://schemas.microsoft.com/office/drawing/2014/main" id="{00A6D985-E329-4F8D-9FFA-6FE180CF9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57D9F9-8FC7-4676-8607-DA65E7A646C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7206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CADC7-B9B1-494F-90F1-C39DD55423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606115-2128-47DE-9E2A-9EC33FDEB5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1B5D1-72AD-4651-9CD6-298B12860840}"/>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5" name="Footer Placeholder 4">
            <a:extLst>
              <a:ext uri="{FF2B5EF4-FFF2-40B4-BE49-F238E27FC236}">
                <a16:creationId xmlns:a16="http://schemas.microsoft.com/office/drawing/2014/main" id="{05FC8E78-0478-4EF7-ACCC-B4A98D1BC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E86A2A-E1C1-46C5-9927-A900E04D423E}"/>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580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341616772"/>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8029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7716678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869862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20168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5944785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769246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809594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F9E3-6BB9-407F-A2C0-6573E18ECA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21FA0C-8531-4B69-A998-DC50F43887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B1784-66C6-47AF-9B7A-02F0CD45BCBF}"/>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5" name="Footer Placeholder 4">
            <a:extLst>
              <a:ext uri="{FF2B5EF4-FFF2-40B4-BE49-F238E27FC236}">
                <a16:creationId xmlns:a16="http://schemas.microsoft.com/office/drawing/2014/main" id="{0E00F4D1-D034-407C-A9F8-52F384D76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BBAAF4-1588-41BF-8C15-2E9ABBAE3E2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352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677965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8747332"/>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3626122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5145646"/>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001338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906664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1061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9422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235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2BCA-28B6-4ECD-9C9F-44B5A4E8A7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158E4-175D-4E15-80A1-855C2CF19F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6CE7-3480-4A0E-BCE0-8F2B0D895C52}"/>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5" name="Footer Placeholder 4">
            <a:extLst>
              <a:ext uri="{FF2B5EF4-FFF2-40B4-BE49-F238E27FC236}">
                <a16:creationId xmlns:a16="http://schemas.microsoft.com/office/drawing/2014/main" id="{40175C8D-4025-4484-AECF-CA032D9BF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5DF6D-C422-45F3-BF2D-C7E4E9A2B70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4357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4863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931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0861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960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31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746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23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00877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5133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359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F739-9259-4F08-86D9-1F24B19F8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09670E-D2F3-4562-8B38-39B88F3C63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65CE2-3B1A-4A59-BE21-D09D8FEE98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93176A-ABBB-472A-9B8C-813ECCFBD94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6" name="Footer Placeholder 5">
            <a:extLst>
              <a:ext uri="{FF2B5EF4-FFF2-40B4-BE49-F238E27FC236}">
                <a16:creationId xmlns:a16="http://schemas.microsoft.com/office/drawing/2014/main" id="{08341582-3DE1-47E7-B510-6543BAC1A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EEAE3B-9C2B-4468-85A6-E00CD5DF3746}"/>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514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314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46211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27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5781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3840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1903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54092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0260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0625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084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5EE-0ACE-4A9E-AA22-2648719C4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530B72D-1302-4276-B757-6E2FEF0236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DAAFF-8E4D-4632-A94F-2166A28C74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38B7B-95F2-4A54-872E-198223A65F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636604-8AAC-4D21-BEC4-E3CF4A1E65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080725-5C2D-4312-91F4-39C9BB87681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8" name="Footer Placeholder 7">
            <a:extLst>
              <a:ext uri="{FF2B5EF4-FFF2-40B4-BE49-F238E27FC236}">
                <a16:creationId xmlns:a16="http://schemas.microsoft.com/office/drawing/2014/main" id="{0012DA58-440E-455B-805D-10065A294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8F3B5F-DC82-4E85-9771-BB9412AE233C}"/>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10746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9681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83667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4A78-5747-4E7E-95EC-1C065FDE43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61DCC44-D372-4E5E-B0BD-DE762161A45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4" name="Footer Placeholder 3">
            <a:extLst>
              <a:ext uri="{FF2B5EF4-FFF2-40B4-BE49-F238E27FC236}">
                <a16:creationId xmlns:a16="http://schemas.microsoft.com/office/drawing/2014/main" id="{3F81A227-658D-47FD-93F8-A9AFDEF48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2518AE-4114-47CE-A078-40810F4C5F9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17854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B841C-C146-475A-A43E-E24CDFA586E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3" name="Footer Placeholder 2">
            <a:extLst>
              <a:ext uri="{FF2B5EF4-FFF2-40B4-BE49-F238E27FC236}">
                <a16:creationId xmlns:a16="http://schemas.microsoft.com/office/drawing/2014/main" id="{A76954DC-735A-4510-AB07-32759DF4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7D62E3-FDBE-4220-8FCD-2E4E3056CA8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563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9D4D-A945-4583-BDF5-C243D4F84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4D25D-D4FA-4DCF-8E0D-ADAFFF9251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D1F98-704A-479A-9319-8DEBB287C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060D5-167C-4529-9386-3202C668359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6" name="Footer Placeholder 5">
            <a:extLst>
              <a:ext uri="{FF2B5EF4-FFF2-40B4-BE49-F238E27FC236}">
                <a16:creationId xmlns:a16="http://schemas.microsoft.com/office/drawing/2014/main" id="{E7187F58-C829-4A35-A454-1FA317F22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0958D8-5D28-4F66-8359-BC0864930C07}"/>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7455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D27-562C-4EF8-B2CF-0B3C6FEE6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F8B59-CFBA-4D2F-A74F-7DDEE58A55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544323-CA5C-4F49-BC41-CC229DF83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C6A44-3D09-43A2-999B-F8AFD5E1F1C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01/04/2026</a:t>
            </a:fld>
            <a:endParaRPr lang="en-US"/>
          </a:p>
        </p:txBody>
      </p:sp>
      <p:sp>
        <p:nvSpPr>
          <p:cNvPr id="6" name="Footer Placeholder 5">
            <a:extLst>
              <a:ext uri="{FF2B5EF4-FFF2-40B4-BE49-F238E27FC236}">
                <a16:creationId xmlns:a16="http://schemas.microsoft.com/office/drawing/2014/main" id="{5FA80B5E-0039-4D2E-97AF-B5205D89E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59E2D6-53FD-4680-BD81-7908747E73AA}"/>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5765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38FB40F-58EE-5482-F319-A1E3CF3EB83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1984" y="189911"/>
            <a:ext cx="1482561" cy="1482561"/>
          </a:xfrm>
          <a:prstGeom prst="rect">
            <a:avLst/>
          </a:prstGeom>
        </p:spPr>
      </p:pic>
    </p:spTree>
    <p:extLst>
      <p:ext uri="{BB962C8B-B14F-4D97-AF65-F5344CB8AC3E}">
        <p14:creationId xmlns:p14="http://schemas.microsoft.com/office/powerpoint/2010/main" val="710914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033755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7611895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41.jpeg"/><Relationship Id="rId5" Type="http://schemas.microsoft.com/office/2007/relationships/hdphoto" Target="../media/hdphoto6.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41.jpeg"/><Relationship Id="rId5" Type="http://schemas.microsoft.com/office/2007/relationships/hdphoto" Target="../media/hdphoto6.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0.gif"/><Relationship Id="rId11" Type="http://schemas.openxmlformats.org/officeDocument/2006/relationships/image" Target="../media/image45.wmf"/><Relationship Id="rId5" Type="http://schemas.openxmlformats.org/officeDocument/2006/relationships/image" Target="../media/image29.png"/><Relationship Id="rId10" Type="http://schemas.openxmlformats.org/officeDocument/2006/relationships/image" Target="../media/image46.png"/><Relationship Id="rId4" Type="http://schemas.openxmlformats.org/officeDocument/2006/relationships/image" Target="../media/image19.jp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emf"/><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slide" Target="slide10.xml"/><Relationship Id="rId5" Type="http://schemas.openxmlformats.org/officeDocument/2006/relationships/image" Target="../media/image49.emf"/><Relationship Id="rId4" Type="http://schemas.openxmlformats.org/officeDocument/2006/relationships/image" Target="../media/image48.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34.png"/><Relationship Id="rId4" Type="http://schemas.openxmlformats.org/officeDocument/2006/relationships/image" Target="../media/image55.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320F8-5C7D-493C-9C37-7CCE2568C354}"/>
              </a:ext>
            </a:extLst>
          </p:cNvPr>
          <p:cNvPicPr>
            <a:picLocks noChangeAspect="1"/>
          </p:cNvPicPr>
          <p:nvPr/>
        </p:nvPicPr>
        <p:blipFill>
          <a:blip r:embed="rId4"/>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DCE0D35D-9D67-F501-6E29-A4F0EED92121}"/>
              </a:ext>
            </a:extLst>
          </p:cNvPr>
          <p:cNvSpPr/>
          <p:nvPr/>
        </p:nvSpPr>
        <p:spPr>
          <a:xfrm>
            <a:off x="337794" y="1053986"/>
            <a:ext cx="9016413" cy="837875"/>
          </a:xfrm>
          <a:custGeom>
            <a:avLst/>
            <a:gdLst>
              <a:gd name="connsiteX0" fmla="*/ 0 w 7151933"/>
              <a:gd name="connsiteY0" fmla="*/ 150235 h 615186"/>
              <a:gd name="connsiteX1" fmla="*/ 150235 w 7151933"/>
              <a:gd name="connsiteY1" fmla="*/ 0 h 615186"/>
              <a:gd name="connsiteX2" fmla="*/ 7001698 w 7151933"/>
              <a:gd name="connsiteY2" fmla="*/ 0 h 615186"/>
              <a:gd name="connsiteX3" fmla="*/ 7151933 w 7151933"/>
              <a:gd name="connsiteY3" fmla="*/ 150235 h 615186"/>
              <a:gd name="connsiteX4" fmla="*/ 7151933 w 7151933"/>
              <a:gd name="connsiteY4" fmla="*/ 464951 h 615186"/>
              <a:gd name="connsiteX5" fmla="*/ 7001698 w 7151933"/>
              <a:gd name="connsiteY5" fmla="*/ 615186 h 615186"/>
              <a:gd name="connsiteX6" fmla="*/ 150235 w 7151933"/>
              <a:gd name="connsiteY6" fmla="*/ 615186 h 615186"/>
              <a:gd name="connsiteX7" fmla="*/ 0 w 7151933"/>
              <a:gd name="connsiteY7" fmla="*/ 464951 h 615186"/>
              <a:gd name="connsiteX8" fmla="*/ 0 w 7151933"/>
              <a:gd name="connsiteY8" fmla="*/ 150235 h 61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33" h="615186" fill="none" extrusionOk="0">
                <a:moveTo>
                  <a:pt x="0" y="150235"/>
                </a:moveTo>
                <a:cubicBezTo>
                  <a:pt x="-944" y="70571"/>
                  <a:pt x="53742" y="-9086"/>
                  <a:pt x="150235" y="0"/>
                </a:cubicBezTo>
                <a:cubicBezTo>
                  <a:pt x="1256420" y="-35273"/>
                  <a:pt x="4689473" y="-144294"/>
                  <a:pt x="7001698" y="0"/>
                </a:cubicBezTo>
                <a:cubicBezTo>
                  <a:pt x="7092094" y="2260"/>
                  <a:pt x="7139780" y="57017"/>
                  <a:pt x="7151933" y="150235"/>
                </a:cubicBezTo>
                <a:cubicBezTo>
                  <a:pt x="7138850" y="251402"/>
                  <a:pt x="7162607" y="400077"/>
                  <a:pt x="7151933" y="464951"/>
                </a:cubicBezTo>
                <a:cubicBezTo>
                  <a:pt x="7153545" y="546704"/>
                  <a:pt x="7094980" y="604009"/>
                  <a:pt x="7001698" y="615186"/>
                </a:cubicBezTo>
                <a:cubicBezTo>
                  <a:pt x="3671952" y="692711"/>
                  <a:pt x="1588768" y="571483"/>
                  <a:pt x="150235" y="615186"/>
                </a:cubicBezTo>
                <a:cubicBezTo>
                  <a:pt x="62385" y="613835"/>
                  <a:pt x="-10615" y="547778"/>
                  <a:pt x="0" y="464951"/>
                </a:cubicBezTo>
                <a:cubicBezTo>
                  <a:pt x="-21547" y="429506"/>
                  <a:pt x="15418" y="256605"/>
                  <a:pt x="0" y="150235"/>
                </a:cubicBezTo>
                <a:close/>
              </a:path>
              <a:path w="7151933" h="615186" stroke="0" extrusionOk="0">
                <a:moveTo>
                  <a:pt x="0" y="150235"/>
                </a:moveTo>
                <a:cubicBezTo>
                  <a:pt x="-2898" y="57249"/>
                  <a:pt x="65584" y="1360"/>
                  <a:pt x="150235" y="0"/>
                </a:cubicBezTo>
                <a:cubicBezTo>
                  <a:pt x="1313723" y="-95379"/>
                  <a:pt x="4056627" y="58096"/>
                  <a:pt x="7001698" y="0"/>
                </a:cubicBezTo>
                <a:cubicBezTo>
                  <a:pt x="7076867" y="-5493"/>
                  <a:pt x="7150561" y="66277"/>
                  <a:pt x="7151933" y="150235"/>
                </a:cubicBezTo>
                <a:cubicBezTo>
                  <a:pt x="7123966" y="291660"/>
                  <a:pt x="7131278" y="415376"/>
                  <a:pt x="7151933" y="464951"/>
                </a:cubicBezTo>
                <a:cubicBezTo>
                  <a:pt x="7160987" y="537160"/>
                  <a:pt x="7080149" y="610682"/>
                  <a:pt x="7001698" y="615186"/>
                </a:cubicBezTo>
                <a:cubicBezTo>
                  <a:pt x="5128856" y="555280"/>
                  <a:pt x="2412849" y="697700"/>
                  <a:pt x="150235" y="615186"/>
                </a:cubicBezTo>
                <a:cubicBezTo>
                  <a:pt x="54372" y="618373"/>
                  <a:pt x="-3948" y="551930"/>
                  <a:pt x="0" y="464951"/>
                </a:cubicBezTo>
                <a:cubicBezTo>
                  <a:pt x="-17724" y="418120"/>
                  <a:pt x="-7877" y="263534"/>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id="{DCE0D35D-9D67-F501-6E29-A4F0EED92121}"/>
              </a:ext>
            </a:extLst>
          </p:cNvPr>
          <p:cNvSpPr/>
          <p:nvPr/>
        </p:nvSpPr>
        <p:spPr>
          <a:xfrm>
            <a:off x="2858814" y="2183273"/>
            <a:ext cx="8545499" cy="948810"/>
          </a:xfrm>
          <a:custGeom>
            <a:avLst/>
            <a:gdLst>
              <a:gd name="connsiteX0" fmla="*/ 0 w 7316217"/>
              <a:gd name="connsiteY0" fmla="*/ 150235 h 615187"/>
              <a:gd name="connsiteX1" fmla="*/ 150235 w 7316217"/>
              <a:gd name="connsiteY1" fmla="*/ 0 h 615187"/>
              <a:gd name="connsiteX2" fmla="*/ 7165982 w 7316217"/>
              <a:gd name="connsiteY2" fmla="*/ 0 h 615187"/>
              <a:gd name="connsiteX3" fmla="*/ 7316217 w 7316217"/>
              <a:gd name="connsiteY3" fmla="*/ 150235 h 615187"/>
              <a:gd name="connsiteX4" fmla="*/ 7316217 w 7316217"/>
              <a:gd name="connsiteY4" fmla="*/ 464952 h 615187"/>
              <a:gd name="connsiteX5" fmla="*/ 7165982 w 7316217"/>
              <a:gd name="connsiteY5" fmla="*/ 615187 h 615187"/>
              <a:gd name="connsiteX6" fmla="*/ 150235 w 7316217"/>
              <a:gd name="connsiteY6" fmla="*/ 615187 h 615187"/>
              <a:gd name="connsiteX7" fmla="*/ 0 w 7316217"/>
              <a:gd name="connsiteY7" fmla="*/ 464952 h 615187"/>
              <a:gd name="connsiteX8" fmla="*/ 0 w 7316217"/>
              <a:gd name="connsiteY8" fmla="*/ 150235 h 61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6217" h="615187" fill="none" extrusionOk="0">
                <a:moveTo>
                  <a:pt x="0" y="150235"/>
                </a:moveTo>
                <a:cubicBezTo>
                  <a:pt x="-944" y="70571"/>
                  <a:pt x="53742" y="-9086"/>
                  <a:pt x="150235" y="0"/>
                </a:cubicBezTo>
                <a:cubicBezTo>
                  <a:pt x="3054674" y="-35273"/>
                  <a:pt x="3731047" y="-144294"/>
                  <a:pt x="7165982" y="0"/>
                </a:cubicBezTo>
                <a:cubicBezTo>
                  <a:pt x="7256378" y="2260"/>
                  <a:pt x="7304064" y="57017"/>
                  <a:pt x="7316217" y="150235"/>
                </a:cubicBezTo>
                <a:cubicBezTo>
                  <a:pt x="7307911" y="242507"/>
                  <a:pt x="7338089" y="386603"/>
                  <a:pt x="7316217" y="464952"/>
                </a:cubicBezTo>
                <a:cubicBezTo>
                  <a:pt x="7317829" y="546705"/>
                  <a:pt x="7259264" y="604010"/>
                  <a:pt x="7165982" y="615187"/>
                </a:cubicBezTo>
                <a:cubicBezTo>
                  <a:pt x="6224267" y="692712"/>
                  <a:pt x="2770610" y="571484"/>
                  <a:pt x="150235" y="615187"/>
                </a:cubicBezTo>
                <a:cubicBezTo>
                  <a:pt x="62385" y="613836"/>
                  <a:pt x="-10615" y="547779"/>
                  <a:pt x="0" y="464952"/>
                </a:cubicBezTo>
                <a:cubicBezTo>
                  <a:pt x="26111" y="315020"/>
                  <a:pt x="11802" y="261192"/>
                  <a:pt x="0" y="150235"/>
                </a:cubicBezTo>
                <a:close/>
              </a:path>
              <a:path w="7316217" h="615187" stroke="0" extrusionOk="0">
                <a:moveTo>
                  <a:pt x="0" y="150235"/>
                </a:moveTo>
                <a:cubicBezTo>
                  <a:pt x="-2898" y="57249"/>
                  <a:pt x="65584" y="1360"/>
                  <a:pt x="150235" y="0"/>
                </a:cubicBezTo>
                <a:cubicBezTo>
                  <a:pt x="1932423" y="-95379"/>
                  <a:pt x="4582670" y="58096"/>
                  <a:pt x="7165982" y="0"/>
                </a:cubicBezTo>
                <a:cubicBezTo>
                  <a:pt x="7241151" y="-5493"/>
                  <a:pt x="7314845" y="66277"/>
                  <a:pt x="7316217" y="150235"/>
                </a:cubicBezTo>
                <a:cubicBezTo>
                  <a:pt x="7298274" y="289394"/>
                  <a:pt x="7302341" y="412740"/>
                  <a:pt x="7316217" y="464952"/>
                </a:cubicBezTo>
                <a:cubicBezTo>
                  <a:pt x="7325271" y="537161"/>
                  <a:pt x="7244433" y="610683"/>
                  <a:pt x="7165982" y="615187"/>
                </a:cubicBezTo>
                <a:cubicBezTo>
                  <a:pt x="4284425" y="555281"/>
                  <a:pt x="3145546" y="697701"/>
                  <a:pt x="150235" y="615187"/>
                </a:cubicBezTo>
                <a:cubicBezTo>
                  <a:pt x="54372" y="618374"/>
                  <a:pt x="-3948" y="551931"/>
                  <a:pt x="0" y="464952"/>
                </a:cubicBezTo>
                <a:cubicBezTo>
                  <a:pt x="-27787" y="425559"/>
                  <a:pt x="-20554" y="273645"/>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id="{DCE0D35D-9D67-F501-6E29-A4F0EED92121}"/>
              </a:ext>
            </a:extLst>
          </p:cNvPr>
          <p:cNvSpPr/>
          <p:nvPr/>
        </p:nvSpPr>
        <p:spPr>
          <a:xfrm>
            <a:off x="369323" y="3395209"/>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id="{DCE0D35D-9D67-F501-6E29-A4F0EED92121}"/>
              </a:ext>
            </a:extLst>
          </p:cNvPr>
          <p:cNvSpPr/>
          <p:nvPr/>
        </p:nvSpPr>
        <p:spPr>
          <a:xfrm>
            <a:off x="1601751" y="4466896"/>
            <a:ext cx="10192981" cy="747981"/>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id="{4FC63742-7BF1-4722-A82A-D07E6AE900D1}"/>
              </a:ext>
            </a:extLst>
          </p:cNvPr>
          <p:cNvSpPr txBox="1"/>
          <p:nvPr/>
        </p:nvSpPr>
        <p:spPr>
          <a:xfrm>
            <a:off x="4435353" y="292476"/>
            <a:ext cx="820379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rPr>
              <a:t>Thảo</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luận</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nhóm</a:t>
            </a:r>
            <a:r>
              <a:rPr kumimoji="0" lang="en-US" sz="6000" b="1" i="0" u="none" strike="noStrike" kern="1200" cap="none" spc="0" normalizeH="0" baseline="0" noProof="0" dirty="0">
                <a:ln>
                  <a:noFill/>
                </a:ln>
                <a:solidFill>
                  <a:srgbClr val="7030A0"/>
                </a:solidFill>
                <a:effectLst/>
                <a:uLnTx/>
                <a:uFillTx/>
              </a:rPr>
              <a:t> 4 </a:t>
            </a:r>
            <a:r>
              <a:rPr kumimoji="0" lang="en-US" sz="6000" b="1" i="0" u="none" strike="noStrike" kern="1200" cap="none" spc="0" normalizeH="0" baseline="0" noProof="0" dirty="0" err="1">
                <a:ln>
                  <a:noFill/>
                </a:ln>
                <a:solidFill>
                  <a:srgbClr val="7030A0"/>
                </a:solidFill>
                <a:effectLst/>
                <a:uLnTx/>
                <a:uFillTx/>
              </a:rPr>
              <a:t>để</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trả</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lời</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câu</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hỏi</a:t>
            </a:r>
            <a:endParaRPr kumimoji="0" lang="en-US" sz="1800" b="1" i="0" u="none" strike="noStrike" kern="120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8388798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id="{6E9F2E87-3D41-4C46-AA57-C3E5CECF73F7}"/>
              </a:ext>
            </a:extLst>
          </p:cNvPr>
          <p:cNvSpPr/>
          <p:nvPr/>
        </p:nvSpPr>
        <p:spPr>
          <a:xfrm>
            <a:off x="266008" y="1513491"/>
            <a:ext cx="9329937" cy="1178014"/>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983376"/>
                <a:ext cx="10179682" cy="2951976"/>
              </a:xfrm>
              <a:custGeom>
                <a:avLst/>
                <a:gdLst>
                  <a:gd name="connsiteX0" fmla="*/ 0 w 10179682"/>
                  <a:gd name="connsiteY0" fmla="*/ 317232 h 1903356"/>
                  <a:gd name="connsiteX1" fmla="*/ 317232 w 10179682"/>
                  <a:gd name="connsiteY1" fmla="*/ 0 h 1903356"/>
                  <a:gd name="connsiteX2" fmla="*/ 9862450 w 10179682"/>
                  <a:gd name="connsiteY2" fmla="*/ 0 h 1903356"/>
                  <a:gd name="connsiteX3" fmla="*/ 10179682 w 10179682"/>
                  <a:gd name="connsiteY3" fmla="*/ 317232 h 1903356"/>
                  <a:gd name="connsiteX4" fmla="*/ 10179682 w 10179682"/>
                  <a:gd name="connsiteY4" fmla="*/ 1586124 h 1903356"/>
                  <a:gd name="connsiteX5" fmla="*/ 9862450 w 10179682"/>
                  <a:gd name="connsiteY5" fmla="*/ 1903356 h 1903356"/>
                  <a:gd name="connsiteX6" fmla="*/ 317232 w 10179682"/>
                  <a:gd name="connsiteY6" fmla="*/ 1903356 h 1903356"/>
                  <a:gd name="connsiteX7" fmla="*/ 0 w 10179682"/>
                  <a:gd name="connsiteY7" fmla="*/ 1586124 h 1903356"/>
                  <a:gd name="connsiteX8" fmla="*/ 0 w 10179682"/>
                  <a:gd name="connsiteY8" fmla="*/ 317232 h 19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1903356" fill="none" extrusionOk="0">
                    <a:moveTo>
                      <a:pt x="0" y="317232"/>
                    </a:moveTo>
                    <a:cubicBezTo>
                      <a:pt x="4572" y="112537"/>
                      <a:pt x="116368" y="14207"/>
                      <a:pt x="317232" y="0"/>
                    </a:cubicBezTo>
                    <a:cubicBezTo>
                      <a:pt x="2045860" y="-73180"/>
                      <a:pt x="6659771" y="86135"/>
                      <a:pt x="9862450" y="0"/>
                    </a:cubicBezTo>
                    <a:cubicBezTo>
                      <a:pt x="10043529" y="1750"/>
                      <a:pt x="10160291" y="133320"/>
                      <a:pt x="10179682" y="317232"/>
                    </a:cubicBezTo>
                    <a:cubicBezTo>
                      <a:pt x="10248646" y="597678"/>
                      <a:pt x="10248262" y="1171985"/>
                      <a:pt x="10179682" y="1586124"/>
                    </a:cubicBezTo>
                    <a:cubicBezTo>
                      <a:pt x="10154779" y="1758618"/>
                      <a:pt x="10052399" y="1884870"/>
                      <a:pt x="9862450" y="1903356"/>
                    </a:cubicBezTo>
                    <a:cubicBezTo>
                      <a:pt x="7618159" y="1948216"/>
                      <a:pt x="4054087" y="2020978"/>
                      <a:pt x="317232" y="1903356"/>
                    </a:cubicBezTo>
                    <a:cubicBezTo>
                      <a:pt x="128146" y="1933100"/>
                      <a:pt x="23429" y="1747810"/>
                      <a:pt x="0" y="1586124"/>
                    </a:cubicBezTo>
                    <a:cubicBezTo>
                      <a:pt x="114118" y="1082283"/>
                      <a:pt x="-55165" y="682472"/>
                      <a:pt x="0" y="317232"/>
                    </a:cubicBezTo>
                    <a:close/>
                  </a:path>
                  <a:path w="10179682" h="1903356" stroke="0" extrusionOk="0">
                    <a:moveTo>
                      <a:pt x="0" y="317232"/>
                    </a:moveTo>
                    <a:cubicBezTo>
                      <a:pt x="1557" y="151900"/>
                      <a:pt x="139128" y="-3669"/>
                      <a:pt x="317232" y="0"/>
                    </a:cubicBezTo>
                    <a:cubicBezTo>
                      <a:pt x="4528964" y="33707"/>
                      <a:pt x="8646955" y="-162475"/>
                      <a:pt x="9862450" y="0"/>
                    </a:cubicBezTo>
                    <a:cubicBezTo>
                      <a:pt x="10067851" y="-9275"/>
                      <a:pt x="10166897" y="151600"/>
                      <a:pt x="10179682" y="317232"/>
                    </a:cubicBezTo>
                    <a:cubicBezTo>
                      <a:pt x="10093424" y="909370"/>
                      <a:pt x="10070079" y="953819"/>
                      <a:pt x="10179682" y="1586124"/>
                    </a:cubicBezTo>
                    <a:cubicBezTo>
                      <a:pt x="10194279" y="1773520"/>
                      <a:pt x="10022773" y="1896088"/>
                      <a:pt x="9862450" y="1903356"/>
                    </a:cubicBezTo>
                    <a:cubicBezTo>
                      <a:pt x="7145497" y="1956207"/>
                      <a:pt x="3938408" y="2025638"/>
                      <a:pt x="317232" y="1903356"/>
                    </a:cubicBezTo>
                    <a:cubicBezTo>
                      <a:pt x="146627" y="1928607"/>
                      <a:pt x="19245" y="1763045"/>
                      <a:pt x="0" y="1586124"/>
                    </a:cubicBezTo>
                    <a:cubicBezTo>
                      <a:pt x="-113339" y="1386809"/>
                      <a:pt x="112231" y="878839"/>
                      <a:pt x="0" y="317232"/>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5" y="2983375"/>
                <a:ext cx="10266853" cy="2984217"/>
              </a:xfrm>
              <a:custGeom>
                <a:avLst/>
                <a:gdLst>
                  <a:gd name="connsiteX0" fmla="*/ 0 w 10266853"/>
                  <a:gd name="connsiteY0" fmla="*/ 364274 h 2185603"/>
                  <a:gd name="connsiteX1" fmla="*/ 364274 w 10266853"/>
                  <a:gd name="connsiteY1" fmla="*/ 0 h 2185603"/>
                  <a:gd name="connsiteX2" fmla="*/ 9902579 w 10266853"/>
                  <a:gd name="connsiteY2" fmla="*/ 0 h 2185603"/>
                  <a:gd name="connsiteX3" fmla="*/ 10266853 w 10266853"/>
                  <a:gd name="connsiteY3" fmla="*/ 364274 h 2185603"/>
                  <a:gd name="connsiteX4" fmla="*/ 10266853 w 10266853"/>
                  <a:gd name="connsiteY4" fmla="*/ 1821329 h 2185603"/>
                  <a:gd name="connsiteX5" fmla="*/ 9902579 w 10266853"/>
                  <a:gd name="connsiteY5" fmla="*/ 2185603 h 2185603"/>
                  <a:gd name="connsiteX6" fmla="*/ 364274 w 10266853"/>
                  <a:gd name="connsiteY6" fmla="*/ 2185603 h 2185603"/>
                  <a:gd name="connsiteX7" fmla="*/ 0 w 10266853"/>
                  <a:gd name="connsiteY7" fmla="*/ 1821329 h 2185603"/>
                  <a:gd name="connsiteX8" fmla="*/ 0 w 10266853"/>
                  <a:gd name="connsiteY8" fmla="*/ 364274 h 218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185603" fill="none" extrusionOk="0">
                    <a:moveTo>
                      <a:pt x="0" y="364274"/>
                    </a:moveTo>
                    <a:cubicBezTo>
                      <a:pt x="1037" y="156405"/>
                      <a:pt x="143213" y="11005"/>
                      <a:pt x="364274" y="0"/>
                    </a:cubicBezTo>
                    <a:cubicBezTo>
                      <a:pt x="4951428" y="-73180"/>
                      <a:pt x="8636232" y="86135"/>
                      <a:pt x="9902579" y="0"/>
                    </a:cubicBezTo>
                    <a:cubicBezTo>
                      <a:pt x="10137784" y="10129"/>
                      <a:pt x="10238492" y="150352"/>
                      <a:pt x="10266853" y="364274"/>
                    </a:cubicBezTo>
                    <a:cubicBezTo>
                      <a:pt x="10379637" y="902949"/>
                      <a:pt x="10236957" y="1562068"/>
                      <a:pt x="10266853" y="1821329"/>
                    </a:cubicBezTo>
                    <a:cubicBezTo>
                      <a:pt x="10230905" y="2018604"/>
                      <a:pt x="10125016" y="2158960"/>
                      <a:pt x="9902579" y="2185603"/>
                    </a:cubicBezTo>
                    <a:cubicBezTo>
                      <a:pt x="7329921" y="2230463"/>
                      <a:pt x="1470733" y="2303225"/>
                      <a:pt x="364274" y="2185603"/>
                    </a:cubicBezTo>
                    <a:cubicBezTo>
                      <a:pt x="157993" y="2196525"/>
                      <a:pt x="9093" y="2017266"/>
                      <a:pt x="0" y="1821329"/>
                    </a:cubicBezTo>
                    <a:cubicBezTo>
                      <a:pt x="-33891" y="1200131"/>
                      <a:pt x="29144" y="626745"/>
                      <a:pt x="0" y="364274"/>
                    </a:cubicBezTo>
                    <a:close/>
                  </a:path>
                  <a:path w="10266853" h="2185603" stroke="0" extrusionOk="0">
                    <a:moveTo>
                      <a:pt x="0" y="364274"/>
                    </a:moveTo>
                    <a:cubicBezTo>
                      <a:pt x="5149" y="195739"/>
                      <a:pt x="161237" y="-2343"/>
                      <a:pt x="364274" y="0"/>
                    </a:cubicBezTo>
                    <a:cubicBezTo>
                      <a:pt x="3699400" y="33707"/>
                      <a:pt x="5649474" y="-162475"/>
                      <a:pt x="9902579" y="0"/>
                    </a:cubicBezTo>
                    <a:cubicBezTo>
                      <a:pt x="10107984" y="-1297"/>
                      <a:pt x="10247925" y="177259"/>
                      <a:pt x="10266853" y="364274"/>
                    </a:cubicBezTo>
                    <a:cubicBezTo>
                      <a:pt x="10254859" y="1056414"/>
                      <a:pt x="10224889" y="1463724"/>
                      <a:pt x="10266853" y="1821329"/>
                    </a:cubicBezTo>
                    <a:cubicBezTo>
                      <a:pt x="10296601" y="2047362"/>
                      <a:pt x="10089731" y="2178749"/>
                      <a:pt x="9902579" y="2185603"/>
                    </a:cubicBezTo>
                    <a:cubicBezTo>
                      <a:pt x="8590386" y="2238454"/>
                      <a:pt x="1332932" y="2307885"/>
                      <a:pt x="364274" y="2185603"/>
                    </a:cubicBezTo>
                    <a:cubicBezTo>
                      <a:pt x="167876" y="2211888"/>
                      <a:pt x="29741" y="2025168"/>
                      <a:pt x="0" y="1821329"/>
                    </a:cubicBezTo>
                    <a:cubicBezTo>
                      <a:pt x="-51838" y="1433224"/>
                      <a:pt x="-66265" y="815250"/>
                      <a:pt x="0" y="364274"/>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57874147-95BE-46AA-A53E-A29B629A9458}"/>
              </a:ext>
            </a:extLst>
          </p:cNvPr>
          <p:cNvSpPr/>
          <p:nvPr/>
        </p:nvSpPr>
        <p:spPr>
          <a:xfrm>
            <a:off x="2963917" y="1343511"/>
            <a:ext cx="9037511" cy="1185998"/>
          </a:xfrm>
          <a:custGeom>
            <a:avLst/>
            <a:gdLst>
              <a:gd name="connsiteX0" fmla="*/ 0 w 8606861"/>
              <a:gd name="connsiteY0" fmla="*/ 289633 h 1185998"/>
              <a:gd name="connsiteX1" fmla="*/ 289633 w 8606861"/>
              <a:gd name="connsiteY1" fmla="*/ 0 h 1185998"/>
              <a:gd name="connsiteX2" fmla="*/ 8317228 w 8606861"/>
              <a:gd name="connsiteY2" fmla="*/ 0 h 1185998"/>
              <a:gd name="connsiteX3" fmla="*/ 8606861 w 8606861"/>
              <a:gd name="connsiteY3" fmla="*/ 289633 h 1185998"/>
              <a:gd name="connsiteX4" fmla="*/ 8606861 w 8606861"/>
              <a:gd name="connsiteY4" fmla="*/ 896365 h 1185998"/>
              <a:gd name="connsiteX5" fmla="*/ 8317228 w 8606861"/>
              <a:gd name="connsiteY5" fmla="*/ 1185998 h 1185998"/>
              <a:gd name="connsiteX6" fmla="*/ 289633 w 8606861"/>
              <a:gd name="connsiteY6" fmla="*/ 1185998 h 1185998"/>
              <a:gd name="connsiteX7" fmla="*/ 0 w 8606861"/>
              <a:gd name="connsiteY7" fmla="*/ 896365 h 1185998"/>
              <a:gd name="connsiteX8" fmla="*/ 0 w 860686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6861" h="1185998" fill="none" extrusionOk="0">
                <a:moveTo>
                  <a:pt x="0" y="289633"/>
                </a:moveTo>
                <a:cubicBezTo>
                  <a:pt x="-835" y="132599"/>
                  <a:pt x="105081" y="-16526"/>
                  <a:pt x="289633" y="0"/>
                </a:cubicBezTo>
                <a:cubicBezTo>
                  <a:pt x="2163284" y="-35273"/>
                  <a:pt x="6515665" y="-144294"/>
                  <a:pt x="8317228" y="0"/>
                </a:cubicBezTo>
                <a:cubicBezTo>
                  <a:pt x="8479520" y="710"/>
                  <a:pt x="8596963" y="121327"/>
                  <a:pt x="8606861" y="289633"/>
                </a:cubicBezTo>
                <a:cubicBezTo>
                  <a:pt x="8624521" y="431020"/>
                  <a:pt x="8606454" y="739672"/>
                  <a:pt x="8606861" y="896365"/>
                </a:cubicBezTo>
                <a:cubicBezTo>
                  <a:pt x="8628920" y="1039644"/>
                  <a:pt x="8498231" y="1163185"/>
                  <a:pt x="8317228" y="1185998"/>
                </a:cubicBezTo>
                <a:cubicBezTo>
                  <a:pt x="4466409" y="1263523"/>
                  <a:pt x="2074774" y="1142295"/>
                  <a:pt x="289633" y="1185998"/>
                </a:cubicBezTo>
                <a:cubicBezTo>
                  <a:pt x="109656" y="1180452"/>
                  <a:pt x="-14894" y="1056121"/>
                  <a:pt x="0" y="896365"/>
                </a:cubicBezTo>
                <a:cubicBezTo>
                  <a:pt x="-3763" y="648295"/>
                  <a:pt x="-30615" y="542999"/>
                  <a:pt x="0" y="289633"/>
                </a:cubicBezTo>
                <a:close/>
              </a:path>
              <a:path w="8606861" h="1185998" stroke="0" extrusionOk="0">
                <a:moveTo>
                  <a:pt x="0" y="289633"/>
                </a:moveTo>
                <a:cubicBezTo>
                  <a:pt x="-4541" y="113981"/>
                  <a:pt x="127916" y="1423"/>
                  <a:pt x="289633" y="0"/>
                </a:cubicBezTo>
                <a:cubicBezTo>
                  <a:pt x="1586626" y="-95379"/>
                  <a:pt x="5315097" y="58096"/>
                  <a:pt x="8317228" y="0"/>
                </a:cubicBezTo>
                <a:cubicBezTo>
                  <a:pt x="8462344" y="-10450"/>
                  <a:pt x="8592299" y="119207"/>
                  <a:pt x="8606861" y="289633"/>
                </a:cubicBezTo>
                <a:cubicBezTo>
                  <a:pt x="8629159" y="461190"/>
                  <a:pt x="8558187" y="654533"/>
                  <a:pt x="8606861" y="896365"/>
                </a:cubicBezTo>
                <a:cubicBezTo>
                  <a:pt x="8624599" y="1035241"/>
                  <a:pt x="8470858" y="1179692"/>
                  <a:pt x="8317228" y="1185998"/>
                </a:cubicBezTo>
                <a:cubicBezTo>
                  <a:pt x="6078875" y="1126092"/>
                  <a:pt x="1809580" y="1268512"/>
                  <a:pt x="289633" y="1185998"/>
                </a:cubicBezTo>
                <a:cubicBezTo>
                  <a:pt x="122365" y="1187805"/>
                  <a:pt x="-21108" y="1077748"/>
                  <a:pt x="0" y="896365"/>
                </a:cubicBezTo>
                <a:cubicBezTo>
                  <a:pt x="-15072" y="599943"/>
                  <a:pt x="26530" y="460623"/>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06932"/>
            <a:ext cx="9049230" cy="1345070"/>
          </a:xfrm>
          <a:custGeom>
            <a:avLst/>
            <a:gdLst>
              <a:gd name="connsiteX0" fmla="*/ 0 w 8395006"/>
              <a:gd name="connsiteY0" fmla="*/ 328480 h 1345070"/>
              <a:gd name="connsiteX1" fmla="*/ 328480 w 8395006"/>
              <a:gd name="connsiteY1" fmla="*/ 0 h 1345070"/>
              <a:gd name="connsiteX2" fmla="*/ 8066526 w 8395006"/>
              <a:gd name="connsiteY2" fmla="*/ 0 h 1345070"/>
              <a:gd name="connsiteX3" fmla="*/ 8395006 w 8395006"/>
              <a:gd name="connsiteY3" fmla="*/ 328480 h 1345070"/>
              <a:gd name="connsiteX4" fmla="*/ 8395006 w 8395006"/>
              <a:gd name="connsiteY4" fmla="*/ 1016590 h 1345070"/>
              <a:gd name="connsiteX5" fmla="*/ 8066526 w 8395006"/>
              <a:gd name="connsiteY5" fmla="*/ 1345070 h 1345070"/>
              <a:gd name="connsiteX6" fmla="*/ 328480 w 8395006"/>
              <a:gd name="connsiteY6" fmla="*/ 1345070 h 1345070"/>
              <a:gd name="connsiteX7" fmla="*/ 0 w 8395006"/>
              <a:gd name="connsiteY7" fmla="*/ 1016590 h 1345070"/>
              <a:gd name="connsiteX8" fmla="*/ 0 w 8395006"/>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345070" fill="none" extrusionOk="0">
                <a:moveTo>
                  <a:pt x="0" y="328480"/>
                </a:moveTo>
                <a:cubicBezTo>
                  <a:pt x="-5674" y="166950"/>
                  <a:pt x="139290" y="-5226"/>
                  <a:pt x="328480" y="0"/>
                </a:cubicBezTo>
                <a:cubicBezTo>
                  <a:pt x="2848003" y="-35273"/>
                  <a:pt x="7099933" y="-144294"/>
                  <a:pt x="8066526" y="0"/>
                </a:cubicBezTo>
                <a:cubicBezTo>
                  <a:pt x="8253735" y="1764"/>
                  <a:pt x="8390946" y="143643"/>
                  <a:pt x="8395006" y="328480"/>
                </a:cubicBezTo>
                <a:cubicBezTo>
                  <a:pt x="8421154" y="434093"/>
                  <a:pt x="8335965" y="708260"/>
                  <a:pt x="8395006" y="1016590"/>
                </a:cubicBezTo>
                <a:cubicBezTo>
                  <a:pt x="8402365" y="1192439"/>
                  <a:pt x="8250699" y="1342078"/>
                  <a:pt x="8066526" y="1345070"/>
                </a:cubicBezTo>
                <a:cubicBezTo>
                  <a:pt x="4580301" y="1422595"/>
                  <a:pt x="3396485" y="1301367"/>
                  <a:pt x="328480" y="1345070"/>
                </a:cubicBezTo>
                <a:cubicBezTo>
                  <a:pt x="123758" y="1338612"/>
                  <a:pt x="-13255" y="1197823"/>
                  <a:pt x="0" y="1016590"/>
                </a:cubicBezTo>
                <a:cubicBezTo>
                  <a:pt x="-20728" y="869063"/>
                  <a:pt x="33970" y="432041"/>
                  <a:pt x="0" y="328480"/>
                </a:cubicBezTo>
                <a:close/>
              </a:path>
              <a:path w="8395006" h="1345070" stroke="0" extrusionOk="0">
                <a:moveTo>
                  <a:pt x="0" y="328480"/>
                </a:moveTo>
                <a:cubicBezTo>
                  <a:pt x="-934" y="143839"/>
                  <a:pt x="136369" y="8663"/>
                  <a:pt x="328480" y="0"/>
                </a:cubicBezTo>
                <a:cubicBezTo>
                  <a:pt x="2949721" y="-95379"/>
                  <a:pt x="4529620" y="58096"/>
                  <a:pt x="8066526" y="0"/>
                </a:cubicBezTo>
                <a:cubicBezTo>
                  <a:pt x="8233701" y="-10024"/>
                  <a:pt x="8376091" y="133472"/>
                  <a:pt x="8395006" y="328480"/>
                </a:cubicBezTo>
                <a:cubicBezTo>
                  <a:pt x="8333623" y="625458"/>
                  <a:pt x="8372331" y="915741"/>
                  <a:pt x="8395006" y="1016590"/>
                </a:cubicBezTo>
                <a:cubicBezTo>
                  <a:pt x="8417188" y="1171638"/>
                  <a:pt x="8239955" y="1337116"/>
                  <a:pt x="8066526" y="1345070"/>
                </a:cubicBezTo>
                <a:cubicBezTo>
                  <a:pt x="6501218" y="1285164"/>
                  <a:pt x="3010750" y="1427584"/>
                  <a:pt x="328480" y="1345070"/>
                </a:cubicBezTo>
                <a:cubicBezTo>
                  <a:pt x="119038" y="1351999"/>
                  <a:pt x="-17061" y="1215320"/>
                  <a:pt x="0" y="1016590"/>
                </a:cubicBezTo>
                <a:cubicBezTo>
                  <a:pt x="-56357" y="889054"/>
                  <a:pt x="-43303" y="656641"/>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id="{CB10F4EA-C436-41A9-A655-3807A722D071}"/>
              </a:ext>
            </a:extLst>
          </p:cNvPr>
          <p:cNvSpPr/>
          <p:nvPr/>
        </p:nvSpPr>
        <p:spPr>
          <a:xfrm>
            <a:off x="3258207" y="1493885"/>
            <a:ext cx="8591085" cy="1382707"/>
          </a:xfrm>
          <a:custGeom>
            <a:avLst/>
            <a:gdLst>
              <a:gd name="connsiteX0" fmla="*/ 0 w 8286689"/>
              <a:gd name="connsiteY0" fmla="*/ 337671 h 1382707"/>
              <a:gd name="connsiteX1" fmla="*/ 337671 w 8286689"/>
              <a:gd name="connsiteY1" fmla="*/ 0 h 1382707"/>
              <a:gd name="connsiteX2" fmla="*/ 7949018 w 8286689"/>
              <a:gd name="connsiteY2" fmla="*/ 0 h 1382707"/>
              <a:gd name="connsiteX3" fmla="*/ 8286689 w 8286689"/>
              <a:gd name="connsiteY3" fmla="*/ 337671 h 1382707"/>
              <a:gd name="connsiteX4" fmla="*/ 8286689 w 8286689"/>
              <a:gd name="connsiteY4" fmla="*/ 1045036 h 1382707"/>
              <a:gd name="connsiteX5" fmla="*/ 7949018 w 8286689"/>
              <a:gd name="connsiteY5" fmla="*/ 1382707 h 1382707"/>
              <a:gd name="connsiteX6" fmla="*/ 337671 w 8286689"/>
              <a:gd name="connsiteY6" fmla="*/ 1382707 h 1382707"/>
              <a:gd name="connsiteX7" fmla="*/ 0 w 8286689"/>
              <a:gd name="connsiteY7" fmla="*/ 1045036 h 1382707"/>
              <a:gd name="connsiteX8" fmla="*/ 0 w 8286689"/>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689" h="1382707" fill="none" extrusionOk="0">
                <a:moveTo>
                  <a:pt x="0" y="337671"/>
                </a:moveTo>
                <a:cubicBezTo>
                  <a:pt x="-3594" y="163776"/>
                  <a:pt x="128414" y="-15299"/>
                  <a:pt x="337671" y="0"/>
                </a:cubicBezTo>
                <a:cubicBezTo>
                  <a:pt x="1265929" y="-35273"/>
                  <a:pt x="5238114" y="-144294"/>
                  <a:pt x="7949018" y="0"/>
                </a:cubicBezTo>
                <a:cubicBezTo>
                  <a:pt x="8153015" y="5328"/>
                  <a:pt x="8276862" y="142894"/>
                  <a:pt x="8286689" y="337671"/>
                </a:cubicBezTo>
                <a:cubicBezTo>
                  <a:pt x="8238858" y="484487"/>
                  <a:pt x="8298008" y="900105"/>
                  <a:pt x="8286689" y="1045036"/>
                </a:cubicBezTo>
                <a:cubicBezTo>
                  <a:pt x="8291093" y="1228197"/>
                  <a:pt x="8147884" y="1369291"/>
                  <a:pt x="7949018" y="1382707"/>
                </a:cubicBezTo>
                <a:cubicBezTo>
                  <a:pt x="5091145" y="1460232"/>
                  <a:pt x="3269328" y="1339004"/>
                  <a:pt x="337671" y="1382707"/>
                </a:cubicBezTo>
                <a:cubicBezTo>
                  <a:pt x="118270" y="1373589"/>
                  <a:pt x="-11997" y="1231363"/>
                  <a:pt x="0" y="1045036"/>
                </a:cubicBezTo>
                <a:cubicBezTo>
                  <a:pt x="-4361" y="852671"/>
                  <a:pt x="18973" y="653972"/>
                  <a:pt x="0" y="337671"/>
                </a:cubicBezTo>
                <a:close/>
              </a:path>
              <a:path w="8286689" h="1382707" stroke="0" extrusionOk="0">
                <a:moveTo>
                  <a:pt x="0" y="337671"/>
                </a:moveTo>
                <a:cubicBezTo>
                  <a:pt x="-7409" y="125580"/>
                  <a:pt x="127725" y="18997"/>
                  <a:pt x="337671" y="0"/>
                </a:cubicBezTo>
                <a:cubicBezTo>
                  <a:pt x="3068171" y="-95379"/>
                  <a:pt x="6986859" y="58096"/>
                  <a:pt x="7949018" y="0"/>
                </a:cubicBezTo>
                <a:cubicBezTo>
                  <a:pt x="8124797" y="-7541"/>
                  <a:pt x="8277320" y="144446"/>
                  <a:pt x="8286689" y="337671"/>
                </a:cubicBezTo>
                <a:cubicBezTo>
                  <a:pt x="8266802" y="486983"/>
                  <a:pt x="8246655" y="922386"/>
                  <a:pt x="8286689" y="1045036"/>
                </a:cubicBezTo>
                <a:cubicBezTo>
                  <a:pt x="8298433" y="1217568"/>
                  <a:pt x="8122103" y="1369353"/>
                  <a:pt x="7949018" y="1382707"/>
                </a:cubicBezTo>
                <a:cubicBezTo>
                  <a:pt x="5275914" y="1322801"/>
                  <a:pt x="3765715" y="1465221"/>
                  <a:pt x="337671" y="1382707"/>
                </a:cubicBezTo>
                <a:cubicBezTo>
                  <a:pt x="142544" y="1384842"/>
                  <a:pt x="-6202" y="1237821"/>
                  <a:pt x="0" y="1045036"/>
                </a:cubicBezTo>
                <a:cubicBezTo>
                  <a:pt x="-55534" y="777381"/>
                  <a:pt x="-27434" y="582275"/>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445308E5-D0D4-42E0-BA7E-8A1FB06C79CE}"/>
              </a:ext>
            </a:extLst>
          </p:cNvPr>
          <p:cNvSpPr/>
          <p:nvPr/>
        </p:nvSpPr>
        <p:spPr>
          <a:xfrm>
            <a:off x="315486" y="1561378"/>
            <a:ext cx="9816486" cy="4597684"/>
          </a:xfrm>
          <a:custGeom>
            <a:avLst/>
            <a:gdLst>
              <a:gd name="connsiteX0" fmla="*/ 0 w 8395006"/>
              <a:gd name="connsiteY0" fmla="*/ 315183 h 1290624"/>
              <a:gd name="connsiteX1" fmla="*/ 315183 w 8395006"/>
              <a:gd name="connsiteY1" fmla="*/ 0 h 1290624"/>
              <a:gd name="connsiteX2" fmla="*/ 8079823 w 8395006"/>
              <a:gd name="connsiteY2" fmla="*/ 0 h 1290624"/>
              <a:gd name="connsiteX3" fmla="*/ 8395006 w 8395006"/>
              <a:gd name="connsiteY3" fmla="*/ 315183 h 1290624"/>
              <a:gd name="connsiteX4" fmla="*/ 8395006 w 8395006"/>
              <a:gd name="connsiteY4" fmla="*/ 975441 h 1290624"/>
              <a:gd name="connsiteX5" fmla="*/ 8079823 w 8395006"/>
              <a:gd name="connsiteY5" fmla="*/ 1290624 h 1290624"/>
              <a:gd name="connsiteX6" fmla="*/ 315183 w 8395006"/>
              <a:gd name="connsiteY6" fmla="*/ 1290624 h 1290624"/>
              <a:gd name="connsiteX7" fmla="*/ 0 w 8395006"/>
              <a:gd name="connsiteY7" fmla="*/ 975441 h 1290624"/>
              <a:gd name="connsiteX8" fmla="*/ 0 w 8395006"/>
              <a:gd name="connsiteY8" fmla="*/ 315183 h 12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290624" fill="none" extrusionOk="0">
                <a:moveTo>
                  <a:pt x="0" y="315183"/>
                </a:moveTo>
                <a:cubicBezTo>
                  <a:pt x="-4512" y="156922"/>
                  <a:pt x="121752" y="-13010"/>
                  <a:pt x="315183" y="0"/>
                </a:cubicBezTo>
                <a:cubicBezTo>
                  <a:pt x="1890619" y="-35273"/>
                  <a:pt x="4833802" y="-144294"/>
                  <a:pt x="8079823" y="0"/>
                </a:cubicBezTo>
                <a:cubicBezTo>
                  <a:pt x="8268407" y="4417"/>
                  <a:pt x="8391163" y="137872"/>
                  <a:pt x="8395006" y="315183"/>
                </a:cubicBezTo>
                <a:cubicBezTo>
                  <a:pt x="8415861" y="430386"/>
                  <a:pt x="8417887" y="659613"/>
                  <a:pt x="8395006" y="975441"/>
                </a:cubicBezTo>
                <a:cubicBezTo>
                  <a:pt x="8396989" y="1148012"/>
                  <a:pt x="8268842" y="1274419"/>
                  <a:pt x="8079823" y="1290624"/>
                </a:cubicBezTo>
                <a:cubicBezTo>
                  <a:pt x="5739799" y="1368149"/>
                  <a:pt x="1302489" y="1246921"/>
                  <a:pt x="315183" y="1290624"/>
                </a:cubicBezTo>
                <a:cubicBezTo>
                  <a:pt x="133020" y="1288382"/>
                  <a:pt x="-28936" y="1149116"/>
                  <a:pt x="0" y="975441"/>
                </a:cubicBezTo>
                <a:cubicBezTo>
                  <a:pt x="-55980" y="856540"/>
                  <a:pt x="-13191" y="624736"/>
                  <a:pt x="0" y="315183"/>
                </a:cubicBezTo>
                <a:close/>
              </a:path>
              <a:path w="8395006" h="1290624" stroke="0" extrusionOk="0">
                <a:moveTo>
                  <a:pt x="0" y="315183"/>
                </a:moveTo>
                <a:cubicBezTo>
                  <a:pt x="-5751" y="121242"/>
                  <a:pt x="125720" y="12466"/>
                  <a:pt x="315183" y="0"/>
                </a:cubicBezTo>
                <a:cubicBezTo>
                  <a:pt x="4012837" y="-95379"/>
                  <a:pt x="6379918" y="58096"/>
                  <a:pt x="8079823" y="0"/>
                </a:cubicBezTo>
                <a:cubicBezTo>
                  <a:pt x="8232838" y="-14822"/>
                  <a:pt x="8376476" y="127794"/>
                  <a:pt x="8395006" y="315183"/>
                </a:cubicBezTo>
                <a:cubicBezTo>
                  <a:pt x="8400760" y="423727"/>
                  <a:pt x="8421074" y="661552"/>
                  <a:pt x="8395006" y="975441"/>
                </a:cubicBezTo>
                <a:cubicBezTo>
                  <a:pt x="8399722" y="1143906"/>
                  <a:pt x="8232937" y="1269748"/>
                  <a:pt x="8079823" y="1290624"/>
                </a:cubicBezTo>
                <a:cubicBezTo>
                  <a:pt x="5098021" y="1230718"/>
                  <a:pt x="1830943" y="1373138"/>
                  <a:pt x="315183" y="1290624"/>
                </a:cubicBezTo>
                <a:cubicBezTo>
                  <a:pt x="138168" y="1291352"/>
                  <a:pt x="-19454" y="1169257"/>
                  <a:pt x="0" y="975441"/>
                </a:cubicBezTo>
                <a:cubicBezTo>
                  <a:pt x="11276" y="647490"/>
                  <a:pt x="-57743" y="460515"/>
                  <a:pt x="0" y="31518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chủ 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41259" y="2110973"/>
            <a:ext cx="75183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nội dung chính của bài là gì?</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tổ</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F8358DE-D2C0-1378-FC55-E9D24AE186BA}"/>
              </a:ext>
            </a:extLst>
          </p:cNvPr>
          <p:cNvSpPr txBox="1"/>
          <p:nvPr/>
        </p:nvSpPr>
        <p:spPr>
          <a:xfrm>
            <a:off x="799482" y="1619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1" name="Picture 10">
            <a:extLst>
              <a:ext uri="{FF2B5EF4-FFF2-40B4-BE49-F238E27FC236}">
                <a16:creationId xmlns:a16="http://schemas.microsoft.com/office/drawing/2014/main"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F05A-4072-462F-BDDC-F4363CF9170B}"/>
              </a:ext>
            </a:extLst>
          </p:cNvPr>
          <p:cNvSpPr txBox="1"/>
          <p:nvPr/>
        </p:nvSpPr>
        <p:spPr>
          <a:xfrm>
            <a:off x="1300153" y="1462234"/>
            <a:ext cx="10481944" cy="2800767"/>
          </a:xfrm>
          <a:prstGeom prst="rect">
            <a:avLst/>
          </a:prstGeom>
          <a:noFill/>
        </p:spPr>
        <p:txBody>
          <a:bodyPr wrap="square" rtlCol="0">
            <a:spAutoFit/>
          </a:bodyPr>
          <a:lstStyle/>
          <a:p>
            <a:pPr lvl="0" algn="just">
              <a:defRPr/>
            </a:pPr>
            <a:r>
              <a:rPr lang="vi-VN" sz="4400" dirty="0">
                <a:solidFill>
                  <a:srgbClr val="0070C0"/>
                </a:solidFill>
                <a:latin typeface="Calibri" panose="020F0502020204030204"/>
              </a:rPr>
              <a:t>Đọc diễn cảm ngắt, nghỉ theo nhịp thơ, từng khổ thơ theo cảm xúc của tác giả: Khổ thơ 1,2,3 đọc với giọng khỏe khoắn, khổ thơ 4,5 đọc với giọng vui tươi</a:t>
            </a:r>
            <a:r>
              <a:rPr lang="en-US" sz="4400" dirty="0">
                <a:solidFill>
                  <a:srgbClr val="0070C0"/>
                </a:solidFill>
                <a:latin typeface="Calibri" panose="020F0502020204030204"/>
              </a:rPr>
              <a:t>.</a:t>
            </a:r>
            <a:endParaRPr kumimoji="0" lang="en-US" sz="4400" b="0" i="0" u="none" strike="noStrike" kern="1200" cap="none" spc="0" normalizeH="0" baseline="0" noProof="0" dirty="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D4B37654-538F-B30A-E393-2EAEE32F9D2E}"/>
              </a:ext>
            </a:extLst>
          </p:cNvPr>
          <p:cNvPicPr>
            <a:picLocks noChangeAspect="1"/>
          </p:cNvPicPr>
          <p:nvPr/>
        </p:nvPicPr>
        <p:blipFill>
          <a:blip r:embed="rId4"/>
          <a:stretch>
            <a:fillRect/>
          </a:stretch>
        </p:blipFill>
        <p:spPr>
          <a:xfrm>
            <a:off x="3574328" y="91265"/>
            <a:ext cx="5547841" cy="1609483"/>
          </a:xfrm>
          <a:prstGeom prst="rect">
            <a:avLst/>
          </a:prstGeom>
        </p:spPr>
      </p:pic>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6037" y="5436149"/>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85385" y="4875176"/>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C1D7BF-AC66-96A6-074D-16C0709CC97B}"/>
              </a:ext>
            </a:extLst>
          </p:cNvPr>
          <p:cNvPicPr>
            <a:picLocks noChangeAspect="1"/>
          </p:cNvPicPr>
          <p:nvPr/>
        </p:nvPicPr>
        <p:blipFill>
          <a:blip r:embed="rId10"/>
          <a:stretch>
            <a:fillRect/>
          </a:stretch>
        </p:blipFill>
        <p:spPr>
          <a:xfrm>
            <a:off x="2690358" y="343901"/>
            <a:ext cx="6706181" cy="2365453"/>
          </a:xfrm>
          <a:prstGeom prst="rect">
            <a:avLst/>
          </a:prstGeom>
        </p:spPr>
      </p:pic>
    </p:spTree>
    <p:controls>
      <mc:AlternateContent xmlns:mc="http://schemas.openxmlformats.org/markup-compatibility/2006">
        <mc:Choice xmlns:v="urn:schemas-microsoft-com:vml" Requires="v">
          <p:control spid="1026" name="TextBox1" r:id="rId2" imgW="5057640" imgH="1076400"/>
        </mc:Choice>
        <mc:Fallback>
          <p:control name="TextBox1" r:id="rId2" imgW="5057640" imgH="107640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11"/>
                <a:stretch>
                  <a:fillRect/>
                </a:stretch>
              </p:blipFill>
              <p:spPr>
                <a:xfrm>
                  <a:off x="3611992" y="3024257"/>
                  <a:ext cx="5060731" cy="1079411"/>
                </a:xfrm>
                <a:prstGeom prst="rect">
                  <a:avLst/>
                </a:prstGeom>
              </p:spPr>
            </p:pic>
          </p:control>
        </mc:Fallback>
      </mc:AlternateContent>
    </p:controls>
    <p:extLst>
      <p:ext uri="{BB962C8B-B14F-4D97-AF65-F5344CB8AC3E}">
        <p14:creationId xmlns:p14="http://schemas.microsoft.com/office/powerpoint/2010/main" val="2022214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316"/>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rId6" action="ppaction://hlinksldjump"/>
            <a:extLst>
              <a:ext uri="{FF2B5EF4-FFF2-40B4-BE49-F238E27FC236}">
                <a16:creationId xmlns:a16="http://schemas.microsoft.com/office/drawing/2014/main" id="{C0A518A4-38B1-4CFC-8081-34A6B102ACED}"/>
              </a:ext>
            </a:extLst>
          </p:cNvPr>
          <p:cNvPicPr>
            <a:picLocks noChangeAspect="1"/>
          </p:cNvPicPr>
          <p:nvPr/>
        </p:nvPicPr>
        <p:blipFill>
          <a:blip r:embed="rId7"/>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8"/>
          <a:stretch>
            <a:fillRect/>
          </a:stretch>
        </p:blipFill>
        <p:spPr>
          <a:xfrm>
            <a:off x="243620" y="509162"/>
            <a:ext cx="1282951" cy="1392919"/>
          </a:xfrm>
          <a:prstGeom prst="rect">
            <a:avLst/>
          </a:prstGeom>
        </p:spPr>
      </p:pic>
      <p:pic>
        <p:nvPicPr>
          <p:cNvPr id="4" name="Picture 3">
            <a:extLst>
              <a:ext uri="{FF2B5EF4-FFF2-40B4-BE49-F238E27FC236}">
                <a16:creationId xmlns:a16="http://schemas.microsoft.com/office/drawing/2014/main" id="{9914F0AF-29D1-1D62-06F6-B405E68459C3}"/>
              </a:ext>
            </a:extLst>
          </p:cNvPr>
          <p:cNvPicPr>
            <a:picLocks noChangeAspect="1"/>
          </p:cNvPicPr>
          <p:nvPr/>
        </p:nvPicPr>
        <p:blipFill>
          <a:blip r:embed="rId9"/>
          <a:stretch>
            <a:fillRect/>
          </a:stretch>
        </p:blipFill>
        <p:spPr>
          <a:xfrm>
            <a:off x="1071617" y="1871297"/>
            <a:ext cx="6066046" cy="4029805"/>
          </a:xfrm>
          <a:prstGeom prst="rect">
            <a:avLst/>
          </a:prstGeom>
        </p:spPr>
      </p:pic>
    </p:spTree>
    <p:extLst>
      <p:ext uri="{BB962C8B-B14F-4D97-AF65-F5344CB8AC3E}">
        <p14:creationId xmlns:p14="http://schemas.microsoft.com/office/powerpoint/2010/main" val="3635695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649891"/>
            <a:ext cx="11001432" cy="996029"/>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9967" y="140726"/>
                          <a:pt x="102478" y="-16208"/>
                          <a:pt x="286231" y="0"/>
                        </a:cubicBezTo>
                        <a:cubicBezTo>
                          <a:pt x="652317" y="177744"/>
                          <a:pt x="6451665" y="-652342"/>
                          <a:pt x="10715200" y="0"/>
                        </a:cubicBezTo>
                        <a:cubicBezTo>
                          <a:pt x="10904817" y="9072"/>
                          <a:pt x="10962217" y="78679"/>
                          <a:pt x="11001432" y="243239"/>
                        </a:cubicBezTo>
                        <a:cubicBezTo>
                          <a:pt x="11061368" y="315966"/>
                          <a:pt x="11014165" y="537031"/>
                          <a:pt x="11001432" y="752789"/>
                        </a:cubicBezTo>
                        <a:cubicBezTo>
                          <a:pt x="11038963" y="860783"/>
                          <a:pt x="10895586" y="972665"/>
                          <a:pt x="10715200" y="996029"/>
                        </a:cubicBezTo>
                        <a:cubicBezTo>
                          <a:pt x="8084787" y="1072783"/>
                          <a:pt x="4791118" y="774960"/>
                          <a:pt x="286231" y="996029"/>
                        </a:cubicBezTo>
                        <a:cubicBezTo>
                          <a:pt x="84689" y="984782"/>
                          <a:pt x="-13104" y="886968"/>
                          <a:pt x="0" y="752789"/>
                        </a:cubicBezTo>
                        <a:cubicBezTo>
                          <a:pt x="-51139" y="587727"/>
                          <a:pt x="50490" y="386666"/>
                          <a:pt x="0" y="243239"/>
                        </a:cubicBezTo>
                        <a:close/>
                      </a:path>
                      <a:path w="11001432" h="996029" stroke="0" extrusionOk="0">
                        <a:moveTo>
                          <a:pt x="0" y="243239"/>
                        </a:moveTo>
                        <a:cubicBezTo>
                          <a:pt x="-20659" y="92243"/>
                          <a:pt x="92369" y="10137"/>
                          <a:pt x="286231" y="0"/>
                        </a:cubicBezTo>
                        <a:cubicBezTo>
                          <a:pt x="1578493" y="-226827"/>
                          <a:pt x="6596074" y="141809"/>
                          <a:pt x="10715200" y="0"/>
                        </a:cubicBezTo>
                        <a:cubicBezTo>
                          <a:pt x="10852592" y="-28339"/>
                          <a:pt x="10955056" y="108114"/>
                          <a:pt x="11001432" y="243239"/>
                        </a:cubicBezTo>
                        <a:cubicBezTo>
                          <a:pt x="10943056" y="288868"/>
                          <a:pt x="11023021" y="513160"/>
                          <a:pt x="11001432" y="752789"/>
                        </a:cubicBezTo>
                        <a:cubicBezTo>
                          <a:pt x="11017899" y="853589"/>
                          <a:pt x="10874485" y="974341"/>
                          <a:pt x="10715200" y="996029"/>
                        </a:cubicBezTo>
                        <a:cubicBezTo>
                          <a:pt x="7453335" y="941610"/>
                          <a:pt x="3132554" y="1022687"/>
                          <a:pt x="286231" y="996029"/>
                        </a:cubicBezTo>
                        <a:cubicBezTo>
                          <a:pt x="127176" y="1011522"/>
                          <a:pt x="-28791" y="921865"/>
                          <a:pt x="0" y="752789"/>
                        </a:cubicBezTo>
                        <a:cubicBezTo>
                          <a:pt x="-56902" y="637587"/>
                          <a:pt x="44047" y="470533"/>
                          <a:pt x="0" y="243239"/>
                        </a:cubicBezTo>
                        <a:close/>
                      </a:path>
                      <a:path w="11001432" h="996029" fill="none" stroke="0" extrusionOk="0">
                        <a:moveTo>
                          <a:pt x="0" y="243239"/>
                        </a:moveTo>
                        <a:cubicBezTo>
                          <a:pt x="-14928" y="95204"/>
                          <a:pt x="106224" y="3492"/>
                          <a:pt x="286231" y="0"/>
                        </a:cubicBezTo>
                        <a:cubicBezTo>
                          <a:pt x="1447436" y="-276"/>
                          <a:pt x="6825778" y="-83866"/>
                          <a:pt x="10715200" y="0"/>
                        </a:cubicBezTo>
                        <a:cubicBezTo>
                          <a:pt x="10877718" y="-1999"/>
                          <a:pt x="10970262" y="86550"/>
                          <a:pt x="11001432" y="243239"/>
                        </a:cubicBezTo>
                        <a:cubicBezTo>
                          <a:pt x="11057532" y="328747"/>
                          <a:pt x="11007085" y="499359"/>
                          <a:pt x="11001432" y="752789"/>
                        </a:cubicBezTo>
                        <a:cubicBezTo>
                          <a:pt x="11025295" y="868556"/>
                          <a:pt x="10870821" y="983960"/>
                          <a:pt x="10715200" y="996029"/>
                        </a:cubicBezTo>
                        <a:cubicBezTo>
                          <a:pt x="8291673" y="1342504"/>
                          <a:pt x="4617177" y="863621"/>
                          <a:pt x="286231" y="996029"/>
                        </a:cubicBezTo>
                        <a:cubicBezTo>
                          <a:pt x="99561" y="993872"/>
                          <a:pt x="-19298" y="896350"/>
                          <a:pt x="0" y="752789"/>
                        </a:cubicBezTo>
                        <a:cubicBezTo>
                          <a:pt x="-54167" y="622559"/>
                          <a:pt x="27492" y="397037"/>
                          <a:pt x="0" y="2432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2060"/>
                </a:solidFill>
                <a:latin typeface="Calibri" panose="020F0502020204030204" pitchFamily="34" charset="0"/>
                <a:cs typeface="Calibri" panose="020F0502020204030204" pitchFamily="34" charset="0"/>
              </a:rPr>
              <a:t>1. Tìm trong bài các câu thơ có sử dụng biện pháp so sánh.  </a:t>
            </a:r>
          </a:p>
        </p:txBody>
      </p:sp>
      <p:grpSp>
        <p:nvGrpSpPr>
          <p:cNvPr id="18" name="Group 17">
            <a:extLst>
              <a:ext uri="{FF2B5EF4-FFF2-40B4-BE49-F238E27FC236}">
                <a16:creationId xmlns:a16="http://schemas.microsoft.com/office/drawing/2014/main" id="{F484857F-AA80-D4A5-524D-F1BEA4FF1F7E}"/>
              </a:ext>
            </a:extLst>
          </p:cNvPr>
          <p:cNvGrpSpPr/>
          <p:nvPr/>
        </p:nvGrpSpPr>
        <p:grpSpPr>
          <a:xfrm>
            <a:off x="-284480" y="1310640"/>
            <a:ext cx="6451600" cy="5405120"/>
            <a:chOff x="0" y="1310640"/>
            <a:chExt cx="5405120" cy="5405120"/>
          </a:xfrm>
        </p:grpSpPr>
        <p:pic>
          <p:nvPicPr>
            <p:cNvPr id="12" name="Picture 11" descr="A wicker basket with a black background&#10;&#10;Description automatically generated">
              <a:extLst>
                <a:ext uri="{FF2B5EF4-FFF2-40B4-BE49-F238E27FC236}">
                  <a16:creationId xmlns:a16="http://schemas.microsoft.com/office/drawing/2014/main" id="{8C669666-EF80-16FC-2681-4FE7D37E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640"/>
              <a:ext cx="5405120" cy="5405120"/>
            </a:xfrm>
            <a:prstGeom prst="rect">
              <a:avLst/>
            </a:prstGeom>
          </p:spPr>
        </p:pic>
        <p:sp>
          <p:nvSpPr>
            <p:cNvPr id="16" name="TextBox 15">
              <a:extLst>
                <a:ext uri="{FF2B5EF4-FFF2-40B4-BE49-F238E27FC236}">
                  <a16:creationId xmlns:a16="http://schemas.microsoft.com/office/drawing/2014/main" id="{59C63B1C-5E2F-8879-A1BD-CE504DFFF300}"/>
                </a:ext>
              </a:extLst>
            </p:cNvPr>
            <p:cNvSpPr txBox="1"/>
            <p:nvPr/>
          </p:nvSpPr>
          <p:spPr>
            <a:xfrm>
              <a:off x="1320800" y="4724400"/>
              <a:ext cx="25704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sự</a:t>
              </a:r>
              <a:r>
                <a:rPr lang="en-US" sz="2800" b="1" dirty="0">
                  <a:highlight>
                    <a:srgbClr val="FFFF00"/>
                  </a:highlight>
                </a:rPr>
                <a:t> </a:t>
              </a:r>
              <a:r>
                <a:rPr lang="en-US" sz="2800" b="1" dirty="0" err="1">
                  <a:highlight>
                    <a:srgbClr val="FFFF00"/>
                  </a:highlight>
                </a:rPr>
                <a:t>vật</a:t>
              </a:r>
              <a:endParaRPr lang="en-US" sz="2800" b="1" dirty="0">
                <a:highlight>
                  <a:srgbClr val="FFFF00"/>
                </a:highlight>
              </a:endParaRPr>
            </a:p>
          </p:txBody>
        </p:sp>
      </p:grpSp>
      <p:grpSp>
        <p:nvGrpSpPr>
          <p:cNvPr id="19" name="Group 18">
            <a:extLst>
              <a:ext uri="{FF2B5EF4-FFF2-40B4-BE49-F238E27FC236}">
                <a16:creationId xmlns:a16="http://schemas.microsoft.com/office/drawing/2014/main" id="{CDEB6DB3-A24D-41D2-024E-B6617DC686E7}"/>
              </a:ext>
            </a:extLst>
          </p:cNvPr>
          <p:cNvGrpSpPr/>
          <p:nvPr/>
        </p:nvGrpSpPr>
        <p:grpSpPr>
          <a:xfrm>
            <a:off x="5902960" y="1239520"/>
            <a:ext cx="6461760" cy="5405120"/>
            <a:chOff x="5902960" y="1239520"/>
            <a:chExt cx="5405120" cy="5405120"/>
          </a:xfrm>
        </p:grpSpPr>
        <p:pic>
          <p:nvPicPr>
            <p:cNvPr id="14" name="Picture 13" descr="A wicker basket with a black background&#10;&#10;Description automatically generated">
              <a:extLst>
                <a:ext uri="{FF2B5EF4-FFF2-40B4-BE49-F238E27FC236}">
                  <a16:creationId xmlns:a16="http://schemas.microsoft.com/office/drawing/2014/main" id="{E4D66434-4F38-06EA-598B-169BD1CE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60" y="1239520"/>
              <a:ext cx="5405120" cy="5405120"/>
            </a:xfrm>
            <a:prstGeom prst="rect">
              <a:avLst/>
            </a:prstGeom>
          </p:spPr>
        </p:pic>
        <p:sp>
          <p:nvSpPr>
            <p:cNvPr id="17" name="TextBox 16">
              <a:extLst>
                <a:ext uri="{FF2B5EF4-FFF2-40B4-BE49-F238E27FC236}">
                  <a16:creationId xmlns:a16="http://schemas.microsoft.com/office/drawing/2014/main" id="{2F2C4467-3106-012B-0950-4D0217B1BB73}"/>
                </a:ext>
              </a:extLst>
            </p:cNvPr>
            <p:cNvSpPr txBox="1"/>
            <p:nvPr/>
          </p:nvSpPr>
          <p:spPr>
            <a:xfrm>
              <a:off x="7355840" y="4663440"/>
              <a:ext cx="27736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hoạt</a:t>
              </a:r>
              <a:r>
                <a:rPr lang="en-US" sz="2800" b="1" dirty="0">
                  <a:highlight>
                    <a:srgbClr val="FFFF00"/>
                  </a:highlight>
                </a:rPr>
                <a:t> </a:t>
              </a:r>
              <a:r>
                <a:rPr lang="en-US" sz="2800" b="1" dirty="0" err="1">
                  <a:highlight>
                    <a:srgbClr val="FFFF00"/>
                  </a:highlight>
                </a:rPr>
                <a:t>động</a:t>
              </a:r>
              <a:endParaRPr lang="en-US" sz="2800" b="1" dirty="0">
                <a:highlight>
                  <a:srgbClr val="FFFF00"/>
                </a:highlight>
              </a:endParaRPr>
            </a:p>
          </p:txBody>
        </p:sp>
      </p:grpSp>
      <p:sp>
        <p:nvSpPr>
          <p:cNvPr id="20" name="TextBox 19">
            <a:extLst>
              <a:ext uri="{FF2B5EF4-FFF2-40B4-BE49-F238E27FC236}">
                <a16:creationId xmlns:a16="http://schemas.microsoft.com/office/drawing/2014/main" id="{A38AE641-7603-4203-32A3-06999C20EE48}"/>
              </a:ext>
            </a:extLst>
          </p:cNvPr>
          <p:cNvSpPr txBox="1"/>
          <p:nvPr/>
        </p:nvSpPr>
        <p:spPr>
          <a:xfrm>
            <a:off x="1391920" y="2814320"/>
            <a:ext cx="384048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Chân ngựa như sắt thép </a:t>
            </a:r>
            <a:endParaRPr lang="en-US" sz="24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964FA94-2833-1469-5B63-37F9B0D612FB}"/>
              </a:ext>
            </a:extLst>
          </p:cNvPr>
          <p:cNvSpPr txBox="1"/>
          <p:nvPr/>
        </p:nvSpPr>
        <p:spPr>
          <a:xfrm>
            <a:off x="1402080" y="343408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 Vó ngựa như có mắt </a:t>
            </a:r>
            <a:endParaRPr lang="en-US" sz="24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2BEDA81-4C6A-B6D3-0BBA-472980A48D79}"/>
              </a:ext>
            </a:extLst>
          </p:cNvPr>
          <p:cNvSpPr txBox="1"/>
          <p:nvPr/>
        </p:nvSpPr>
        <p:spPr>
          <a:xfrm>
            <a:off x="7548880" y="2570480"/>
            <a:ext cx="3840480" cy="461665"/>
          </a:xfrm>
          <a:prstGeom prst="rect">
            <a:avLst/>
          </a:prstGeom>
          <a:noFill/>
        </p:spPr>
        <p:txBody>
          <a:bodyPr wrap="square" rtlCol="0">
            <a:spAutoFit/>
          </a:bodyPr>
          <a:lstStyle/>
          <a:p>
            <a:r>
              <a:rPr lang="vi-VN" sz="2400" b="1" dirty="0">
                <a:solidFill>
                  <a:srgbClr val="000000"/>
                </a:solidFill>
                <a:latin typeface="Calibri" panose="020F0502020204030204" pitchFamily="34" charset="0"/>
                <a:cs typeface="Calibri" panose="020F0502020204030204" pitchFamily="34" charset="0"/>
              </a:rPr>
              <a:t>Ngựa phi nhanh như bay </a:t>
            </a:r>
            <a:endParaRPr lang="en-US" sz="24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63B4264-796F-CAAB-7336-E8DACA87B142}"/>
              </a:ext>
            </a:extLst>
          </p:cNvPr>
          <p:cNvSpPr txBox="1"/>
          <p:nvPr/>
        </p:nvSpPr>
        <p:spPr>
          <a:xfrm>
            <a:off x="7548880" y="311912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Ngựa phăm phăm bốn vó </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F2B89CD-390C-65A0-E887-E0D54346DBFE}"/>
              </a:ext>
            </a:extLst>
          </p:cNvPr>
          <p:cNvSpPr txBox="1"/>
          <p:nvPr/>
        </p:nvSpPr>
        <p:spPr>
          <a:xfrm>
            <a:off x="7254240" y="3606800"/>
            <a:ext cx="379984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Như băm xuống mặt đường</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10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528321"/>
            <a:ext cx="11001432" cy="1117600"/>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12080" y="163563"/>
                          <a:pt x="114681" y="-8728"/>
                          <a:pt x="286231" y="0"/>
                        </a:cubicBezTo>
                        <a:cubicBezTo>
                          <a:pt x="699076" y="159272"/>
                          <a:pt x="6460360" y="-395565"/>
                          <a:pt x="10715200" y="0"/>
                        </a:cubicBezTo>
                        <a:cubicBezTo>
                          <a:pt x="10895868" y="6711"/>
                          <a:pt x="10975630" y="101318"/>
                          <a:pt x="11001432" y="272928"/>
                        </a:cubicBezTo>
                        <a:cubicBezTo>
                          <a:pt x="11061270" y="354764"/>
                          <a:pt x="11013202" y="594663"/>
                          <a:pt x="11001432" y="844671"/>
                        </a:cubicBezTo>
                        <a:cubicBezTo>
                          <a:pt x="11030397" y="974133"/>
                          <a:pt x="10892454" y="1097068"/>
                          <a:pt x="10715200" y="1117600"/>
                        </a:cubicBezTo>
                        <a:cubicBezTo>
                          <a:pt x="8166259" y="1208713"/>
                          <a:pt x="5133906" y="1039624"/>
                          <a:pt x="286231" y="1117600"/>
                        </a:cubicBezTo>
                        <a:cubicBezTo>
                          <a:pt x="105923" y="1111687"/>
                          <a:pt x="-25073" y="995069"/>
                          <a:pt x="0" y="844671"/>
                        </a:cubicBezTo>
                        <a:cubicBezTo>
                          <a:pt x="-52199" y="679384"/>
                          <a:pt x="52369" y="420802"/>
                          <a:pt x="0" y="272928"/>
                        </a:cubicBezTo>
                        <a:close/>
                      </a:path>
                      <a:path w="11001432" h="1117600" stroke="0" extrusionOk="0">
                        <a:moveTo>
                          <a:pt x="0" y="272928"/>
                        </a:moveTo>
                        <a:cubicBezTo>
                          <a:pt x="-21742" y="103793"/>
                          <a:pt x="100517" y="12024"/>
                          <a:pt x="286231" y="0"/>
                        </a:cubicBezTo>
                        <a:cubicBezTo>
                          <a:pt x="1508937" y="-178763"/>
                          <a:pt x="6326547" y="807300"/>
                          <a:pt x="10715200" y="0"/>
                        </a:cubicBezTo>
                        <a:cubicBezTo>
                          <a:pt x="10851113" y="-18595"/>
                          <a:pt x="10962587" y="116947"/>
                          <a:pt x="11001432" y="272928"/>
                        </a:cubicBezTo>
                        <a:cubicBezTo>
                          <a:pt x="10934522" y="322672"/>
                          <a:pt x="11044922" y="558304"/>
                          <a:pt x="11001432" y="844671"/>
                        </a:cubicBezTo>
                        <a:cubicBezTo>
                          <a:pt x="11015936" y="970290"/>
                          <a:pt x="10874271" y="1094042"/>
                          <a:pt x="10715200" y="1117600"/>
                        </a:cubicBezTo>
                        <a:cubicBezTo>
                          <a:pt x="7510812" y="1051546"/>
                          <a:pt x="3269731" y="1183853"/>
                          <a:pt x="286231" y="1117600"/>
                        </a:cubicBezTo>
                        <a:cubicBezTo>
                          <a:pt x="123296" y="1131351"/>
                          <a:pt x="-29169" y="1033220"/>
                          <a:pt x="0" y="844671"/>
                        </a:cubicBezTo>
                        <a:cubicBezTo>
                          <a:pt x="-50427" y="708736"/>
                          <a:pt x="51398" y="532914"/>
                          <a:pt x="0" y="272928"/>
                        </a:cubicBezTo>
                        <a:close/>
                      </a:path>
                      <a:path w="11001432" h="1117600" fill="none" stroke="0" extrusionOk="0">
                        <a:moveTo>
                          <a:pt x="0" y="272928"/>
                        </a:moveTo>
                        <a:cubicBezTo>
                          <a:pt x="-7089" y="137721"/>
                          <a:pt x="103082" y="5317"/>
                          <a:pt x="286231" y="0"/>
                        </a:cubicBezTo>
                        <a:cubicBezTo>
                          <a:pt x="1904645" y="273549"/>
                          <a:pt x="6606501" y="-147663"/>
                          <a:pt x="10715200" y="0"/>
                        </a:cubicBezTo>
                        <a:cubicBezTo>
                          <a:pt x="10868415" y="-8184"/>
                          <a:pt x="10962390" y="92223"/>
                          <a:pt x="11001432" y="272928"/>
                        </a:cubicBezTo>
                        <a:cubicBezTo>
                          <a:pt x="11066870" y="375300"/>
                          <a:pt x="11019508" y="550110"/>
                          <a:pt x="11001432" y="844671"/>
                        </a:cubicBezTo>
                        <a:cubicBezTo>
                          <a:pt x="11024862" y="975942"/>
                          <a:pt x="10859114" y="1093306"/>
                          <a:pt x="10715200" y="1117600"/>
                        </a:cubicBezTo>
                        <a:cubicBezTo>
                          <a:pt x="8295037" y="1490015"/>
                          <a:pt x="4617673" y="979466"/>
                          <a:pt x="286231" y="1117600"/>
                        </a:cubicBezTo>
                        <a:cubicBezTo>
                          <a:pt x="81222" y="1119428"/>
                          <a:pt x="-27867" y="1013312"/>
                          <a:pt x="0" y="844671"/>
                        </a:cubicBezTo>
                        <a:cubicBezTo>
                          <a:pt x="-54144" y="697915"/>
                          <a:pt x="45203" y="451242"/>
                          <a:pt x="0" y="272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002060"/>
                </a:solidFill>
                <a:latin typeface="Calibri" panose="020F0502020204030204" pitchFamily="34" charset="0"/>
                <a:cs typeface="Calibri" panose="020F0502020204030204" pitchFamily="34" charset="0"/>
              </a:rPr>
              <a:t>2. </a:t>
            </a:r>
            <a:r>
              <a:rPr lang="vi-VN" sz="3200" b="1" i="1" dirty="0">
                <a:solidFill>
                  <a:srgbClr val="002060"/>
                </a:solidFill>
                <a:latin typeface="Calibri" panose="020F0502020204030204" pitchFamily="34" charset="0"/>
                <a:cs typeface="Calibri" panose="020F0502020204030204" pitchFamily="34" charset="0"/>
              </a:rPr>
              <a:t>Viết 2 – 3 câu về chú ngựa biên phòng, trong đó có sử dụng biện pháp so sánh. </a:t>
            </a:r>
            <a:endPar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27">
            <a:extLst>
              <a:ext uri="{FF2B5EF4-FFF2-40B4-BE49-F238E27FC236}">
                <a16:creationId xmlns:a16="http://schemas.microsoft.com/office/drawing/2014/main" id="{92105D73-77BF-02A3-6740-97C8947915B7}"/>
              </a:ext>
            </a:extLst>
          </p:cNvPr>
          <p:cNvSpPr/>
          <p:nvPr/>
        </p:nvSpPr>
        <p:spPr>
          <a:xfrm>
            <a:off x="1391920" y="2194059"/>
            <a:ext cx="9103360" cy="2946901"/>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40293" y="244576"/>
                          <a:pt x="370975" y="-13102"/>
                          <a:pt x="850022" y="0"/>
                        </a:cubicBezTo>
                        <a:cubicBezTo>
                          <a:pt x="1209191" y="-24159"/>
                          <a:pt x="1707454" y="35029"/>
                          <a:pt x="1907639" y="0"/>
                        </a:cubicBezTo>
                        <a:cubicBezTo>
                          <a:pt x="2139880" y="-27874"/>
                          <a:pt x="2524245" y="-39125"/>
                          <a:pt x="2817188" y="0"/>
                        </a:cubicBezTo>
                        <a:cubicBezTo>
                          <a:pt x="3134463" y="-11702"/>
                          <a:pt x="3429601" y="21753"/>
                          <a:pt x="3726738" y="0"/>
                        </a:cubicBezTo>
                        <a:cubicBezTo>
                          <a:pt x="4061443" y="-14739"/>
                          <a:pt x="4556614" y="13449"/>
                          <a:pt x="4858388" y="0"/>
                        </a:cubicBezTo>
                        <a:cubicBezTo>
                          <a:pt x="5147860" y="50662"/>
                          <a:pt x="5396906" y="-3656"/>
                          <a:pt x="5693904" y="0"/>
                        </a:cubicBezTo>
                        <a:cubicBezTo>
                          <a:pt x="5990324" y="23234"/>
                          <a:pt x="6246185" y="-51230"/>
                          <a:pt x="6603456" y="0"/>
                        </a:cubicBezTo>
                        <a:cubicBezTo>
                          <a:pt x="6861498" y="-38419"/>
                          <a:pt x="7584760" y="-74106"/>
                          <a:pt x="8253337" y="0"/>
                        </a:cubicBezTo>
                        <a:cubicBezTo>
                          <a:pt x="8701219" y="-59004"/>
                          <a:pt x="9069615" y="229524"/>
                          <a:pt x="9103360" y="594448"/>
                        </a:cubicBezTo>
                        <a:cubicBezTo>
                          <a:pt x="9132374" y="837998"/>
                          <a:pt x="9125593" y="921981"/>
                          <a:pt x="9103360" y="1198029"/>
                        </a:cubicBezTo>
                        <a:cubicBezTo>
                          <a:pt x="9051794" y="1461358"/>
                          <a:pt x="9074549" y="1607598"/>
                          <a:pt x="9103360" y="1784031"/>
                        </a:cubicBezTo>
                        <a:cubicBezTo>
                          <a:pt x="9111589" y="1936011"/>
                          <a:pt x="9115178" y="2149151"/>
                          <a:pt x="9103360" y="2352452"/>
                        </a:cubicBezTo>
                        <a:cubicBezTo>
                          <a:pt x="9159932" y="2675444"/>
                          <a:pt x="8753137" y="2905545"/>
                          <a:pt x="8253337" y="2946901"/>
                        </a:cubicBezTo>
                        <a:cubicBezTo>
                          <a:pt x="7745657" y="2979417"/>
                          <a:pt x="7624785" y="2938994"/>
                          <a:pt x="7195720" y="2946901"/>
                        </a:cubicBezTo>
                        <a:cubicBezTo>
                          <a:pt x="6766709" y="2892114"/>
                          <a:pt x="6565916" y="2921542"/>
                          <a:pt x="6138104" y="2946901"/>
                        </a:cubicBezTo>
                        <a:cubicBezTo>
                          <a:pt x="5677105" y="2980801"/>
                          <a:pt x="5454075" y="2928833"/>
                          <a:pt x="5006455" y="2946901"/>
                        </a:cubicBezTo>
                        <a:cubicBezTo>
                          <a:pt x="4556176" y="2980262"/>
                          <a:pt x="4285549" y="2982787"/>
                          <a:pt x="3948838" y="2946901"/>
                        </a:cubicBezTo>
                        <a:cubicBezTo>
                          <a:pt x="3619070" y="2955492"/>
                          <a:pt x="3405086" y="2937548"/>
                          <a:pt x="2965255" y="2946901"/>
                        </a:cubicBezTo>
                        <a:cubicBezTo>
                          <a:pt x="2508458" y="2893947"/>
                          <a:pt x="2397539" y="2906081"/>
                          <a:pt x="1981672" y="2946901"/>
                        </a:cubicBezTo>
                        <a:cubicBezTo>
                          <a:pt x="1572156" y="2976511"/>
                          <a:pt x="1299686" y="3034203"/>
                          <a:pt x="850022" y="2946901"/>
                        </a:cubicBezTo>
                        <a:cubicBezTo>
                          <a:pt x="431407" y="2932961"/>
                          <a:pt x="84625" y="2670286"/>
                          <a:pt x="0" y="2352452"/>
                        </a:cubicBezTo>
                        <a:cubicBezTo>
                          <a:pt x="31340" y="2127921"/>
                          <a:pt x="25436" y="1951514"/>
                          <a:pt x="0" y="1766450"/>
                        </a:cubicBezTo>
                        <a:cubicBezTo>
                          <a:pt x="-37037" y="1580215"/>
                          <a:pt x="16127" y="1467009"/>
                          <a:pt x="0" y="1145289"/>
                        </a:cubicBezTo>
                        <a:cubicBezTo>
                          <a:pt x="5451" y="861647"/>
                          <a:pt x="17206" y="775962"/>
                          <a:pt x="0" y="594448"/>
                        </a:cubicBezTo>
                        <a:close/>
                      </a:path>
                      <a:path w="9103360" h="2946901" stroke="0" extrusionOk="0">
                        <a:moveTo>
                          <a:pt x="0" y="594448"/>
                        </a:moveTo>
                        <a:cubicBezTo>
                          <a:pt x="48260" y="244707"/>
                          <a:pt x="381260" y="-15922"/>
                          <a:pt x="850022" y="0"/>
                        </a:cubicBezTo>
                        <a:cubicBezTo>
                          <a:pt x="1107696" y="-56325"/>
                          <a:pt x="1722128" y="-6274"/>
                          <a:pt x="1981672" y="0"/>
                        </a:cubicBezTo>
                        <a:cubicBezTo>
                          <a:pt x="2224803" y="-31131"/>
                          <a:pt x="2489825" y="8450"/>
                          <a:pt x="2891222" y="0"/>
                        </a:cubicBezTo>
                        <a:cubicBezTo>
                          <a:pt x="3297745" y="2810"/>
                          <a:pt x="3414906" y="10884"/>
                          <a:pt x="3800772" y="0"/>
                        </a:cubicBezTo>
                        <a:cubicBezTo>
                          <a:pt x="4184930" y="-9510"/>
                          <a:pt x="4580346" y="18405"/>
                          <a:pt x="4932422" y="0"/>
                        </a:cubicBezTo>
                        <a:cubicBezTo>
                          <a:pt x="5218158" y="19649"/>
                          <a:pt x="5670269" y="-34580"/>
                          <a:pt x="5916005" y="0"/>
                        </a:cubicBezTo>
                        <a:cubicBezTo>
                          <a:pt x="6210420" y="50356"/>
                          <a:pt x="6641959" y="33256"/>
                          <a:pt x="7121687" y="0"/>
                        </a:cubicBezTo>
                        <a:cubicBezTo>
                          <a:pt x="7648062" y="40688"/>
                          <a:pt x="7783654" y="3807"/>
                          <a:pt x="8253337" y="0"/>
                        </a:cubicBezTo>
                        <a:cubicBezTo>
                          <a:pt x="8597478" y="38785"/>
                          <a:pt x="9154640" y="196256"/>
                          <a:pt x="9103360" y="594448"/>
                        </a:cubicBezTo>
                        <a:cubicBezTo>
                          <a:pt x="9057103" y="758184"/>
                          <a:pt x="9097975" y="962545"/>
                          <a:pt x="9103360" y="1145289"/>
                        </a:cubicBezTo>
                        <a:cubicBezTo>
                          <a:pt x="9127634" y="1299909"/>
                          <a:pt x="9079537" y="1620415"/>
                          <a:pt x="9103360" y="1766450"/>
                        </a:cubicBezTo>
                        <a:cubicBezTo>
                          <a:pt x="9150908" y="1986616"/>
                          <a:pt x="9059313" y="2083854"/>
                          <a:pt x="9103360" y="2352452"/>
                        </a:cubicBezTo>
                        <a:cubicBezTo>
                          <a:pt x="9085854" y="2562377"/>
                          <a:pt x="8650733" y="2909851"/>
                          <a:pt x="8253337" y="2946901"/>
                        </a:cubicBezTo>
                        <a:cubicBezTo>
                          <a:pt x="7957970" y="2924531"/>
                          <a:pt x="7727954" y="2971995"/>
                          <a:pt x="7417821" y="2946901"/>
                        </a:cubicBezTo>
                        <a:cubicBezTo>
                          <a:pt x="7058515" y="2941246"/>
                          <a:pt x="6576269" y="2957480"/>
                          <a:pt x="6212137" y="2946901"/>
                        </a:cubicBezTo>
                        <a:cubicBezTo>
                          <a:pt x="5843685" y="2949537"/>
                          <a:pt x="5476201" y="2862200"/>
                          <a:pt x="5228554" y="2946901"/>
                        </a:cubicBezTo>
                        <a:cubicBezTo>
                          <a:pt x="4978930" y="2965084"/>
                          <a:pt x="4614750" y="3001950"/>
                          <a:pt x="4244971" y="2946901"/>
                        </a:cubicBezTo>
                        <a:cubicBezTo>
                          <a:pt x="3922294" y="2892932"/>
                          <a:pt x="3602442" y="2894909"/>
                          <a:pt x="3039289" y="2946901"/>
                        </a:cubicBezTo>
                        <a:cubicBezTo>
                          <a:pt x="2511396" y="3041731"/>
                          <a:pt x="2161044" y="2926689"/>
                          <a:pt x="1907639" y="2946901"/>
                        </a:cubicBezTo>
                        <a:cubicBezTo>
                          <a:pt x="1695664" y="3012575"/>
                          <a:pt x="1356338" y="3008445"/>
                          <a:pt x="850022" y="2946901"/>
                        </a:cubicBezTo>
                        <a:cubicBezTo>
                          <a:pt x="367237" y="2877138"/>
                          <a:pt x="-11622" y="2773658"/>
                          <a:pt x="0" y="2352452"/>
                        </a:cubicBezTo>
                        <a:cubicBezTo>
                          <a:pt x="32164" y="2131603"/>
                          <a:pt x="6584" y="1897946"/>
                          <a:pt x="0" y="1766450"/>
                        </a:cubicBezTo>
                        <a:cubicBezTo>
                          <a:pt x="-12892" y="1650048"/>
                          <a:pt x="34071" y="1401509"/>
                          <a:pt x="0" y="1198029"/>
                        </a:cubicBezTo>
                        <a:cubicBezTo>
                          <a:pt x="-13395" y="994631"/>
                          <a:pt x="13906" y="821551"/>
                          <a:pt x="0" y="594448"/>
                        </a:cubicBezTo>
                        <a:close/>
                      </a:path>
                      <a:path w="9103360" h="2946901" fill="none" stroke="0" extrusionOk="0">
                        <a:moveTo>
                          <a:pt x="0" y="594448"/>
                        </a:moveTo>
                        <a:cubicBezTo>
                          <a:pt x="-32135" y="257613"/>
                          <a:pt x="421494" y="50368"/>
                          <a:pt x="850022" y="0"/>
                        </a:cubicBezTo>
                        <a:cubicBezTo>
                          <a:pt x="1157496" y="-18139"/>
                          <a:pt x="1666845" y="27208"/>
                          <a:pt x="1907639" y="0"/>
                        </a:cubicBezTo>
                        <a:cubicBezTo>
                          <a:pt x="2166170" y="-35749"/>
                          <a:pt x="2403025" y="8993"/>
                          <a:pt x="2817188" y="0"/>
                        </a:cubicBezTo>
                        <a:cubicBezTo>
                          <a:pt x="3118936" y="16227"/>
                          <a:pt x="3435368" y="-19408"/>
                          <a:pt x="3726738" y="0"/>
                        </a:cubicBezTo>
                        <a:cubicBezTo>
                          <a:pt x="4067250" y="137"/>
                          <a:pt x="4632007" y="-65512"/>
                          <a:pt x="4858388" y="0"/>
                        </a:cubicBezTo>
                        <a:cubicBezTo>
                          <a:pt x="5099784" y="-6507"/>
                          <a:pt x="5346741" y="24787"/>
                          <a:pt x="5693904" y="0"/>
                        </a:cubicBezTo>
                        <a:cubicBezTo>
                          <a:pt x="6016822" y="-13357"/>
                          <a:pt x="6274044" y="18768"/>
                          <a:pt x="6603456" y="0"/>
                        </a:cubicBezTo>
                        <a:cubicBezTo>
                          <a:pt x="6912749" y="17258"/>
                          <a:pt x="7429377" y="-72087"/>
                          <a:pt x="8253337" y="0"/>
                        </a:cubicBezTo>
                        <a:cubicBezTo>
                          <a:pt x="8647535" y="-33862"/>
                          <a:pt x="9088004" y="199474"/>
                          <a:pt x="9103360" y="594448"/>
                        </a:cubicBezTo>
                        <a:cubicBezTo>
                          <a:pt x="9129925" y="810262"/>
                          <a:pt x="9150943" y="919117"/>
                          <a:pt x="9103360" y="1198029"/>
                        </a:cubicBezTo>
                        <a:cubicBezTo>
                          <a:pt x="9039861" y="1491634"/>
                          <a:pt x="9088835" y="1633784"/>
                          <a:pt x="9103360" y="1784031"/>
                        </a:cubicBezTo>
                        <a:cubicBezTo>
                          <a:pt x="9110833" y="1916966"/>
                          <a:pt x="9076552" y="2201809"/>
                          <a:pt x="9103360" y="2352452"/>
                        </a:cubicBezTo>
                        <a:cubicBezTo>
                          <a:pt x="9215966" y="2665187"/>
                          <a:pt x="8678012" y="2988579"/>
                          <a:pt x="8253337" y="2946901"/>
                        </a:cubicBezTo>
                        <a:cubicBezTo>
                          <a:pt x="7728448" y="2976774"/>
                          <a:pt x="7609775" y="2932329"/>
                          <a:pt x="7195720" y="2946901"/>
                        </a:cubicBezTo>
                        <a:cubicBezTo>
                          <a:pt x="6809013" y="2950329"/>
                          <a:pt x="6572151" y="2916981"/>
                          <a:pt x="6138104" y="2946901"/>
                        </a:cubicBezTo>
                        <a:cubicBezTo>
                          <a:pt x="5648109" y="3003079"/>
                          <a:pt x="5441890" y="2913323"/>
                          <a:pt x="5006455" y="2946901"/>
                        </a:cubicBezTo>
                        <a:cubicBezTo>
                          <a:pt x="4547798" y="2991743"/>
                          <a:pt x="4341697" y="2945512"/>
                          <a:pt x="3948838" y="2946901"/>
                        </a:cubicBezTo>
                        <a:cubicBezTo>
                          <a:pt x="3635519" y="2951109"/>
                          <a:pt x="3454007" y="2985629"/>
                          <a:pt x="2965255" y="2946901"/>
                        </a:cubicBezTo>
                        <a:cubicBezTo>
                          <a:pt x="2532216" y="2942543"/>
                          <a:pt x="2335650" y="2906449"/>
                          <a:pt x="1981672" y="2946901"/>
                        </a:cubicBezTo>
                        <a:cubicBezTo>
                          <a:pt x="1566309" y="3047317"/>
                          <a:pt x="1320323" y="3030018"/>
                          <a:pt x="850022" y="2946901"/>
                        </a:cubicBezTo>
                        <a:cubicBezTo>
                          <a:pt x="380062" y="2999021"/>
                          <a:pt x="66029" y="2671066"/>
                          <a:pt x="0" y="2352452"/>
                        </a:cubicBezTo>
                        <a:cubicBezTo>
                          <a:pt x="14592" y="2082150"/>
                          <a:pt x="59149" y="1962535"/>
                          <a:pt x="0" y="1766450"/>
                        </a:cubicBezTo>
                        <a:cubicBezTo>
                          <a:pt x="-45252" y="1598518"/>
                          <a:pt x="-20261" y="1431382"/>
                          <a:pt x="0" y="1145289"/>
                        </a:cubicBezTo>
                        <a:cubicBezTo>
                          <a:pt x="-17328" y="864988"/>
                          <a:pt x="13739" y="757144"/>
                          <a:pt x="0" y="5944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VD: Chú 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37525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002780" y="0"/>
            <a:ext cx="9746205" cy="7413570"/>
          </a:xfrm>
          <a:prstGeom prst="rect">
            <a:avLst/>
          </a:prstGeom>
          <a:noFill/>
          <a:ln>
            <a:noFill/>
          </a:ln>
        </p:spPr>
      </p:pic>
      <p:grpSp>
        <p:nvGrpSpPr>
          <p:cNvPr id="17" name="Group 16">
            <a:extLst>
              <a:ext uri="{FF2B5EF4-FFF2-40B4-BE49-F238E27FC236}">
                <a16:creationId xmlns:a16="http://schemas.microsoft.com/office/drawing/2014/main" id="{0F554618-32F6-DA54-AB13-746DAC634B55}"/>
              </a:ext>
            </a:extLst>
          </p:cNvPr>
          <p:cNvGrpSpPr/>
          <p:nvPr/>
        </p:nvGrpSpPr>
        <p:grpSpPr>
          <a:xfrm>
            <a:off x="2799341" y="1586972"/>
            <a:ext cx="3172408" cy="1636095"/>
            <a:chOff x="139959" y="1387023"/>
            <a:chExt cx="3172408" cy="1636095"/>
          </a:xfrm>
        </p:grpSpPr>
        <p:sp>
          <p:nvSpPr>
            <p:cNvPr id="18"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2BCD185-37D1-7AEC-597D-4E76533EA5A1}"/>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C386C39F-C9F8-1B74-0771-C548F54987A7}"/>
              </a:ext>
            </a:extLst>
          </p:cNvPr>
          <p:cNvGrpSpPr/>
          <p:nvPr/>
        </p:nvGrpSpPr>
        <p:grpSpPr>
          <a:xfrm>
            <a:off x="5156235" y="3362441"/>
            <a:ext cx="3397434" cy="1559458"/>
            <a:chOff x="4424729" y="3902060"/>
            <a:chExt cx="3397434" cy="1559458"/>
          </a:xfrm>
        </p:grpSpPr>
        <p:sp>
          <p:nvSpPr>
            <p:cNvPr id="21"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882A604-40F1-1E3D-7482-70E1501E2927}"/>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3" name="Group 22">
            <a:extLst>
              <a:ext uri="{FF2B5EF4-FFF2-40B4-BE49-F238E27FC236}">
                <a16:creationId xmlns:a16="http://schemas.microsoft.com/office/drawing/2014/main" id="{65CD2257-C70C-087D-6ACB-D566EFCAD3FC}"/>
              </a:ext>
            </a:extLst>
          </p:cNvPr>
          <p:cNvGrpSpPr/>
          <p:nvPr/>
        </p:nvGrpSpPr>
        <p:grpSpPr>
          <a:xfrm>
            <a:off x="7794717" y="1754494"/>
            <a:ext cx="3329164" cy="1371679"/>
            <a:chOff x="8110962" y="1828720"/>
            <a:chExt cx="3329164" cy="1371679"/>
          </a:xfrm>
        </p:grpSpPr>
        <p:sp>
          <p:nvSpPr>
            <p:cNvPr id="24" name="Rectangle: Rounded Corners 8">
              <a:extLst>
                <a:ext uri="{FF2B5EF4-FFF2-40B4-BE49-F238E27FC236}">
                  <a16:creationId xmlns:a16="http://schemas.microsoft.com/office/drawing/2014/main"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8144F4F-EC5D-B487-6AFB-BBE3FDAE837A}"/>
                </a:ext>
              </a:extLst>
            </p:cNvPr>
            <p:cNvPicPr>
              <a:picLocks noChangeAspect="1"/>
            </p:cNvPicPr>
            <p:nvPr/>
          </p:nvPicPr>
          <p:blipFill>
            <a:blip r:embed="rId9"/>
            <a:stretch>
              <a:fillRect/>
            </a:stretch>
          </p:blipFill>
          <p:spPr>
            <a:xfrm>
              <a:off x="8110962" y="1828720"/>
              <a:ext cx="1023707" cy="1023707"/>
            </a:xfrm>
            <a:prstGeom prst="rect">
              <a:avLst/>
            </a:prstGeom>
          </p:spPr>
        </p:pic>
      </p:grpSp>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F3364119-F300-4472-9062-9D511603BD99}"/>
              </a:ext>
            </a:extLst>
          </p:cNvPr>
          <p:cNvPicPr>
            <a:picLocks noChangeAspect="1"/>
          </p:cNvPicPr>
          <p:nvPr/>
        </p:nvPicPr>
        <p:blipFill>
          <a:blip r:embed="rId12"/>
          <a:stretch>
            <a:fillRect/>
          </a:stretch>
        </p:blipFill>
        <p:spPr>
          <a:xfrm>
            <a:off x="-984554" y="155164"/>
            <a:ext cx="7224386" cy="3273836"/>
          </a:xfrm>
          <a:prstGeom prst="rect">
            <a:avLst/>
          </a:prstGeom>
        </p:spPr>
      </p:pic>
    </p:spTree>
    <p:extLst>
      <p:ext uri="{BB962C8B-B14F-4D97-AF65-F5344CB8AC3E}">
        <p14:creationId xmlns:p14="http://schemas.microsoft.com/office/powerpoint/2010/main" val="33899115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22333-CE59-CCFF-DDFB-3CE6050D3FF9}"/>
              </a:ext>
            </a:extLst>
          </p:cNvPr>
          <p:cNvSpPr/>
          <p:nvPr/>
        </p:nvSpPr>
        <p:spPr>
          <a:xfrm>
            <a:off x="2162832" y="2020799"/>
            <a:ext cx="10533794" cy="3416320"/>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Chú bộ đội </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biên phòng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Rạp mình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trên lưng ngựa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Ngựa phi nhanh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như bay</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Cả cánh rừng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nổi gió</a:t>
            </a:r>
            <a:r>
              <a:rPr lang="vi-VN" sz="5400" dirty="0">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Google Shape;1244;p45">
            <a:extLst>
              <a:ext uri="{FF2B5EF4-FFF2-40B4-BE49-F238E27FC236}">
                <a16:creationId xmlns:a16="http://schemas.microsoft.com/office/drawing/2014/main" id="{0ADFB29A-739F-0265-A11F-861D56BA9CD8}"/>
              </a:ext>
            </a:extLst>
          </p:cNvPr>
          <p:cNvSpPr/>
          <p:nvPr/>
        </p:nvSpPr>
        <p:spPr>
          <a:xfrm>
            <a:off x="3499617" y="597249"/>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0AE02D87-FF56-A2CF-D623-2F95D4D88445}"/>
              </a:ext>
            </a:extLst>
          </p:cNvPr>
          <p:cNvPicPr>
            <a:picLocks noChangeAspect="1"/>
          </p:cNvPicPr>
          <p:nvPr/>
        </p:nvPicPr>
        <p:blipFill>
          <a:blip r:embed="rId3"/>
          <a:stretch>
            <a:fillRect/>
          </a:stretch>
        </p:blipFill>
        <p:spPr>
          <a:xfrm>
            <a:off x="2813126" y="691573"/>
            <a:ext cx="7145131" cy="1072989"/>
          </a:xfrm>
          <a:prstGeom prst="rect">
            <a:avLst/>
          </a:prstGeom>
        </p:spPr>
      </p:pic>
    </p:spTree>
    <p:extLst>
      <p:ext uri="{BB962C8B-B14F-4D97-AF65-F5344CB8AC3E}">
        <p14:creationId xmlns:p14="http://schemas.microsoft.com/office/powerpoint/2010/main" val="397601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6" name="Group 25">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90E2F55-31BB-4A3B-BE94-C859CEBF3BEA}"/>
              </a:ext>
            </a:extLst>
          </p:cNvPr>
          <p:cNvPicPr>
            <a:picLocks noChangeAspect="1"/>
          </p:cNvPicPr>
          <p:nvPr/>
        </p:nvPicPr>
        <p:blipFill>
          <a:blip r:embed="rId9"/>
          <a:stretch>
            <a:fillRect/>
          </a:stretch>
        </p:blipFill>
        <p:spPr>
          <a:xfrm>
            <a:off x="2066589" y="189923"/>
            <a:ext cx="7492633" cy="1816765"/>
          </a:xfrm>
          <a:prstGeom prst="rect">
            <a:avLst/>
          </a:prstGeom>
        </p:spPr>
      </p:pic>
    </p:spTree>
    <p:extLst>
      <p:ext uri="{BB962C8B-B14F-4D97-AF65-F5344CB8AC3E}">
        <p14:creationId xmlns:p14="http://schemas.microsoft.com/office/powerpoint/2010/main" val="2181665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8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6"/>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853</Words>
  <Application>Microsoft Office PowerPoint</Application>
  <PresentationFormat>Widescreen</PresentationFormat>
  <Paragraphs>63</Paragraphs>
  <Slides>26</Slides>
  <Notes>4</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26</vt:i4>
      </vt:variant>
    </vt:vector>
  </HeadingPairs>
  <TitlesOfParts>
    <vt:vector size="48" baseType="lpstr">
      <vt:lpstr>Arial</vt:lpstr>
      <vt:lpstr>Calibri</vt:lpstr>
      <vt:lpstr>Calibri Light</vt:lpstr>
      <vt:lpstr>Cambria</vt:lpstr>
      <vt:lpstr>等线</vt:lpstr>
      <vt:lpstr>等线 Light</vt:lpstr>
      <vt:lpstr>Fira Sans Extra Condensed Medium</vt:lpstr>
      <vt:lpstr>Mali Medium</vt:lpstr>
      <vt:lpstr>Mali SemiBold</vt:lpstr>
      <vt:lpstr>Nunito</vt:lpstr>
      <vt:lpstr>Nunito Light</vt:lpstr>
      <vt:lpstr>OpenSans</vt:lpstr>
      <vt:lpstr>Paytone One</vt:lpstr>
      <vt:lpstr>Poppins Medium</vt:lpstr>
      <vt:lpstr>Raleway SemiBold</vt:lpstr>
      <vt:lpstr>Roboto Condensed Light</vt:lpstr>
      <vt:lpstr>SVN-Poky's</vt:lpstr>
      <vt:lpstr>Times New Roman</vt:lpstr>
      <vt:lpstr>字魂17号-萌趣果冻体</vt:lpstr>
      <vt:lpstr>Custom Design</vt:lpstr>
      <vt:lpstr>Office 主题​​</vt:lpstr>
      <vt:lpstr>Spelling Bee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43</cp:revision>
  <dcterms:created xsi:type="dcterms:W3CDTF">2023-12-09T15:52:05Z</dcterms:created>
  <dcterms:modified xsi:type="dcterms:W3CDTF">2026-04-01T13:51:03Z</dcterms:modified>
</cp:coreProperties>
</file>