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8" r:id="rId3"/>
    <p:sldMasterId id="2147483721" r:id="rId4"/>
  </p:sldMasterIdLst>
  <p:notesMasterIdLst>
    <p:notesMasterId r:id="rId23"/>
  </p:notesMasterIdLst>
  <p:sldIdLst>
    <p:sldId id="285" r:id="rId5"/>
    <p:sldId id="260" r:id="rId6"/>
    <p:sldId id="288" r:id="rId7"/>
    <p:sldId id="504" r:id="rId8"/>
    <p:sldId id="290" r:id="rId9"/>
    <p:sldId id="505" r:id="rId10"/>
    <p:sldId id="292" r:id="rId11"/>
    <p:sldId id="305" r:id="rId12"/>
    <p:sldId id="322" r:id="rId13"/>
    <p:sldId id="309" r:id="rId14"/>
    <p:sldId id="506" r:id="rId15"/>
    <p:sldId id="508" r:id="rId16"/>
    <p:sldId id="507" r:id="rId17"/>
    <p:sldId id="509" r:id="rId18"/>
    <p:sldId id="307" r:id="rId19"/>
    <p:sldId id="302" r:id="rId20"/>
    <p:sldId id="281" r:id="rId21"/>
    <p:sldId id="33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40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1DCEDC-00B0-47A6-840F-814E60934144}" type="datetimeFigureOut">
              <a:rPr lang="en-US" smtClean="0"/>
              <a:t>01/04/2026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96D91A-E86F-4102-8E28-C9D6A7D3FF58}" type="slidenum">
              <a:rPr lang="en-US" smtClean="0"/>
              <a:t>‹#›</a:t>
            </a:fld>
            <a:endParaRPr lang="en-US"/>
          </a:p>
        </p:txBody>
      </p:sp>
    </p:spTree>
    <p:extLst>
      <p:ext uri="{BB962C8B-B14F-4D97-AF65-F5344CB8AC3E}">
        <p14:creationId xmlns:p14="http://schemas.microsoft.com/office/powerpoint/2010/main" val="3114491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A5658-281D-48B9-9852-EAF432BE49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6220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GB" altLang="en-US"/>
              <a:t>Tùy tình hình thực tế trên lớp, GV đưa từ học sinh viết sai vào để sửa chữa</a:t>
            </a:r>
          </a:p>
        </p:txBody>
      </p:sp>
    </p:spTree>
    <p:extLst>
      <p:ext uri="{BB962C8B-B14F-4D97-AF65-F5344CB8AC3E}">
        <p14:creationId xmlns:p14="http://schemas.microsoft.com/office/powerpoint/2010/main" val="4106665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GB" altLang="en-US"/>
              <a:t>Tùy theo tình hình lớp, GV thêm vào dấu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GB" altLang="en-US"/>
              <a:t>Tùy theo tình hình lớp, GV thêm vào dấu ...</a:t>
            </a:r>
          </a:p>
        </p:txBody>
      </p:sp>
    </p:spTree>
    <p:extLst>
      <p:ext uri="{BB962C8B-B14F-4D97-AF65-F5344CB8AC3E}">
        <p14:creationId xmlns:p14="http://schemas.microsoft.com/office/powerpoint/2010/main" val="106817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GB" altLang="en-US"/>
              <a:t>Tùy theo tình hình lớp, GV thêm vào dấu ...</a:t>
            </a:r>
          </a:p>
        </p:txBody>
      </p:sp>
    </p:spTree>
    <p:extLst>
      <p:ext uri="{BB962C8B-B14F-4D97-AF65-F5344CB8AC3E}">
        <p14:creationId xmlns:p14="http://schemas.microsoft.com/office/powerpoint/2010/main" val="576700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a:t>Facebook: https://www.facebook.com/huongthaoGADT</a:t>
            </a:r>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70F956-FC7D-4434-9D9E-CC985997F4E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70F956-FC7D-4434-9D9E-CC985997F4E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GB" altLang="en-US"/>
              <a:t>Hỏi bài cũ</a:t>
            </a:r>
          </a:p>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GB" altLang="en-US"/>
              <a:t>Hỏi bài cũ</a:t>
            </a:r>
          </a:p>
          <a:p>
            <a:endParaRPr lang="en-GB" altLang="en-US"/>
          </a:p>
        </p:txBody>
      </p:sp>
    </p:spTree>
    <p:extLst>
      <p:ext uri="{BB962C8B-B14F-4D97-AF65-F5344CB8AC3E}">
        <p14:creationId xmlns:p14="http://schemas.microsoft.com/office/powerpoint/2010/main" val="171183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GB" altLang="en-US"/>
              <a:t>Tùy tình hình thực tế trên lớp, GV đưa từ học sinh viết sai vào để sửa chữa</a:t>
            </a:r>
          </a:p>
        </p:txBody>
      </p:sp>
    </p:spTree>
    <p:extLst>
      <p:ext uri="{BB962C8B-B14F-4D97-AF65-F5344CB8AC3E}">
        <p14:creationId xmlns:p14="http://schemas.microsoft.com/office/powerpoint/2010/main" val="3409393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GB" altLang="en-US"/>
              <a:t>Tùy theo tình hình lớp, GV thêm vào dấu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GB" altLang="en-US"/>
              <a:t>Tùy theo tình hình lớp, GV thêm vào dấu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GB" altLang="en-US"/>
              <a:t>Tùy tình hình thực tế trên lớp, GV đưa từ học sinh viết sai vào để sửa chữa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GB" altLang="en-US"/>
              <a:t>Tùy theo tình hình lớp, GV thêm vào dấu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1284" y="3873500"/>
            <a:ext cx="17807885" cy="2672773"/>
          </a:xfrm>
        </p:spPr>
        <p:txBody>
          <a:bodyPr/>
          <a:lstStyle/>
          <a:p>
            <a:r>
              <a:rPr lang="en-US"/>
              <a:t>Click to edit Master title style</a:t>
            </a:r>
          </a:p>
        </p:txBody>
      </p:sp>
      <p:sp>
        <p:nvSpPr>
          <p:cNvPr id="3" name="Subtitle 2"/>
          <p:cNvSpPr>
            <a:spLocks noGrp="1"/>
          </p:cNvSpPr>
          <p:nvPr>
            <p:ph type="subTitle" idx="1"/>
          </p:nvPr>
        </p:nvSpPr>
        <p:spPr>
          <a:xfrm>
            <a:off x="3142568" y="7065818"/>
            <a:ext cx="14665317" cy="3186545"/>
          </a:xfrm>
        </p:spPr>
        <p:txBody>
          <a:bodyPr/>
          <a:lstStyle>
            <a:lvl1pPr marL="0" indent="0" algn="ctr">
              <a:buNone/>
              <a:defRPr>
                <a:solidFill>
                  <a:schemeClr val="tx1">
                    <a:tint val="75000"/>
                  </a:schemeClr>
                </a:solidFill>
              </a:defRPr>
            </a:lvl1pPr>
            <a:lvl2pPr marL="831215" indent="0" algn="ctr">
              <a:buNone/>
              <a:defRPr>
                <a:solidFill>
                  <a:schemeClr val="tx1">
                    <a:tint val="75000"/>
                  </a:schemeClr>
                </a:solidFill>
              </a:defRPr>
            </a:lvl2pPr>
            <a:lvl3pPr marL="1662430" indent="0" algn="ctr">
              <a:buNone/>
              <a:defRPr>
                <a:solidFill>
                  <a:schemeClr val="tx1">
                    <a:tint val="75000"/>
                  </a:schemeClr>
                </a:solidFill>
              </a:defRPr>
            </a:lvl3pPr>
            <a:lvl4pPr marL="2493645" indent="0" algn="ctr">
              <a:buNone/>
              <a:defRPr>
                <a:solidFill>
                  <a:schemeClr val="tx1">
                    <a:tint val="75000"/>
                  </a:schemeClr>
                </a:solidFill>
              </a:defRPr>
            </a:lvl4pPr>
            <a:lvl5pPr marL="3324860" indent="0" algn="ctr">
              <a:buNone/>
              <a:defRPr>
                <a:solidFill>
                  <a:schemeClr val="tx1">
                    <a:tint val="75000"/>
                  </a:schemeClr>
                </a:solidFill>
              </a:defRPr>
            </a:lvl5pPr>
            <a:lvl6pPr marL="4156075" indent="0" algn="ctr">
              <a:buNone/>
              <a:defRPr>
                <a:solidFill>
                  <a:schemeClr val="tx1">
                    <a:tint val="75000"/>
                  </a:schemeClr>
                </a:solidFill>
              </a:defRPr>
            </a:lvl6pPr>
            <a:lvl7pPr marL="4987925" indent="0" algn="ctr">
              <a:buNone/>
              <a:defRPr>
                <a:solidFill>
                  <a:schemeClr val="tx1">
                    <a:tint val="75000"/>
                  </a:schemeClr>
                </a:solidFill>
              </a:defRPr>
            </a:lvl7pPr>
            <a:lvl8pPr marL="5819140" indent="0" algn="ctr">
              <a:buNone/>
              <a:defRPr>
                <a:solidFill>
                  <a:schemeClr val="tx1">
                    <a:tint val="75000"/>
                  </a:schemeClr>
                </a:solidFill>
              </a:defRPr>
            </a:lvl8pPr>
            <a:lvl9pPr marL="665035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t>01/04/2026</a:t>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157156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p>
            <a:r>
              <a:rPr lang="en-US"/>
              <a:t>Click to edit Master title style</a:t>
            </a:r>
          </a:p>
        </p:txBody>
      </p:sp>
      <p:sp>
        <p:nvSpPr>
          <p:cNvPr id="3" name="Vertical Text Placeholder 2"/>
          <p:cNvSpPr>
            <a:spLocks noGrp="1"/>
          </p:cNvSpPr>
          <p:nvPr>
            <p:ph type="body" orient="vert" idx="1"/>
          </p:nvPr>
        </p:nvSpPr>
        <p:spPr>
          <a:xfrm>
            <a:off x="1047523" y="2909455"/>
            <a:ext cx="18855408" cy="82290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t>01/04/2026</a:t>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312682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189079" y="499342"/>
            <a:ext cx="4713852" cy="106391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47523" y="499342"/>
            <a:ext cx="13792382" cy="106391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t>01/04/2026</a:t>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962304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1284" y="3873500"/>
            <a:ext cx="17807885" cy="2672773"/>
          </a:xfrm>
        </p:spPr>
        <p:txBody>
          <a:bodyPr/>
          <a:lstStyle/>
          <a:p>
            <a:r>
              <a:rPr lang="en-US"/>
              <a:t>Click to edit Master title style</a:t>
            </a:r>
          </a:p>
        </p:txBody>
      </p:sp>
      <p:sp>
        <p:nvSpPr>
          <p:cNvPr id="3" name="Subtitle 2"/>
          <p:cNvSpPr>
            <a:spLocks noGrp="1"/>
          </p:cNvSpPr>
          <p:nvPr>
            <p:ph type="subTitle" idx="1"/>
          </p:nvPr>
        </p:nvSpPr>
        <p:spPr>
          <a:xfrm>
            <a:off x="3142568" y="7065818"/>
            <a:ext cx="14665317" cy="3186545"/>
          </a:xfrm>
        </p:spPr>
        <p:txBody>
          <a:bodyPr/>
          <a:lstStyle>
            <a:lvl1pPr marL="0" indent="0" algn="ctr">
              <a:buNone/>
              <a:defRPr>
                <a:solidFill>
                  <a:schemeClr val="tx1">
                    <a:tint val="75000"/>
                  </a:schemeClr>
                </a:solidFill>
              </a:defRPr>
            </a:lvl1pPr>
            <a:lvl2pPr marL="831215" indent="0" algn="ctr">
              <a:buNone/>
              <a:defRPr>
                <a:solidFill>
                  <a:schemeClr val="tx1">
                    <a:tint val="75000"/>
                  </a:schemeClr>
                </a:solidFill>
              </a:defRPr>
            </a:lvl2pPr>
            <a:lvl3pPr marL="1662430" indent="0" algn="ctr">
              <a:buNone/>
              <a:defRPr>
                <a:solidFill>
                  <a:schemeClr val="tx1">
                    <a:tint val="75000"/>
                  </a:schemeClr>
                </a:solidFill>
              </a:defRPr>
            </a:lvl3pPr>
            <a:lvl4pPr marL="2493645" indent="0" algn="ctr">
              <a:buNone/>
              <a:defRPr>
                <a:solidFill>
                  <a:schemeClr val="tx1">
                    <a:tint val="75000"/>
                  </a:schemeClr>
                </a:solidFill>
              </a:defRPr>
            </a:lvl4pPr>
            <a:lvl5pPr marL="3324860" indent="0" algn="ctr">
              <a:buNone/>
              <a:defRPr>
                <a:solidFill>
                  <a:schemeClr val="tx1">
                    <a:tint val="75000"/>
                  </a:schemeClr>
                </a:solidFill>
              </a:defRPr>
            </a:lvl5pPr>
            <a:lvl6pPr marL="4156075" indent="0" algn="ctr">
              <a:buNone/>
              <a:defRPr>
                <a:solidFill>
                  <a:schemeClr val="tx1">
                    <a:tint val="75000"/>
                  </a:schemeClr>
                </a:solidFill>
              </a:defRPr>
            </a:lvl6pPr>
            <a:lvl7pPr marL="4987925" indent="0" algn="ctr">
              <a:buNone/>
              <a:defRPr>
                <a:solidFill>
                  <a:schemeClr val="tx1">
                    <a:tint val="75000"/>
                  </a:schemeClr>
                </a:solidFill>
              </a:defRPr>
            </a:lvl7pPr>
            <a:lvl8pPr marL="5819140" indent="0" algn="ctr">
              <a:buNone/>
              <a:defRPr>
                <a:solidFill>
                  <a:schemeClr val="tx1">
                    <a:tint val="75000"/>
                  </a:schemeClr>
                </a:solidFill>
              </a:defRPr>
            </a:lvl8pPr>
            <a:lvl9pPr marL="665035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t>01/04/2026</a:t>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738936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p>
            <a:r>
              <a:rPr lang="en-US"/>
              <a:t>Click to edit Master title style</a:t>
            </a:r>
          </a:p>
        </p:txBody>
      </p:sp>
      <p:sp>
        <p:nvSpPr>
          <p:cNvPr id="3" name="Content Placeholder 2"/>
          <p:cNvSpPr>
            <a:spLocks noGrp="1"/>
          </p:cNvSpPr>
          <p:nvPr>
            <p:ph idx="1"/>
          </p:nvPr>
        </p:nvSpPr>
        <p:spPr>
          <a:xfrm>
            <a:off x="1047523" y="2909455"/>
            <a:ext cx="18855408" cy="8229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t>01/04/2026</a:t>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043136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54941" y="8012545"/>
            <a:ext cx="17807885" cy="2476500"/>
          </a:xfrm>
        </p:spPr>
        <p:txBody>
          <a:bodyPr anchor="t"/>
          <a:lstStyle>
            <a:lvl1pPr algn="l">
              <a:defRPr sz="7275" b="1" cap="all"/>
            </a:lvl1pPr>
          </a:lstStyle>
          <a:p>
            <a:r>
              <a:rPr lang="en-US"/>
              <a:t>Click to edit Master title style</a:t>
            </a:r>
          </a:p>
        </p:txBody>
      </p:sp>
      <p:sp>
        <p:nvSpPr>
          <p:cNvPr id="3" name="Text Placeholder 2"/>
          <p:cNvSpPr>
            <a:spLocks noGrp="1"/>
          </p:cNvSpPr>
          <p:nvPr>
            <p:ph type="body" idx="1"/>
          </p:nvPr>
        </p:nvSpPr>
        <p:spPr>
          <a:xfrm>
            <a:off x="1654941" y="5284933"/>
            <a:ext cx="17807885" cy="2727613"/>
          </a:xfrm>
        </p:spPr>
        <p:txBody>
          <a:bodyPr anchor="b"/>
          <a:lstStyle>
            <a:lvl1pPr marL="0" indent="0">
              <a:buNone/>
              <a:defRPr sz="3635">
                <a:solidFill>
                  <a:schemeClr val="tx1">
                    <a:tint val="75000"/>
                  </a:schemeClr>
                </a:solidFill>
              </a:defRPr>
            </a:lvl1pPr>
            <a:lvl2pPr marL="831215" indent="0">
              <a:buNone/>
              <a:defRPr sz="3275">
                <a:solidFill>
                  <a:schemeClr val="tx1">
                    <a:tint val="75000"/>
                  </a:schemeClr>
                </a:solidFill>
              </a:defRPr>
            </a:lvl2pPr>
            <a:lvl3pPr marL="1662430" indent="0">
              <a:buNone/>
              <a:defRPr sz="2910">
                <a:solidFill>
                  <a:schemeClr val="tx1">
                    <a:tint val="75000"/>
                  </a:schemeClr>
                </a:solidFill>
              </a:defRPr>
            </a:lvl3pPr>
            <a:lvl4pPr marL="2493645" indent="0">
              <a:buNone/>
              <a:defRPr sz="2545">
                <a:solidFill>
                  <a:schemeClr val="tx1">
                    <a:tint val="75000"/>
                  </a:schemeClr>
                </a:solidFill>
              </a:defRPr>
            </a:lvl4pPr>
            <a:lvl5pPr marL="3324860" indent="0">
              <a:buNone/>
              <a:defRPr sz="2545">
                <a:solidFill>
                  <a:schemeClr val="tx1">
                    <a:tint val="75000"/>
                  </a:schemeClr>
                </a:solidFill>
              </a:defRPr>
            </a:lvl5pPr>
            <a:lvl6pPr marL="4156075" indent="0">
              <a:buNone/>
              <a:defRPr sz="2545">
                <a:solidFill>
                  <a:schemeClr val="tx1">
                    <a:tint val="75000"/>
                  </a:schemeClr>
                </a:solidFill>
              </a:defRPr>
            </a:lvl6pPr>
            <a:lvl7pPr marL="4987925" indent="0">
              <a:buNone/>
              <a:defRPr sz="2545">
                <a:solidFill>
                  <a:schemeClr val="tx1">
                    <a:tint val="75000"/>
                  </a:schemeClr>
                </a:solidFill>
              </a:defRPr>
            </a:lvl7pPr>
            <a:lvl8pPr marL="5819140" indent="0">
              <a:buNone/>
              <a:defRPr sz="2545">
                <a:solidFill>
                  <a:schemeClr val="tx1">
                    <a:tint val="75000"/>
                  </a:schemeClr>
                </a:solidFill>
              </a:defRPr>
            </a:lvl8pPr>
            <a:lvl9pPr marL="6650355" indent="0">
              <a:buNone/>
              <a:defRPr sz="254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t>01/04/2026</a:t>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772707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047523" y="11557000"/>
            <a:ext cx="4888439" cy="663864"/>
          </a:xfrm>
        </p:spPr>
        <p:txBody>
          <a:bodyPr/>
          <a:lstStyle/>
          <a:p>
            <a:fld id="{1D8BD707-D9CF-40AE-B4C6-C98DA3205C09}" type="datetimeFigureOut">
              <a:rPr lang="en-US" smtClean="0"/>
              <a:t>01/04/2026</a:t>
            </a:fld>
            <a:endParaRPr lang="en-US"/>
          </a:p>
        </p:txBody>
      </p:sp>
      <p:sp>
        <p:nvSpPr>
          <p:cNvPr id="6" name="Footer Placeholder 5"/>
          <p:cNvSpPr>
            <a:spLocks noGrp="1"/>
          </p:cNvSpPr>
          <p:nvPr>
            <p:ph type="ftr" sz="quarter" idx="11"/>
          </p:nvPr>
        </p:nvSpPr>
        <p:spPr>
          <a:xfrm>
            <a:off x="7158072" y="11557000"/>
            <a:ext cx="6634310" cy="663864"/>
          </a:xfrm>
        </p:spPr>
        <p:txBody>
          <a:bodyPr/>
          <a:lstStyle/>
          <a:p>
            <a:endParaRPr lang="en-US"/>
          </a:p>
        </p:txBody>
      </p:sp>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pic>
        <p:nvPicPr>
          <p:cNvPr id="8" name="Picture 5"/>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28600" y="6324600"/>
            <a:ext cx="13049250" cy="1343025"/>
          </a:xfrm>
          <a:prstGeom prst="rect">
            <a:avLst/>
          </a:prstGeom>
        </p:spPr>
      </p:pic>
      <p:pic>
        <p:nvPicPr>
          <p:cNvPr id="9" name="Picture 2"/>
          <p:cNvPicPr>
            <a:picLocks noGrp="1" noChangeAspect="1"/>
          </p:cNvPicPr>
          <p:nvPr>
            <p:ph sz="half" idx="1"/>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228600" y="4648200"/>
            <a:ext cx="2786380" cy="2098040"/>
          </a:xfrm>
          <a:prstGeom prst="rect">
            <a:avLst/>
          </a:prstGeom>
        </p:spPr>
      </p:pic>
      <p:pic>
        <p:nvPicPr>
          <p:cNvPr id="10" name="Picture 7"/>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063480" y="152400"/>
            <a:ext cx="2128520" cy="1684020"/>
          </a:xfrm>
          <a:prstGeom prst="rect">
            <a:avLst/>
          </a:prstGeom>
        </p:spPr>
      </p:pic>
    </p:spTree>
    <p:extLst>
      <p:ext uri="{BB962C8B-B14F-4D97-AF65-F5344CB8AC3E}">
        <p14:creationId xmlns:p14="http://schemas.microsoft.com/office/powerpoint/2010/main" val="1590843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47523" y="2791115"/>
            <a:ext cx="9256755" cy="1163204"/>
          </a:xfrm>
        </p:spPr>
        <p:txBody>
          <a:bodyPr anchor="b"/>
          <a:lstStyle>
            <a:lvl1pPr marL="0" indent="0">
              <a:buNone/>
              <a:defRPr sz="4365" b="1"/>
            </a:lvl1pPr>
            <a:lvl2pPr marL="831215" indent="0">
              <a:buNone/>
              <a:defRPr sz="3635" b="1"/>
            </a:lvl2pPr>
            <a:lvl3pPr marL="1662430" indent="0">
              <a:buNone/>
              <a:defRPr sz="3275" b="1"/>
            </a:lvl3pPr>
            <a:lvl4pPr marL="2493645" indent="0">
              <a:buNone/>
              <a:defRPr sz="2910" b="1"/>
            </a:lvl4pPr>
            <a:lvl5pPr marL="3324860" indent="0">
              <a:buNone/>
              <a:defRPr sz="2910" b="1"/>
            </a:lvl5pPr>
            <a:lvl6pPr marL="4156075" indent="0">
              <a:buNone/>
              <a:defRPr sz="2910" b="1"/>
            </a:lvl6pPr>
            <a:lvl7pPr marL="4987925" indent="0">
              <a:buNone/>
              <a:defRPr sz="2910" b="1"/>
            </a:lvl7pPr>
            <a:lvl8pPr marL="5819140" indent="0">
              <a:buNone/>
              <a:defRPr sz="2910" b="1"/>
            </a:lvl8pPr>
            <a:lvl9pPr marL="6650355" indent="0">
              <a:buNone/>
              <a:defRPr sz="2910" b="1"/>
            </a:lvl9pPr>
          </a:lstStyle>
          <a:p>
            <a:pPr lvl="0"/>
            <a:r>
              <a:rPr lang="en-US"/>
              <a:t>Click to edit Master text styles</a:t>
            </a:r>
          </a:p>
        </p:txBody>
      </p:sp>
      <p:sp>
        <p:nvSpPr>
          <p:cNvPr id="4" name="Content Placeholder 3"/>
          <p:cNvSpPr>
            <a:spLocks noGrp="1"/>
          </p:cNvSpPr>
          <p:nvPr>
            <p:ph sz="half" idx="2"/>
          </p:nvPr>
        </p:nvSpPr>
        <p:spPr>
          <a:xfrm>
            <a:off x="1047523" y="3954318"/>
            <a:ext cx="9256755" cy="7184160"/>
          </a:xfrm>
        </p:spPr>
        <p:txBody>
          <a:bodyPr/>
          <a:lstStyle>
            <a:lvl1pPr>
              <a:defRPr sz="4365"/>
            </a:lvl1pPr>
            <a:lvl2pPr>
              <a:defRPr sz="3635"/>
            </a:lvl2pPr>
            <a:lvl3pPr>
              <a:defRPr sz="3275"/>
            </a:lvl3pPr>
            <a:lvl4pPr>
              <a:defRPr sz="2910"/>
            </a:lvl4pPr>
            <a:lvl5pPr>
              <a:defRPr sz="2910"/>
            </a:lvl5pPr>
            <a:lvl6pPr>
              <a:defRPr sz="2910"/>
            </a:lvl6pPr>
            <a:lvl7pPr>
              <a:defRPr sz="2910"/>
            </a:lvl7pPr>
            <a:lvl8pPr>
              <a:defRPr sz="2910"/>
            </a:lvl8pPr>
            <a:lvl9pPr>
              <a:defRPr sz="291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642539" y="2791115"/>
            <a:ext cx="9260391" cy="1163204"/>
          </a:xfrm>
        </p:spPr>
        <p:txBody>
          <a:bodyPr anchor="b"/>
          <a:lstStyle>
            <a:lvl1pPr marL="0" indent="0">
              <a:buNone/>
              <a:defRPr sz="4365" b="1"/>
            </a:lvl1pPr>
            <a:lvl2pPr marL="831215" indent="0">
              <a:buNone/>
              <a:defRPr sz="3635" b="1"/>
            </a:lvl2pPr>
            <a:lvl3pPr marL="1662430" indent="0">
              <a:buNone/>
              <a:defRPr sz="3275" b="1"/>
            </a:lvl3pPr>
            <a:lvl4pPr marL="2493645" indent="0">
              <a:buNone/>
              <a:defRPr sz="2910" b="1"/>
            </a:lvl4pPr>
            <a:lvl5pPr marL="3324860" indent="0">
              <a:buNone/>
              <a:defRPr sz="2910" b="1"/>
            </a:lvl5pPr>
            <a:lvl6pPr marL="4156075" indent="0">
              <a:buNone/>
              <a:defRPr sz="2910" b="1"/>
            </a:lvl6pPr>
            <a:lvl7pPr marL="4987925" indent="0">
              <a:buNone/>
              <a:defRPr sz="2910" b="1"/>
            </a:lvl7pPr>
            <a:lvl8pPr marL="5819140" indent="0">
              <a:buNone/>
              <a:defRPr sz="2910" b="1"/>
            </a:lvl8pPr>
            <a:lvl9pPr marL="6650355" indent="0">
              <a:buNone/>
              <a:defRPr sz="2910" b="1"/>
            </a:lvl9pPr>
          </a:lstStyle>
          <a:p>
            <a:pPr lvl="0"/>
            <a:r>
              <a:rPr lang="en-US"/>
              <a:t>Click to edit Master text styles</a:t>
            </a:r>
          </a:p>
        </p:txBody>
      </p:sp>
      <p:sp>
        <p:nvSpPr>
          <p:cNvPr id="6" name="Content Placeholder 5"/>
          <p:cNvSpPr>
            <a:spLocks noGrp="1"/>
          </p:cNvSpPr>
          <p:nvPr>
            <p:ph sz="quarter" idx="4"/>
          </p:nvPr>
        </p:nvSpPr>
        <p:spPr>
          <a:xfrm>
            <a:off x="10642539" y="3954318"/>
            <a:ext cx="9260391" cy="7184160"/>
          </a:xfrm>
        </p:spPr>
        <p:txBody>
          <a:bodyPr/>
          <a:lstStyle>
            <a:lvl1pPr>
              <a:defRPr sz="4365"/>
            </a:lvl1pPr>
            <a:lvl2pPr>
              <a:defRPr sz="3635"/>
            </a:lvl2pPr>
            <a:lvl3pPr>
              <a:defRPr sz="3275"/>
            </a:lvl3pPr>
            <a:lvl4pPr>
              <a:defRPr sz="2910"/>
            </a:lvl4pPr>
            <a:lvl5pPr>
              <a:defRPr sz="2910"/>
            </a:lvl5pPr>
            <a:lvl6pPr>
              <a:defRPr sz="2910"/>
            </a:lvl6pPr>
            <a:lvl7pPr>
              <a:defRPr sz="2910"/>
            </a:lvl7pPr>
            <a:lvl8pPr>
              <a:defRPr sz="2910"/>
            </a:lvl8pPr>
            <a:lvl9pPr>
              <a:defRPr sz="291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47523" y="11557000"/>
            <a:ext cx="4888439" cy="663864"/>
          </a:xfrm>
        </p:spPr>
        <p:txBody>
          <a:bodyPr/>
          <a:lstStyle/>
          <a:p>
            <a:fld id="{1D8BD707-D9CF-40AE-B4C6-C98DA3205C09}" type="datetimeFigureOut">
              <a:rPr lang="en-US" smtClean="0"/>
              <a:t>01/04/2026</a:t>
            </a:fld>
            <a:endParaRPr lang="en-US"/>
          </a:p>
        </p:txBody>
      </p:sp>
      <p:sp>
        <p:nvSpPr>
          <p:cNvPr id="8" name="Footer Placeholder 7"/>
          <p:cNvSpPr>
            <a:spLocks noGrp="1"/>
          </p:cNvSpPr>
          <p:nvPr>
            <p:ph type="ftr" sz="quarter" idx="11"/>
          </p:nvPr>
        </p:nvSpPr>
        <p:spPr>
          <a:xfrm>
            <a:off x="7158072" y="11557000"/>
            <a:ext cx="6634310" cy="663864"/>
          </a:xfrm>
        </p:spPr>
        <p:txBody>
          <a:bodyPr/>
          <a:lstStyle/>
          <a:p>
            <a:endParaRPr lang="en-US"/>
          </a:p>
        </p:txBody>
      </p:sp>
      <p:sp>
        <p:nvSpPr>
          <p:cNvPr id="9" name="Slide Number Placeholder 8"/>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337061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p>
            <a:r>
              <a:rPr lang="en-US"/>
              <a:t>Click to edit Master title style</a:t>
            </a:r>
          </a:p>
        </p:txBody>
      </p:sp>
      <p:sp>
        <p:nvSpPr>
          <p:cNvPr id="3" name="Date Placeholder 2"/>
          <p:cNvSpPr>
            <a:spLocks noGrp="1"/>
          </p:cNvSpPr>
          <p:nvPr>
            <p:ph type="dt" sz="half" idx="10"/>
          </p:nvPr>
        </p:nvSpPr>
        <p:spPr>
          <a:xfrm>
            <a:off x="1047523" y="11557000"/>
            <a:ext cx="4888439" cy="663864"/>
          </a:xfrm>
        </p:spPr>
        <p:txBody>
          <a:bodyPr/>
          <a:lstStyle/>
          <a:p>
            <a:fld id="{1D8BD707-D9CF-40AE-B4C6-C98DA3205C09}" type="datetimeFigureOut">
              <a:rPr lang="en-US" smtClean="0"/>
              <a:t>01/04/2026</a:t>
            </a:fld>
            <a:endParaRPr lang="en-US"/>
          </a:p>
        </p:txBody>
      </p:sp>
      <p:sp>
        <p:nvSpPr>
          <p:cNvPr id="4" name="Footer Placeholder 3"/>
          <p:cNvSpPr>
            <a:spLocks noGrp="1"/>
          </p:cNvSpPr>
          <p:nvPr>
            <p:ph type="ftr" sz="quarter" idx="11"/>
          </p:nvPr>
        </p:nvSpPr>
        <p:spPr>
          <a:xfrm>
            <a:off x="7158072" y="11557000"/>
            <a:ext cx="6634310" cy="663864"/>
          </a:xfrm>
        </p:spPr>
        <p:txBody>
          <a:bodyPr/>
          <a:lstStyle/>
          <a:p>
            <a:endParaRPr lang="en-US"/>
          </a:p>
        </p:txBody>
      </p:sp>
      <p:sp>
        <p:nvSpPr>
          <p:cNvPr id="5" name="Slide Number Placeholder 4"/>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193601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6">
            <a:lumMod val="20000"/>
            <a:lumOff val="80000"/>
            <a:alpha val="11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7523" y="11557000"/>
            <a:ext cx="4888439" cy="663864"/>
          </a:xfrm>
        </p:spPr>
        <p:txBody>
          <a:bodyPr/>
          <a:lstStyle/>
          <a:p>
            <a:fld id="{1D8BD707-D9CF-40AE-B4C6-C98DA3205C09}" type="datetimeFigureOut">
              <a:rPr lang="en-US" smtClean="0"/>
              <a:t>01/04/2026</a:t>
            </a:fld>
            <a:endParaRPr lang="en-US"/>
          </a:p>
        </p:txBody>
      </p:sp>
      <p:sp>
        <p:nvSpPr>
          <p:cNvPr id="3" name="Footer Placeholder 2"/>
          <p:cNvSpPr>
            <a:spLocks noGrp="1"/>
          </p:cNvSpPr>
          <p:nvPr>
            <p:ph type="ftr" sz="quarter" idx="11"/>
          </p:nvPr>
        </p:nvSpPr>
        <p:spPr>
          <a:xfrm>
            <a:off x="7158072" y="11557000"/>
            <a:ext cx="6634310" cy="663864"/>
          </a:xfrm>
        </p:spPr>
        <p:txBody>
          <a:bodyPr/>
          <a:lstStyle/>
          <a:p>
            <a:endParaRPr lang="en-US"/>
          </a:p>
        </p:txBody>
      </p:sp>
      <p:sp>
        <p:nvSpPr>
          <p:cNvPr id="4" name="Slide Number Placeholder 3"/>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997337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7523" y="496455"/>
            <a:ext cx="6892555" cy="2112818"/>
          </a:xfrm>
        </p:spPr>
        <p:txBody>
          <a:bodyPr anchor="b"/>
          <a:lstStyle>
            <a:lvl1pPr algn="l">
              <a:defRPr sz="3635" b="1"/>
            </a:lvl1pPr>
          </a:lstStyle>
          <a:p>
            <a:r>
              <a:rPr lang="en-US"/>
              <a:t>Click to edit Master title style</a:t>
            </a:r>
          </a:p>
        </p:txBody>
      </p:sp>
      <p:sp>
        <p:nvSpPr>
          <p:cNvPr id="3" name="Content Placeholder 2"/>
          <p:cNvSpPr>
            <a:spLocks noGrp="1"/>
          </p:cNvSpPr>
          <p:nvPr>
            <p:ph idx="1"/>
          </p:nvPr>
        </p:nvSpPr>
        <p:spPr>
          <a:xfrm>
            <a:off x="8191045" y="496455"/>
            <a:ext cx="11711885" cy="10642024"/>
          </a:xfrm>
        </p:spPr>
        <p:txBody>
          <a:bodyPr/>
          <a:lstStyle>
            <a:lvl1pPr>
              <a:defRPr sz="5820"/>
            </a:lvl1pPr>
            <a:lvl2pPr>
              <a:defRPr sz="5090"/>
            </a:lvl2pPr>
            <a:lvl3pPr>
              <a:defRPr sz="4365"/>
            </a:lvl3pPr>
            <a:lvl4pPr>
              <a:defRPr sz="3635"/>
            </a:lvl4pPr>
            <a:lvl5pPr>
              <a:defRPr sz="3635"/>
            </a:lvl5pPr>
            <a:lvl6pPr>
              <a:defRPr sz="3635"/>
            </a:lvl6pPr>
            <a:lvl7pPr>
              <a:defRPr sz="3635"/>
            </a:lvl7pPr>
            <a:lvl8pPr>
              <a:defRPr sz="3635"/>
            </a:lvl8pPr>
            <a:lvl9pPr>
              <a:defRPr sz="36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47523" y="2609273"/>
            <a:ext cx="6892555" cy="8529205"/>
          </a:xfrm>
        </p:spPr>
        <p:txBody>
          <a:bodyPr/>
          <a:lstStyle>
            <a:lvl1pPr marL="0" indent="0">
              <a:buNone/>
              <a:defRPr sz="2545"/>
            </a:lvl1pPr>
            <a:lvl2pPr marL="831215" indent="0">
              <a:buNone/>
              <a:defRPr sz="2180"/>
            </a:lvl2pPr>
            <a:lvl3pPr marL="1662430" indent="0">
              <a:buNone/>
              <a:defRPr sz="1820"/>
            </a:lvl3pPr>
            <a:lvl4pPr marL="2493645" indent="0">
              <a:buNone/>
              <a:defRPr sz="1635"/>
            </a:lvl4pPr>
            <a:lvl5pPr marL="3324860" indent="0">
              <a:buNone/>
              <a:defRPr sz="1635"/>
            </a:lvl5pPr>
            <a:lvl6pPr marL="4156075" indent="0">
              <a:buNone/>
              <a:defRPr sz="1635"/>
            </a:lvl6pPr>
            <a:lvl7pPr marL="4987925" indent="0">
              <a:buNone/>
              <a:defRPr sz="1635"/>
            </a:lvl7pPr>
            <a:lvl8pPr marL="5819140" indent="0">
              <a:buNone/>
              <a:defRPr sz="1635"/>
            </a:lvl8pPr>
            <a:lvl9pPr marL="6650355" indent="0">
              <a:buNone/>
              <a:defRPr sz="1635"/>
            </a:lvl9pPr>
          </a:lstStyle>
          <a:p>
            <a:pPr lvl="0"/>
            <a:r>
              <a:rPr lang="en-US"/>
              <a:t>Click to edit Master text styles</a:t>
            </a:r>
          </a:p>
        </p:txBody>
      </p:sp>
      <p:sp>
        <p:nvSpPr>
          <p:cNvPr id="5" name="Date Placeholder 4"/>
          <p:cNvSpPr>
            <a:spLocks noGrp="1"/>
          </p:cNvSpPr>
          <p:nvPr>
            <p:ph type="dt" sz="half" idx="10"/>
          </p:nvPr>
        </p:nvSpPr>
        <p:spPr>
          <a:xfrm>
            <a:off x="1047523" y="11557000"/>
            <a:ext cx="4888439" cy="663864"/>
          </a:xfrm>
        </p:spPr>
        <p:txBody>
          <a:bodyPr/>
          <a:lstStyle/>
          <a:p>
            <a:fld id="{1D8BD707-D9CF-40AE-B4C6-C98DA3205C09}" type="datetimeFigureOut">
              <a:rPr lang="en-US" smtClean="0"/>
              <a:t>01/04/2026</a:t>
            </a:fld>
            <a:endParaRPr lang="en-US"/>
          </a:p>
        </p:txBody>
      </p:sp>
      <p:sp>
        <p:nvSpPr>
          <p:cNvPr id="6" name="Footer Placeholder 5"/>
          <p:cNvSpPr>
            <a:spLocks noGrp="1"/>
          </p:cNvSpPr>
          <p:nvPr>
            <p:ph type="ftr" sz="quarter" idx="11"/>
          </p:nvPr>
        </p:nvSpPr>
        <p:spPr>
          <a:xfrm>
            <a:off x="7158072" y="11557000"/>
            <a:ext cx="6634310" cy="663864"/>
          </a:xfrm>
        </p:spPr>
        <p:txBody>
          <a:bodyPr/>
          <a:lstStyle/>
          <a:p>
            <a:endParaRPr lang="en-US"/>
          </a:p>
        </p:txBody>
      </p:sp>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855490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p>
            <a:r>
              <a:rPr lang="en-US"/>
              <a:t>Click to edit Master title style</a:t>
            </a:r>
          </a:p>
        </p:txBody>
      </p:sp>
      <p:sp>
        <p:nvSpPr>
          <p:cNvPr id="3" name="Content Placeholder 2"/>
          <p:cNvSpPr>
            <a:spLocks noGrp="1"/>
          </p:cNvSpPr>
          <p:nvPr>
            <p:ph idx="1"/>
          </p:nvPr>
        </p:nvSpPr>
        <p:spPr>
          <a:xfrm>
            <a:off x="1047523" y="2909455"/>
            <a:ext cx="18855408" cy="8229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t>01/04/2026</a:t>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85658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06436" y="8728364"/>
            <a:ext cx="12570272" cy="1030433"/>
          </a:xfrm>
        </p:spPr>
        <p:txBody>
          <a:bodyPr anchor="b"/>
          <a:lstStyle>
            <a:lvl1pPr algn="l">
              <a:defRPr sz="3635" b="1"/>
            </a:lvl1pPr>
          </a:lstStyle>
          <a:p>
            <a:r>
              <a:rPr lang="en-US"/>
              <a:t>Click to edit Master title style</a:t>
            </a:r>
          </a:p>
        </p:txBody>
      </p:sp>
      <p:sp>
        <p:nvSpPr>
          <p:cNvPr id="3" name="Picture Placeholder 2"/>
          <p:cNvSpPr>
            <a:spLocks noGrp="1"/>
          </p:cNvSpPr>
          <p:nvPr>
            <p:ph type="pic" idx="1"/>
          </p:nvPr>
        </p:nvSpPr>
        <p:spPr>
          <a:xfrm>
            <a:off x="4106436" y="1114136"/>
            <a:ext cx="12570272" cy="7481455"/>
          </a:xfrm>
        </p:spPr>
        <p:txBody>
          <a:bodyPr/>
          <a:lstStyle>
            <a:lvl1pPr marL="0" indent="0">
              <a:buNone/>
              <a:defRPr sz="5820"/>
            </a:lvl1pPr>
            <a:lvl2pPr marL="831215" indent="0">
              <a:buNone/>
              <a:defRPr sz="5090"/>
            </a:lvl2pPr>
            <a:lvl3pPr marL="1662430" indent="0">
              <a:buNone/>
              <a:defRPr sz="4365"/>
            </a:lvl3pPr>
            <a:lvl4pPr marL="2493645" indent="0">
              <a:buNone/>
              <a:defRPr sz="3635"/>
            </a:lvl4pPr>
            <a:lvl5pPr marL="3324860" indent="0">
              <a:buNone/>
              <a:defRPr sz="3635"/>
            </a:lvl5pPr>
            <a:lvl6pPr marL="4156075" indent="0">
              <a:buNone/>
              <a:defRPr sz="3635"/>
            </a:lvl6pPr>
            <a:lvl7pPr marL="4987925" indent="0">
              <a:buNone/>
              <a:defRPr sz="3635"/>
            </a:lvl7pPr>
            <a:lvl8pPr marL="5819140" indent="0">
              <a:buNone/>
              <a:defRPr sz="3635"/>
            </a:lvl8pPr>
            <a:lvl9pPr marL="6650355" indent="0">
              <a:buNone/>
              <a:defRPr sz="3635"/>
            </a:lvl9pPr>
          </a:lstStyle>
          <a:p>
            <a:endParaRPr lang="en-US"/>
          </a:p>
        </p:txBody>
      </p:sp>
      <p:sp>
        <p:nvSpPr>
          <p:cNvPr id="4" name="Text Placeholder 3"/>
          <p:cNvSpPr>
            <a:spLocks noGrp="1"/>
          </p:cNvSpPr>
          <p:nvPr>
            <p:ph type="body" sz="half" idx="2"/>
          </p:nvPr>
        </p:nvSpPr>
        <p:spPr>
          <a:xfrm>
            <a:off x="4106436" y="9758796"/>
            <a:ext cx="12570272" cy="1463385"/>
          </a:xfrm>
        </p:spPr>
        <p:txBody>
          <a:bodyPr/>
          <a:lstStyle>
            <a:lvl1pPr marL="0" indent="0">
              <a:buNone/>
              <a:defRPr sz="2545"/>
            </a:lvl1pPr>
            <a:lvl2pPr marL="831215" indent="0">
              <a:buNone/>
              <a:defRPr sz="2180"/>
            </a:lvl2pPr>
            <a:lvl3pPr marL="1662430" indent="0">
              <a:buNone/>
              <a:defRPr sz="1820"/>
            </a:lvl3pPr>
            <a:lvl4pPr marL="2493645" indent="0">
              <a:buNone/>
              <a:defRPr sz="1635"/>
            </a:lvl4pPr>
            <a:lvl5pPr marL="3324860" indent="0">
              <a:buNone/>
              <a:defRPr sz="1635"/>
            </a:lvl5pPr>
            <a:lvl6pPr marL="4156075" indent="0">
              <a:buNone/>
              <a:defRPr sz="1635"/>
            </a:lvl6pPr>
            <a:lvl7pPr marL="4987925" indent="0">
              <a:buNone/>
              <a:defRPr sz="1635"/>
            </a:lvl7pPr>
            <a:lvl8pPr marL="5819140" indent="0">
              <a:buNone/>
              <a:defRPr sz="1635"/>
            </a:lvl8pPr>
            <a:lvl9pPr marL="6650355" indent="0">
              <a:buNone/>
              <a:defRPr sz="1635"/>
            </a:lvl9pPr>
          </a:lstStyle>
          <a:p>
            <a:pPr lvl="0"/>
            <a:r>
              <a:rPr lang="en-US"/>
              <a:t>Click to edit Master text styles</a:t>
            </a:r>
          </a:p>
        </p:txBody>
      </p:sp>
      <p:sp>
        <p:nvSpPr>
          <p:cNvPr id="5" name="Date Placeholder 4"/>
          <p:cNvSpPr>
            <a:spLocks noGrp="1"/>
          </p:cNvSpPr>
          <p:nvPr>
            <p:ph type="dt" sz="half" idx="10"/>
          </p:nvPr>
        </p:nvSpPr>
        <p:spPr>
          <a:xfrm>
            <a:off x="1047523" y="11557000"/>
            <a:ext cx="4888439" cy="663864"/>
          </a:xfrm>
        </p:spPr>
        <p:txBody>
          <a:bodyPr/>
          <a:lstStyle/>
          <a:p>
            <a:fld id="{1D8BD707-D9CF-40AE-B4C6-C98DA3205C09}" type="datetimeFigureOut">
              <a:rPr lang="en-US" smtClean="0"/>
              <a:t>01/04/2026</a:t>
            </a:fld>
            <a:endParaRPr lang="en-US"/>
          </a:p>
        </p:txBody>
      </p:sp>
      <p:sp>
        <p:nvSpPr>
          <p:cNvPr id="6" name="Footer Placeholder 5"/>
          <p:cNvSpPr>
            <a:spLocks noGrp="1"/>
          </p:cNvSpPr>
          <p:nvPr>
            <p:ph type="ftr" sz="quarter" idx="11"/>
          </p:nvPr>
        </p:nvSpPr>
        <p:spPr>
          <a:xfrm>
            <a:off x="7158072" y="11557000"/>
            <a:ext cx="6634310" cy="663864"/>
          </a:xfrm>
        </p:spPr>
        <p:txBody>
          <a:bodyPr/>
          <a:lstStyle/>
          <a:p>
            <a:endParaRPr lang="en-US"/>
          </a:p>
        </p:txBody>
      </p:sp>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704702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p>
            <a:r>
              <a:rPr lang="en-US"/>
              <a:t>Click to edit Master title style</a:t>
            </a:r>
          </a:p>
        </p:txBody>
      </p:sp>
      <p:sp>
        <p:nvSpPr>
          <p:cNvPr id="3" name="Vertical Text Placeholder 2"/>
          <p:cNvSpPr>
            <a:spLocks noGrp="1"/>
          </p:cNvSpPr>
          <p:nvPr>
            <p:ph type="body" orient="vert" idx="1"/>
          </p:nvPr>
        </p:nvSpPr>
        <p:spPr>
          <a:xfrm>
            <a:off x="1047523" y="2909455"/>
            <a:ext cx="18855408" cy="82290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t>01/04/2026</a:t>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827643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189079" y="499342"/>
            <a:ext cx="4713852" cy="106391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47523" y="499342"/>
            <a:ext cx="13792382" cy="106391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t>01/04/2026</a:t>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9623934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39825"/>
          </a:xfrm>
        </p:spPr>
        <p:txBody>
          <a:bodyPr/>
          <a:lstStyle/>
          <a:p>
            <a:r>
              <a:rPr lang="en-US"/>
              <a:t>Click to edit Master title style</a:t>
            </a:r>
          </a:p>
        </p:txBody>
      </p:sp>
      <p:sp>
        <p:nvSpPr>
          <p:cNvPr id="3" name="Table Placeholder 2"/>
          <p:cNvSpPr>
            <a:spLocks noGrp="1"/>
          </p:cNvSpPr>
          <p:nvPr>
            <p:ph type="tbl" idx="1"/>
          </p:nvPr>
        </p:nvSpPr>
        <p:spPr>
          <a:xfrm>
            <a:off x="609600" y="1600200"/>
            <a:ext cx="10972800" cy="4530725"/>
          </a:xfrm>
        </p:spPr>
        <p:txBody>
          <a:bodyPr/>
          <a:lstStyle/>
          <a:p>
            <a:pPr lvl="0"/>
            <a:endParaRPr lang="en-US" noProof="0"/>
          </a:p>
        </p:txBody>
      </p:sp>
      <p:sp>
        <p:nvSpPr>
          <p:cNvPr id="4" name="Rectangle 12"/>
          <p:cNvSpPr>
            <a:spLocks noGrp="1" noChangeArrowheads="1"/>
          </p:cNvSpPr>
          <p:nvPr>
            <p:ph type="dt" sz="half" idx="10"/>
          </p:nvPr>
        </p:nvSpPr>
        <p:spPr>
          <a:xfrm>
            <a:off x="609600" y="6248400"/>
            <a:ext cx="2844800" cy="457200"/>
          </a:xfrm>
        </p:spPr>
        <p:txBody>
          <a:bodyPr/>
          <a:lstStyle>
            <a:lvl1pPr>
              <a:defRPr/>
            </a:lvl1pPr>
          </a:lstStyle>
          <a:p>
            <a:pPr>
              <a:defRPr/>
            </a:pPr>
            <a:endParaRPr lang="en-US"/>
          </a:p>
        </p:txBody>
      </p:sp>
      <p:sp>
        <p:nvSpPr>
          <p:cNvPr id="5" name="Rectangle 13"/>
          <p:cNvSpPr>
            <a:spLocks noGrp="1" noChangeArrowheads="1"/>
          </p:cNvSpPr>
          <p:nvPr>
            <p:ph type="ftr" sz="quarter" idx="11"/>
          </p:nvPr>
        </p:nvSpPr>
        <p:spPr>
          <a:xfrm>
            <a:off x="4165600" y="6248400"/>
            <a:ext cx="3860800" cy="457200"/>
          </a:xfrm>
        </p:spPr>
        <p:txBody>
          <a:bodyPr/>
          <a:lstStyle>
            <a:lvl1pPr>
              <a:defRPr/>
            </a:lvl1pPr>
          </a:lstStyle>
          <a:p>
            <a:pPr>
              <a:defRPr/>
            </a:pPr>
            <a:endParaRPr lang="en-US"/>
          </a:p>
        </p:txBody>
      </p:sp>
      <p:sp>
        <p:nvSpPr>
          <p:cNvPr id="6" name="Rectangle 14"/>
          <p:cNvSpPr>
            <a:spLocks noGrp="1" noChangeArrowheads="1"/>
          </p:cNvSpPr>
          <p:nvPr>
            <p:ph type="sldNum" sz="quarter" idx="12"/>
          </p:nvPr>
        </p:nvSpPr>
        <p:spPr>
          <a:xfrm>
            <a:off x="8737600" y="6248400"/>
            <a:ext cx="2844800" cy="457200"/>
          </a:xfrm>
        </p:spPr>
        <p:txBody>
          <a:bodyPr/>
          <a:lstStyle>
            <a:lvl1pPr>
              <a:defRPr/>
            </a:lvl1pPr>
          </a:lstStyle>
          <a:p>
            <a:pPr>
              <a:defRPr/>
            </a:pPr>
            <a:fld id="{6CF8545F-6069-4609-9ECB-0278763638E9}" type="slidenum">
              <a:rPr lang="en-US"/>
              <a:t>‹#›</a:t>
            </a:fld>
            <a:endParaRPr lang="en-US"/>
          </a:p>
        </p:txBody>
      </p:sp>
    </p:spTree>
    <p:extLst>
      <p:ext uri="{BB962C8B-B14F-4D97-AF65-F5344CB8AC3E}">
        <p14:creationId xmlns:p14="http://schemas.microsoft.com/office/powerpoint/2010/main" val="3934576495"/>
      </p:ext>
    </p:extLst>
  </p:cSld>
  <p:clrMapOvr>
    <a:masterClrMapping/>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1284" y="3873500"/>
            <a:ext cx="17807885" cy="2672773"/>
          </a:xfrm>
        </p:spPr>
        <p:txBody>
          <a:bodyPr/>
          <a:lstStyle/>
          <a:p>
            <a:r>
              <a:rPr lang="en-US"/>
              <a:t>Click to edit Master title style</a:t>
            </a:r>
          </a:p>
        </p:txBody>
      </p:sp>
      <p:sp>
        <p:nvSpPr>
          <p:cNvPr id="3" name="Subtitle 2"/>
          <p:cNvSpPr>
            <a:spLocks noGrp="1"/>
          </p:cNvSpPr>
          <p:nvPr>
            <p:ph type="subTitle" idx="1"/>
          </p:nvPr>
        </p:nvSpPr>
        <p:spPr>
          <a:xfrm>
            <a:off x="3142568" y="7065818"/>
            <a:ext cx="14665317" cy="3186545"/>
          </a:xfrm>
        </p:spPr>
        <p:txBody>
          <a:bodyPr/>
          <a:lstStyle>
            <a:lvl1pPr marL="0" indent="0" algn="ctr">
              <a:buNone/>
              <a:defRPr>
                <a:solidFill>
                  <a:schemeClr val="tx1">
                    <a:tint val="75000"/>
                  </a:schemeClr>
                </a:solidFill>
              </a:defRPr>
            </a:lvl1pPr>
            <a:lvl2pPr marL="831215" indent="0" algn="ctr">
              <a:buNone/>
              <a:defRPr>
                <a:solidFill>
                  <a:schemeClr val="tx1">
                    <a:tint val="75000"/>
                  </a:schemeClr>
                </a:solidFill>
              </a:defRPr>
            </a:lvl2pPr>
            <a:lvl3pPr marL="1662430" indent="0" algn="ctr">
              <a:buNone/>
              <a:defRPr>
                <a:solidFill>
                  <a:schemeClr val="tx1">
                    <a:tint val="75000"/>
                  </a:schemeClr>
                </a:solidFill>
              </a:defRPr>
            </a:lvl3pPr>
            <a:lvl4pPr marL="2493645" indent="0" algn="ctr">
              <a:buNone/>
              <a:defRPr>
                <a:solidFill>
                  <a:schemeClr val="tx1">
                    <a:tint val="75000"/>
                  </a:schemeClr>
                </a:solidFill>
              </a:defRPr>
            </a:lvl4pPr>
            <a:lvl5pPr marL="3324860" indent="0" algn="ctr">
              <a:buNone/>
              <a:defRPr>
                <a:solidFill>
                  <a:schemeClr val="tx1">
                    <a:tint val="75000"/>
                  </a:schemeClr>
                </a:solidFill>
              </a:defRPr>
            </a:lvl5pPr>
            <a:lvl6pPr marL="4156075" indent="0" algn="ctr">
              <a:buNone/>
              <a:defRPr>
                <a:solidFill>
                  <a:schemeClr val="tx1">
                    <a:tint val="75000"/>
                  </a:schemeClr>
                </a:solidFill>
              </a:defRPr>
            </a:lvl6pPr>
            <a:lvl7pPr marL="4987925" indent="0" algn="ctr">
              <a:buNone/>
              <a:defRPr>
                <a:solidFill>
                  <a:schemeClr val="tx1">
                    <a:tint val="75000"/>
                  </a:schemeClr>
                </a:solidFill>
              </a:defRPr>
            </a:lvl7pPr>
            <a:lvl8pPr marL="5819140" indent="0" algn="ctr">
              <a:buNone/>
              <a:defRPr>
                <a:solidFill>
                  <a:schemeClr val="tx1">
                    <a:tint val="75000"/>
                  </a:schemeClr>
                </a:solidFill>
              </a:defRPr>
            </a:lvl8pPr>
            <a:lvl9pPr marL="665035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t>01/04/2026</a:t>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1195565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p>
            <a:r>
              <a:rPr lang="en-US"/>
              <a:t>Click to edit Master title style</a:t>
            </a:r>
          </a:p>
        </p:txBody>
      </p:sp>
      <p:sp>
        <p:nvSpPr>
          <p:cNvPr id="3" name="Content Placeholder 2"/>
          <p:cNvSpPr>
            <a:spLocks noGrp="1"/>
          </p:cNvSpPr>
          <p:nvPr>
            <p:ph idx="1"/>
          </p:nvPr>
        </p:nvSpPr>
        <p:spPr>
          <a:xfrm>
            <a:off x="1047523" y="2909455"/>
            <a:ext cx="18855408" cy="8229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t>01/04/2026</a:t>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230365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54941" y="8012545"/>
            <a:ext cx="17807885" cy="2476500"/>
          </a:xfrm>
        </p:spPr>
        <p:txBody>
          <a:bodyPr anchor="t"/>
          <a:lstStyle>
            <a:lvl1pPr algn="l">
              <a:defRPr sz="7275" b="1" cap="all"/>
            </a:lvl1pPr>
          </a:lstStyle>
          <a:p>
            <a:r>
              <a:rPr lang="en-US"/>
              <a:t>Click to edit Master title style</a:t>
            </a:r>
          </a:p>
        </p:txBody>
      </p:sp>
      <p:sp>
        <p:nvSpPr>
          <p:cNvPr id="3" name="Text Placeholder 2"/>
          <p:cNvSpPr>
            <a:spLocks noGrp="1"/>
          </p:cNvSpPr>
          <p:nvPr>
            <p:ph type="body" idx="1"/>
          </p:nvPr>
        </p:nvSpPr>
        <p:spPr>
          <a:xfrm>
            <a:off x="1654941" y="5284933"/>
            <a:ext cx="17807885" cy="2727613"/>
          </a:xfrm>
        </p:spPr>
        <p:txBody>
          <a:bodyPr anchor="b"/>
          <a:lstStyle>
            <a:lvl1pPr marL="0" indent="0">
              <a:buNone/>
              <a:defRPr sz="3635">
                <a:solidFill>
                  <a:schemeClr val="tx1">
                    <a:tint val="75000"/>
                  </a:schemeClr>
                </a:solidFill>
              </a:defRPr>
            </a:lvl1pPr>
            <a:lvl2pPr marL="831215" indent="0">
              <a:buNone/>
              <a:defRPr sz="3275">
                <a:solidFill>
                  <a:schemeClr val="tx1">
                    <a:tint val="75000"/>
                  </a:schemeClr>
                </a:solidFill>
              </a:defRPr>
            </a:lvl2pPr>
            <a:lvl3pPr marL="1662430" indent="0">
              <a:buNone/>
              <a:defRPr sz="2910">
                <a:solidFill>
                  <a:schemeClr val="tx1">
                    <a:tint val="75000"/>
                  </a:schemeClr>
                </a:solidFill>
              </a:defRPr>
            </a:lvl3pPr>
            <a:lvl4pPr marL="2493645" indent="0">
              <a:buNone/>
              <a:defRPr sz="2545">
                <a:solidFill>
                  <a:schemeClr val="tx1">
                    <a:tint val="75000"/>
                  </a:schemeClr>
                </a:solidFill>
              </a:defRPr>
            </a:lvl4pPr>
            <a:lvl5pPr marL="3324860" indent="0">
              <a:buNone/>
              <a:defRPr sz="2545">
                <a:solidFill>
                  <a:schemeClr val="tx1">
                    <a:tint val="75000"/>
                  </a:schemeClr>
                </a:solidFill>
              </a:defRPr>
            </a:lvl5pPr>
            <a:lvl6pPr marL="4156075" indent="0">
              <a:buNone/>
              <a:defRPr sz="2545">
                <a:solidFill>
                  <a:schemeClr val="tx1">
                    <a:tint val="75000"/>
                  </a:schemeClr>
                </a:solidFill>
              </a:defRPr>
            </a:lvl6pPr>
            <a:lvl7pPr marL="4987925" indent="0">
              <a:buNone/>
              <a:defRPr sz="2545">
                <a:solidFill>
                  <a:schemeClr val="tx1">
                    <a:tint val="75000"/>
                  </a:schemeClr>
                </a:solidFill>
              </a:defRPr>
            </a:lvl7pPr>
            <a:lvl8pPr marL="5819140" indent="0">
              <a:buNone/>
              <a:defRPr sz="2545">
                <a:solidFill>
                  <a:schemeClr val="tx1">
                    <a:tint val="75000"/>
                  </a:schemeClr>
                </a:solidFill>
              </a:defRPr>
            </a:lvl8pPr>
            <a:lvl9pPr marL="6650355" indent="0">
              <a:buNone/>
              <a:defRPr sz="254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t>01/04/2026</a:t>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284090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047523" y="11557000"/>
            <a:ext cx="4888439" cy="663864"/>
          </a:xfrm>
        </p:spPr>
        <p:txBody>
          <a:bodyPr/>
          <a:lstStyle/>
          <a:p>
            <a:fld id="{1D8BD707-D9CF-40AE-B4C6-C98DA3205C09}" type="datetimeFigureOut">
              <a:rPr lang="en-US" smtClean="0"/>
              <a:t>01/04/2026</a:t>
            </a:fld>
            <a:endParaRPr lang="en-US"/>
          </a:p>
        </p:txBody>
      </p:sp>
      <p:sp>
        <p:nvSpPr>
          <p:cNvPr id="6" name="Footer Placeholder 5"/>
          <p:cNvSpPr>
            <a:spLocks noGrp="1"/>
          </p:cNvSpPr>
          <p:nvPr>
            <p:ph type="ftr" sz="quarter" idx="11"/>
          </p:nvPr>
        </p:nvSpPr>
        <p:spPr>
          <a:xfrm>
            <a:off x="7158072" y="11557000"/>
            <a:ext cx="6634310" cy="663864"/>
          </a:xfrm>
        </p:spPr>
        <p:txBody>
          <a:bodyPr/>
          <a:lstStyle/>
          <a:p>
            <a:endParaRPr lang="en-US"/>
          </a:p>
        </p:txBody>
      </p:sp>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pic>
        <p:nvPicPr>
          <p:cNvPr id="8" name="Picture 5"/>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28600" y="6324600"/>
            <a:ext cx="13049250" cy="1343025"/>
          </a:xfrm>
          <a:prstGeom prst="rect">
            <a:avLst/>
          </a:prstGeom>
        </p:spPr>
      </p:pic>
      <p:pic>
        <p:nvPicPr>
          <p:cNvPr id="9" name="Picture 2"/>
          <p:cNvPicPr>
            <a:picLocks noGrp="1" noChangeAspect="1"/>
          </p:cNvPicPr>
          <p:nvPr>
            <p:ph sz="half" idx="1"/>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228600" y="4648200"/>
            <a:ext cx="2786380" cy="2098040"/>
          </a:xfrm>
          <a:prstGeom prst="rect">
            <a:avLst/>
          </a:prstGeom>
        </p:spPr>
      </p:pic>
      <p:pic>
        <p:nvPicPr>
          <p:cNvPr id="10" name="Picture 7"/>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063480" y="152400"/>
            <a:ext cx="2128520" cy="1684020"/>
          </a:xfrm>
          <a:prstGeom prst="rect">
            <a:avLst/>
          </a:prstGeom>
        </p:spPr>
      </p:pic>
    </p:spTree>
    <p:extLst>
      <p:ext uri="{BB962C8B-B14F-4D97-AF65-F5344CB8AC3E}">
        <p14:creationId xmlns:p14="http://schemas.microsoft.com/office/powerpoint/2010/main" val="4114707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47523" y="2791115"/>
            <a:ext cx="9256755" cy="1163204"/>
          </a:xfrm>
        </p:spPr>
        <p:txBody>
          <a:bodyPr anchor="b"/>
          <a:lstStyle>
            <a:lvl1pPr marL="0" indent="0">
              <a:buNone/>
              <a:defRPr sz="4365" b="1"/>
            </a:lvl1pPr>
            <a:lvl2pPr marL="831215" indent="0">
              <a:buNone/>
              <a:defRPr sz="3635" b="1"/>
            </a:lvl2pPr>
            <a:lvl3pPr marL="1662430" indent="0">
              <a:buNone/>
              <a:defRPr sz="3275" b="1"/>
            </a:lvl3pPr>
            <a:lvl4pPr marL="2493645" indent="0">
              <a:buNone/>
              <a:defRPr sz="2910" b="1"/>
            </a:lvl4pPr>
            <a:lvl5pPr marL="3324860" indent="0">
              <a:buNone/>
              <a:defRPr sz="2910" b="1"/>
            </a:lvl5pPr>
            <a:lvl6pPr marL="4156075" indent="0">
              <a:buNone/>
              <a:defRPr sz="2910" b="1"/>
            </a:lvl6pPr>
            <a:lvl7pPr marL="4987925" indent="0">
              <a:buNone/>
              <a:defRPr sz="2910" b="1"/>
            </a:lvl7pPr>
            <a:lvl8pPr marL="5819140" indent="0">
              <a:buNone/>
              <a:defRPr sz="2910" b="1"/>
            </a:lvl8pPr>
            <a:lvl9pPr marL="6650355" indent="0">
              <a:buNone/>
              <a:defRPr sz="2910" b="1"/>
            </a:lvl9pPr>
          </a:lstStyle>
          <a:p>
            <a:pPr lvl="0"/>
            <a:r>
              <a:rPr lang="en-US"/>
              <a:t>Click to edit Master text styles</a:t>
            </a:r>
          </a:p>
        </p:txBody>
      </p:sp>
      <p:sp>
        <p:nvSpPr>
          <p:cNvPr id="4" name="Content Placeholder 3"/>
          <p:cNvSpPr>
            <a:spLocks noGrp="1"/>
          </p:cNvSpPr>
          <p:nvPr>
            <p:ph sz="half" idx="2"/>
          </p:nvPr>
        </p:nvSpPr>
        <p:spPr>
          <a:xfrm>
            <a:off x="1047523" y="3954318"/>
            <a:ext cx="9256755" cy="7184160"/>
          </a:xfrm>
        </p:spPr>
        <p:txBody>
          <a:bodyPr/>
          <a:lstStyle>
            <a:lvl1pPr>
              <a:defRPr sz="4365"/>
            </a:lvl1pPr>
            <a:lvl2pPr>
              <a:defRPr sz="3635"/>
            </a:lvl2pPr>
            <a:lvl3pPr>
              <a:defRPr sz="3275"/>
            </a:lvl3pPr>
            <a:lvl4pPr>
              <a:defRPr sz="2910"/>
            </a:lvl4pPr>
            <a:lvl5pPr>
              <a:defRPr sz="2910"/>
            </a:lvl5pPr>
            <a:lvl6pPr>
              <a:defRPr sz="2910"/>
            </a:lvl6pPr>
            <a:lvl7pPr>
              <a:defRPr sz="2910"/>
            </a:lvl7pPr>
            <a:lvl8pPr>
              <a:defRPr sz="2910"/>
            </a:lvl8pPr>
            <a:lvl9pPr>
              <a:defRPr sz="291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642539" y="2791115"/>
            <a:ext cx="9260391" cy="1163204"/>
          </a:xfrm>
        </p:spPr>
        <p:txBody>
          <a:bodyPr anchor="b"/>
          <a:lstStyle>
            <a:lvl1pPr marL="0" indent="0">
              <a:buNone/>
              <a:defRPr sz="4365" b="1"/>
            </a:lvl1pPr>
            <a:lvl2pPr marL="831215" indent="0">
              <a:buNone/>
              <a:defRPr sz="3635" b="1"/>
            </a:lvl2pPr>
            <a:lvl3pPr marL="1662430" indent="0">
              <a:buNone/>
              <a:defRPr sz="3275" b="1"/>
            </a:lvl3pPr>
            <a:lvl4pPr marL="2493645" indent="0">
              <a:buNone/>
              <a:defRPr sz="2910" b="1"/>
            </a:lvl4pPr>
            <a:lvl5pPr marL="3324860" indent="0">
              <a:buNone/>
              <a:defRPr sz="2910" b="1"/>
            </a:lvl5pPr>
            <a:lvl6pPr marL="4156075" indent="0">
              <a:buNone/>
              <a:defRPr sz="2910" b="1"/>
            </a:lvl6pPr>
            <a:lvl7pPr marL="4987925" indent="0">
              <a:buNone/>
              <a:defRPr sz="2910" b="1"/>
            </a:lvl7pPr>
            <a:lvl8pPr marL="5819140" indent="0">
              <a:buNone/>
              <a:defRPr sz="2910" b="1"/>
            </a:lvl8pPr>
            <a:lvl9pPr marL="6650355" indent="0">
              <a:buNone/>
              <a:defRPr sz="2910" b="1"/>
            </a:lvl9pPr>
          </a:lstStyle>
          <a:p>
            <a:pPr lvl="0"/>
            <a:r>
              <a:rPr lang="en-US"/>
              <a:t>Click to edit Master text styles</a:t>
            </a:r>
          </a:p>
        </p:txBody>
      </p:sp>
      <p:sp>
        <p:nvSpPr>
          <p:cNvPr id="6" name="Content Placeholder 5"/>
          <p:cNvSpPr>
            <a:spLocks noGrp="1"/>
          </p:cNvSpPr>
          <p:nvPr>
            <p:ph sz="quarter" idx="4"/>
          </p:nvPr>
        </p:nvSpPr>
        <p:spPr>
          <a:xfrm>
            <a:off x="10642539" y="3954318"/>
            <a:ext cx="9260391" cy="7184160"/>
          </a:xfrm>
        </p:spPr>
        <p:txBody>
          <a:bodyPr/>
          <a:lstStyle>
            <a:lvl1pPr>
              <a:defRPr sz="4365"/>
            </a:lvl1pPr>
            <a:lvl2pPr>
              <a:defRPr sz="3635"/>
            </a:lvl2pPr>
            <a:lvl3pPr>
              <a:defRPr sz="3275"/>
            </a:lvl3pPr>
            <a:lvl4pPr>
              <a:defRPr sz="2910"/>
            </a:lvl4pPr>
            <a:lvl5pPr>
              <a:defRPr sz="2910"/>
            </a:lvl5pPr>
            <a:lvl6pPr>
              <a:defRPr sz="2910"/>
            </a:lvl6pPr>
            <a:lvl7pPr>
              <a:defRPr sz="2910"/>
            </a:lvl7pPr>
            <a:lvl8pPr>
              <a:defRPr sz="2910"/>
            </a:lvl8pPr>
            <a:lvl9pPr>
              <a:defRPr sz="291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47523" y="11557000"/>
            <a:ext cx="4888439" cy="663864"/>
          </a:xfrm>
        </p:spPr>
        <p:txBody>
          <a:bodyPr/>
          <a:lstStyle/>
          <a:p>
            <a:fld id="{1D8BD707-D9CF-40AE-B4C6-C98DA3205C09}" type="datetimeFigureOut">
              <a:rPr lang="en-US" smtClean="0"/>
              <a:t>01/04/2026</a:t>
            </a:fld>
            <a:endParaRPr lang="en-US"/>
          </a:p>
        </p:txBody>
      </p:sp>
      <p:sp>
        <p:nvSpPr>
          <p:cNvPr id="8" name="Footer Placeholder 7"/>
          <p:cNvSpPr>
            <a:spLocks noGrp="1"/>
          </p:cNvSpPr>
          <p:nvPr>
            <p:ph type="ftr" sz="quarter" idx="11"/>
          </p:nvPr>
        </p:nvSpPr>
        <p:spPr>
          <a:xfrm>
            <a:off x="7158072" y="11557000"/>
            <a:ext cx="6634310" cy="663864"/>
          </a:xfrm>
        </p:spPr>
        <p:txBody>
          <a:bodyPr/>
          <a:lstStyle/>
          <a:p>
            <a:endParaRPr lang="en-US"/>
          </a:p>
        </p:txBody>
      </p:sp>
      <p:sp>
        <p:nvSpPr>
          <p:cNvPr id="9" name="Slide Number Placeholder 8"/>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225402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p>
            <a:r>
              <a:rPr lang="en-US"/>
              <a:t>Click to edit Master title style</a:t>
            </a:r>
          </a:p>
        </p:txBody>
      </p:sp>
      <p:sp>
        <p:nvSpPr>
          <p:cNvPr id="3" name="Date Placeholder 2"/>
          <p:cNvSpPr>
            <a:spLocks noGrp="1"/>
          </p:cNvSpPr>
          <p:nvPr>
            <p:ph type="dt" sz="half" idx="10"/>
          </p:nvPr>
        </p:nvSpPr>
        <p:spPr>
          <a:xfrm>
            <a:off x="1047523" y="11557000"/>
            <a:ext cx="4888439" cy="663864"/>
          </a:xfrm>
        </p:spPr>
        <p:txBody>
          <a:bodyPr/>
          <a:lstStyle/>
          <a:p>
            <a:fld id="{1D8BD707-D9CF-40AE-B4C6-C98DA3205C09}" type="datetimeFigureOut">
              <a:rPr lang="en-US" smtClean="0"/>
              <a:t>01/04/2026</a:t>
            </a:fld>
            <a:endParaRPr lang="en-US"/>
          </a:p>
        </p:txBody>
      </p:sp>
      <p:sp>
        <p:nvSpPr>
          <p:cNvPr id="4" name="Footer Placeholder 3"/>
          <p:cNvSpPr>
            <a:spLocks noGrp="1"/>
          </p:cNvSpPr>
          <p:nvPr>
            <p:ph type="ftr" sz="quarter" idx="11"/>
          </p:nvPr>
        </p:nvSpPr>
        <p:spPr>
          <a:xfrm>
            <a:off x="7158072" y="11557000"/>
            <a:ext cx="6634310" cy="663864"/>
          </a:xfrm>
        </p:spPr>
        <p:txBody>
          <a:bodyPr/>
          <a:lstStyle/>
          <a:p>
            <a:endParaRPr lang="en-US"/>
          </a:p>
        </p:txBody>
      </p:sp>
      <p:sp>
        <p:nvSpPr>
          <p:cNvPr id="5" name="Slide Number Placeholder 4"/>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260557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54941" y="8012545"/>
            <a:ext cx="17807885" cy="2476500"/>
          </a:xfrm>
        </p:spPr>
        <p:txBody>
          <a:bodyPr anchor="t"/>
          <a:lstStyle>
            <a:lvl1pPr algn="l">
              <a:defRPr sz="7275" b="1" cap="all"/>
            </a:lvl1pPr>
          </a:lstStyle>
          <a:p>
            <a:r>
              <a:rPr lang="en-US"/>
              <a:t>Click to edit Master title style</a:t>
            </a:r>
          </a:p>
        </p:txBody>
      </p:sp>
      <p:sp>
        <p:nvSpPr>
          <p:cNvPr id="3" name="Text Placeholder 2"/>
          <p:cNvSpPr>
            <a:spLocks noGrp="1"/>
          </p:cNvSpPr>
          <p:nvPr>
            <p:ph type="body" idx="1"/>
          </p:nvPr>
        </p:nvSpPr>
        <p:spPr>
          <a:xfrm>
            <a:off x="1654941" y="5284933"/>
            <a:ext cx="17807885" cy="2727613"/>
          </a:xfrm>
        </p:spPr>
        <p:txBody>
          <a:bodyPr anchor="b"/>
          <a:lstStyle>
            <a:lvl1pPr marL="0" indent="0">
              <a:buNone/>
              <a:defRPr sz="3635">
                <a:solidFill>
                  <a:schemeClr val="tx1">
                    <a:tint val="75000"/>
                  </a:schemeClr>
                </a:solidFill>
              </a:defRPr>
            </a:lvl1pPr>
            <a:lvl2pPr marL="831215" indent="0">
              <a:buNone/>
              <a:defRPr sz="3275">
                <a:solidFill>
                  <a:schemeClr val="tx1">
                    <a:tint val="75000"/>
                  </a:schemeClr>
                </a:solidFill>
              </a:defRPr>
            </a:lvl2pPr>
            <a:lvl3pPr marL="1662430" indent="0">
              <a:buNone/>
              <a:defRPr sz="2910">
                <a:solidFill>
                  <a:schemeClr val="tx1">
                    <a:tint val="75000"/>
                  </a:schemeClr>
                </a:solidFill>
              </a:defRPr>
            </a:lvl3pPr>
            <a:lvl4pPr marL="2493645" indent="0">
              <a:buNone/>
              <a:defRPr sz="2545">
                <a:solidFill>
                  <a:schemeClr val="tx1">
                    <a:tint val="75000"/>
                  </a:schemeClr>
                </a:solidFill>
              </a:defRPr>
            </a:lvl4pPr>
            <a:lvl5pPr marL="3324860" indent="0">
              <a:buNone/>
              <a:defRPr sz="2545">
                <a:solidFill>
                  <a:schemeClr val="tx1">
                    <a:tint val="75000"/>
                  </a:schemeClr>
                </a:solidFill>
              </a:defRPr>
            </a:lvl5pPr>
            <a:lvl6pPr marL="4156075" indent="0">
              <a:buNone/>
              <a:defRPr sz="2545">
                <a:solidFill>
                  <a:schemeClr val="tx1">
                    <a:tint val="75000"/>
                  </a:schemeClr>
                </a:solidFill>
              </a:defRPr>
            </a:lvl6pPr>
            <a:lvl7pPr marL="4987925" indent="0">
              <a:buNone/>
              <a:defRPr sz="2545">
                <a:solidFill>
                  <a:schemeClr val="tx1">
                    <a:tint val="75000"/>
                  </a:schemeClr>
                </a:solidFill>
              </a:defRPr>
            </a:lvl7pPr>
            <a:lvl8pPr marL="5819140" indent="0">
              <a:buNone/>
              <a:defRPr sz="2545">
                <a:solidFill>
                  <a:schemeClr val="tx1">
                    <a:tint val="75000"/>
                  </a:schemeClr>
                </a:solidFill>
              </a:defRPr>
            </a:lvl8pPr>
            <a:lvl9pPr marL="6650355" indent="0">
              <a:buNone/>
              <a:defRPr sz="254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t>01/04/2026</a:t>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1568700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6">
            <a:lumMod val="20000"/>
            <a:lumOff val="80000"/>
            <a:alpha val="11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7523" y="11557000"/>
            <a:ext cx="4888439" cy="663864"/>
          </a:xfrm>
        </p:spPr>
        <p:txBody>
          <a:bodyPr/>
          <a:lstStyle/>
          <a:p>
            <a:fld id="{1D8BD707-D9CF-40AE-B4C6-C98DA3205C09}" type="datetimeFigureOut">
              <a:rPr lang="en-US" smtClean="0"/>
              <a:t>01/04/2026</a:t>
            </a:fld>
            <a:endParaRPr lang="en-US"/>
          </a:p>
        </p:txBody>
      </p:sp>
      <p:sp>
        <p:nvSpPr>
          <p:cNvPr id="3" name="Footer Placeholder 2"/>
          <p:cNvSpPr>
            <a:spLocks noGrp="1"/>
          </p:cNvSpPr>
          <p:nvPr>
            <p:ph type="ftr" sz="quarter" idx="11"/>
          </p:nvPr>
        </p:nvSpPr>
        <p:spPr>
          <a:xfrm>
            <a:off x="7158072" y="11557000"/>
            <a:ext cx="6634310" cy="663864"/>
          </a:xfrm>
        </p:spPr>
        <p:txBody>
          <a:bodyPr/>
          <a:lstStyle/>
          <a:p>
            <a:endParaRPr lang="en-US"/>
          </a:p>
        </p:txBody>
      </p:sp>
      <p:sp>
        <p:nvSpPr>
          <p:cNvPr id="4" name="Slide Number Placeholder 3"/>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009868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7523" y="496455"/>
            <a:ext cx="6892555" cy="2112818"/>
          </a:xfrm>
        </p:spPr>
        <p:txBody>
          <a:bodyPr anchor="b"/>
          <a:lstStyle>
            <a:lvl1pPr algn="l">
              <a:defRPr sz="3635" b="1"/>
            </a:lvl1pPr>
          </a:lstStyle>
          <a:p>
            <a:r>
              <a:rPr lang="en-US"/>
              <a:t>Click to edit Master title style</a:t>
            </a:r>
          </a:p>
        </p:txBody>
      </p:sp>
      <p:sp>
        <p:nvSpPr>
          <p:cNvPr id="3" name="Content Placeholder 2"/>
          <p:cNvSpPr>
            <a:spLocks noGrp="1"/>
          </p:cNvSpPr>
          <p:nvPr>
            <p:ph idx="1"/>
          </p:nvPr>
        </p:nvSpPr>
        <p:spPr>
          <a:xfrm>
            <a:off x="8191045" y="496455"/>
            <a:ext cx="11711885" cy="10642024"/>
          </a:xfrm>
        </p:spPr>
        <p:txBody>
          <a:bodyPr/>
          <a:lstStyle>
            <a:lvl1pPr>
              <a:defRPr sz="5820"/>
            </a:lvl1pPr>
            <a:lvl2pPr>
              <a:defRPr sz="5090"/>
            </a:lvl2pPr>
            <a:lvl3pPr>
              <a:defRPr sz="4365"/>
            </a:lvl3pPr>
            <a:lvl4pPr>
              <a:defRPr sz="3635"/>
            </a:lvl4pPr>
            <a:lvl5pPr>
              <a:defRPr sz="3635"/>
            </a:lvl5pPr>
            <a:lvl6pPr>
              <a:defRPr sz="3635"/>
            </a:lvl6pPr>
            <a:lvl7pPr>
              <a:defRPr sz="3635"/>
            </a:lvl7pPr>
            <a:lvl8pPr>
              <a:defRPr sz="3635"/>
            </a:lvl8pPr>
            <a:lvl9pPr>
              <a:defRPr sz="36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47523" y="2609273"/>
            <a:ext cx="6892555" cy="8529205"/>
          </a:xfrm>
        </p:spPr>
        <p:txBody>
          <a:bodyPr/>
          <a:lstStyle>
            <a:lvl1pPr marL="0" indent="0">
              <a:buNone/>
              <a:defRPr sz="2545"/>
            </a:lvl1pPr>
            <a:lvl2pPr marL="831215" indent="0">
              <a:buNone/>
              <a:defRPr sz="2180"/>
            </a:lvl2pPr>
            <a:lvl3pPr marL="1662430" indent="0">
              <a:buNone/>
              <a:defRPr sz="1820"/>
            </a:lvl3pPr>
            <a:lvl4pPr marL="2493645" indent="0">
              <a:buNone/>
              <a:defRPr sz="1635"/>
            </a:lvl4pPr>
            <a:lvl5pPr marL="3324860" indent="0">
              <a:buNone/>
              <a:defRPr sz="1635"/>
            </a:lvl5pPr>
            <a:lvl6pPr marL="4156075" indent="0">
              <a:buNone/>
              <a:defRPr sz="1635"/>
            </a:lvl6pPr>
            <a:lvl7pPr marL="4987925" indent="0">
              <a:buNone/>
              <a:defRPr sz="1635"/>
            </a:lvl7pPr>
            <a:lvl8pPr marL="5819140" indent="0">
              <a:buNone/>
              <a:defRPr sz="1635"/>
            </a:lvl8pPr>
            <a:lvl9pPr marL="6650355" indent="0">
              <a:buNone/>
              <a:defRPr sz="1635"/>
            </a:lvl9pPr>
          </a:lstStyle>
          <a:p>
            <a:pPr lvl="0"/>
            <a:r>
              <a:rPr lang="en-US"/>
              <a:t>Click to edit Master text styles</a:t>
            </a:r>
          </a:p>
        </p:txBody>
      </p:sp>
      <p:sp>
        <p:nvSpPr>
          <p:cNvPr id="5" name="Date Placeholder 4"/>
          <p:cNvSpPr>
            <a:spLocks noGrp="1"/>
          </p:cNvSpPr>
          <p:nvPr>
            <p:ph type="dt" sz="half" idx="10"/>
          </p:nvPr>
        </p:nvSpPr>
        <p:spPr>
          <a:xfrm>
            <a:off x="1047523" y="11557000"/>
            <a:ext cx="4888439" cy="663864"/>
          </a:xfrm>
        </p:spPr>
        <p:txBody>
          <a:bodyPr/>
          <a:lstStyle/>
          <a:p>
            <a:fld id="{1D8BD707-D9CF-40AE-B4C6-C98DA3205C09}" type="datetimeFigureOut">
              <a:rPr lang="en-US" smtClean="0"/>
              <a:t>01/04/2026</a:t>
            </a:fld>
            <a:endParaRPr lang="en-US"/>
          </a:p>
        </p:txBody>
      </p:sp>
      <p:sp>
        <p:nvSpPr>
          <p:cNvPr id="6" name="Footer Placeholder 5"/>
          <p:cNvSpPr>
            <a:spLocks noGrp="1"/>
          </p:cNvSpPr>
          <p:nvPr>
            <p:ph type="ftr" sz="quarter" idx="11"/>
          </p:nvPr>
        </p:nvSpPr>
        <p:spPr>
          <a:xfrm>
            <a:off x="7158072" y="11557000"/>
            <a:ext cx="6634310" cy="663864"/>
          </a:xfrm>
        </p:spPr>
        <p:txBody>
          <a:bodyPr/>
          <a:lstStyle/>
          <a:p>
            <a:endParaRPr lang="en-US"/>
          </a:p>
        </p:txBody>
      </p:sp>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264075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06436" y="8728364"/>
            <a:ext cx="12570272" cy="1030433"/>
          </a:xfrm>
        </p:spPr>
        <p:txBody>
          <a:bodyPr anchor="b"/>
          <a:lstStyle>
            <a:lvl1pPr algn="l">
              <a:defRPr sz="3635" b="1"/>
            </a:lvl1pPr>
          </a:lstStyle>
          <a:p>
            <a:r>
              <a:rPr lang="en-US"/>
              <a:t>Click to edit Master title style</a:t>
            </a:r>
          </a:p>
        </p:txBody>
      </p:sp>
      <p:sp>
        <p:nvSpPr>
          <p:cNvPr id="3" name="Picture Placeholder 2"/>
          <p:cNvSpPr>
            <a:spLocks noGrp="1"/>
          </p:cNvSpPr>
          <p:nvPr>
            <p:ph type="pic" idx="1"/>
          </p:nvPr>
        </p:nvSpPr>
        <p:spPr>
          <a:xfrm>
            <a:off x="4106436" y="1114136"/>
            <a:ext cx="12570272" cy="7481455"/>
          </a:xfrm>
        </p:spPr>
        <p:txBody>
          <a:bodyPr/>
          <a:lstStyle>
            <a:lvl1pPr marL="0" indent="0">
              <a:buNone/>
              <a:defRPr sz="5820"/>
            </a:lvl1pPr>
            <a:lvl2pPr marL="831215" indent="0">
              <a:buNone/>
              <a:defRPr sz="5090"/>
            </a:lvl2pPr>
            <a:lvl3pPr marL="1662430" indent="0">
              <a:buNone/>
              <a:defRPr sz="4365"/>
            </a:lvl3pPr>
            <a:lvl4pPr marL="2493645" indent="0">
              <a:buNone/>
              <a:defRPr sz="3635"/>
            </a:lvl4pPr>
            <a:lvl5pPr marL="3324860" indent="0">
              <a:buNone/>
              <a:defRPr sz="3635"/>
            </a:lvl5pPr>
            <a:lvl6pPr marL="4156075" indent="0">
              <a:buNone/>
              <a:defRPr sz="3635"/>
            </a:lvl6pPr>
            <a:lvl7pPr marL="4987925" indent="0">
              <a:buNone/>
              <a:defRPr sz="3635"/>
            </a:lvl7pPr>
            <a:lvl8pPr marL="5819140" indent="0">
              <a:buNone/>
              <a:defRPr sz="3635"/>
            </a:lvl8pPr>
            <a:lvl9pPr marL="6650355" indent="0">
              <a:buNone/>
              <a:defRPr sz="3635"/>
            </a:lvl9pPr>
          </a:lstStyle>
          <a:p>
            <a:endParaRPr lang="en-US"/>
          </a:p>
        </p:txBody>
      </p:sp>
      <p:sp>
        <p:nvSpPr>
          <p:cNvPr id="4" name="Text Placeholder 3"/>
          <p:cNvSpPr>
            <a:spLocks noGrp="1"/>
          </p:cNvSpPr>
          <p:nvPr>
            <p:ph type="body" sz="half" idx="2"/>
          </p:nvPr>
        </p:nvSpPr>
        <p:spPr>
          <a:xfrm>
            <a:off x="4106436" y="9758796"/>
            <a:ext cx="12570272" cy="1463385"/>
          </a:xfrm>
        </p:spPr>
        <p:txBody>
          <a:bodyPr/>
          <a:lstStyle>
            <a:lvl1pPr marL="0" indent="0">
              <a:buNone/>
              <a:defRPr sz="2545"/>
            </a:lvl1pPr>
            <a:lvl2pPr marL="831215" indent="0">
              <a:buNone/>
              <a:defRPr sz="2180"/>
            </a:lvl2pPr>
            <a:lvl3pPr marL="1662430" indent="0">
              <a:buNone/>
              <a:defRPr sz="1820"/>
            </a:lvl3pPr>
            <a:lvl4pPr marL="2493645" indent="0">
              <a:buNone/>
              <a:defRPr sz="1635"/>
            </a:lvl4pPr>
            <a:lvl5pPr marL="3324860" indent="0">
              <a:buNone/>
              <a:defRPr sz="1635"/>
            </a:lvl5pPr>
            <a:lvl6pPr marL="4156075" indent="0">
              <a:buNone/>
              <a:defRPr sz="1635"/>
            </a:lvl6pPr>
            <a:lvl7pPr marL="4987925" indent="0">
              <a:buNone/>
              <a:defRPr sz="1635"/>
            </a:lvl7pPr>
            <a:lvl8pPr marL="5819140" indent="0">
              <a:buNone/>
              <a:defRPr sz="1635"/>
            </a:lvl8pPr>
            <a:lvl9pPr marL="6650355" indent="0">
              <a:buNone/>
              <a:defRPr sz="1635"/>
            </a:lvl9pPr>
          </a:lstStyle>
          <a:p>
            <a:pPr lvl="0"/>
            <a:r>
              <a:rPr lang="en-US"/>
              <a:t>Click to edit Master text styles</a:t>
            </a:r>
          </a:p>
        </p:txBody>
      </p:sp>
      <p:sp>
        <p:nvSpPr>
          <p:cNvPr id="5" name="Date Placeholder 4"/>
          <p:cNvSpPr>
            <a:spLocks noGrp="1"/>
          </p:cNvSpPr>
          <p:nvPr>
            <p:ph type="dt" sz="half" idx="10"/>
          </p:nvPr>
        </p:nvSpPr>
        <p:spPr>
          <a:xfrm>
            <a:off x="1047523" y="11557000"/>
            <a:ext cx="4888439" cy="663864"/>
          </a:xfrm>
        </p:spPr>
        <p:txBody>
          <a:bodyPr/>
          <a:lstStyle/>
          <a:p>
            <a:fld id="{1D8BD707-D9CF-40AE-B4C6-C98DA3205C09}" type="datetimeFigureOut">
              <a:rPr lang="en-US" smtClean="0"/>
              <a:t>01/04/2026</a:t>
            </a:fld>
            <a:endParaRPr lang="en-US"/>
          </a:p>
        </p:txBody>
      </p:sp>
      <p:sp>
        <p:nvSpPr>
          <p:cNvPr id="6" name="Footer Placeholder 5"/>
          <p:cNvSpPr>
            <a:spLocks noGrp="1"/>
          </p:cNvSpPr>
          <p:nvPr>
            <p:ph type="ftr" sz="quarter" idx="11"/>
          </p:nvPr>
        </p:nvSpPr>
        <p:spPr>
          <a:xfrm>
            <a:off x="7158072" y="11557000"/>
            <a:ext cx="6634310" cy="663864"/>
          </a:xfrm>
        </p:spPr>
        <p:txBody>
          <a:bodyPr/>
          <a:lstStyle/>
          <a:p>
            <a:endParaRPr lang="en-US"/>
          </a:p>
        </p:txBody>
      </p:sp>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4974627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p>
            <a:r>
              <a:rPr lang="en-US"/>
              <a:t>Click to edit Master title style</a:t>
            </a:r>
          </a:p>
        </p:txBody>
      </p:sp>
      <p:sp>
        <p:nvSpPr>
          <p:cNvPr id="3" name="Vertical Text Placeholder 2"/>
          <p:cNvSpPr>
            <a:spLocks noGrp="1"/>
          </p:cNvSpPr>
          <p:nvPr>
            <p:ph type="body" orient="vert" idx="1"/>
          </p:nvPr>
        </p:nvSpPr>
        <p:spPr>
          <a:xfrm>
            <a:off x="1047523" y="2909455"/>
            <a:ext cx="18855408" cy="82290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t>01/04/2026</a:t>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5244133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189079" y="499342"/>
            <a:ext cx="4713852" cy="106391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47523" y="499342"/>
            <a:ext cx="13792382" cy="106391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t>01/04/2026</a:t>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0456415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39825"/>
          </a:xfrm>
        </p:spPr>
        <p:txBody>
          <a:bodyPr/>
          <a:lstStyle/>
          <a:p>
            <a:r>
              <a:rPr lang="en-US"/>
              <a:t>Click to edit Master title style</a:t>
            </a:r>
          </a:p>
        </p:txBody>
      </p:sp>
      <p:sp>
        <p:nvSpPr>
          <p:cNvPr id="3" name="Table Placeholder 2"/>
          <p:cNvSpPr>
            <a:spLocks noGrp="1"/>
          </p:cNvSpPr>
          <p:nvPr>
            <p:ph type="tbl" idx="1"/>
          </p:nvPr>
        </p:nvSpPr>
        <p:spPr>
          <a:xfrm>
            <a:off x="609600" y="1600200"/>
            <a:ext cx="10972800" cy="4530725"/>
          </a:xfrm>
        </p:spPr>
        <p:txBody>
          <a:bodyPr/>
          <a:lstStyle/>
          <a:p>
            <a:pPr lvl="0"/>
            <a:endParaRPr lang="en-US" noProof="0"/>
          </a:p>
        </p:txBody>
      </p:sp>
      <p:sp>
        <p:nvSpPr>
          <p:cNvPr id="4" name="Rectangle 12"/>
          <p:cNvSpPr>
            <a:spLocks noGrp="1" noChangeArrowheads="1"/>
          </p:cNvSpPr>
          <p:nvPr>
            <p:ph type="dt" sz="half" idx="10"/>
          </p:nvPr>
        </p:nvSpPr>
        <p:spPr>
          <a:xfrm>
            <a:off x="609600" y="6248400"/>
            <a:ext cx="2844800" cy="457200"/>
          </a:xfrm>
        </p:spPr>
        <p:txBody>
          <a:bodyPr/>
          <a:lstStyle>
            <a:lvl1pPr>
              <a:defRPr/>
            </a:lvl1pPr>
          </a:lstStyle>
          <a:p>
            <a:pPr>
              <a:defRPr/>
            </a:pPr>
            <a:endParaRPr lang="en-US"/>
          </a:p>
        </p:txBody>
      </p:sp>
      <p:sp>
        <p:nvSpPr>
          <p:cNvPr id="5" name="Rectangle 13"/>
          <p:cNvSpPr>
            <a:spLocks noGrp="1" noChangeArrowheads="1"/>
          </p:cNvSpPr>
          <p:nvPr>
            <p:ph type="ftr" sz="quarter" idx="11"/>
          </p:nvPr>
        </p:nvSpPr>
        <p:spPr>
          <a:xfrm>
            <a:off x="4165600" y="6248400"/>
            <a:ext cx="3860800" cy="457200"/>
          </a:xfrm>
        </p:spPr>
        <p:txBody>
          <a:bodyPr/>
          <a:lstStyle>
            <a:lvl1pPr>
              <a:defRPr/>
            </a:lvl1pPr>
          </a:lstStyle>
          <a:p>
            <a:pPr>
              <a:defRPr/>
            </a:pPr>
            <a:endParaRPr lang="en-US"/>
          </a:p>
        </p:txBody>
      </p:sp>
      <p:sp>
        <p:nvSpPr>
          <p:cNvPr id="6" name="Rectangle 14"/>
          <p:cNvSpPr>
            <a:spLocks noGrp="1" noChangeArrowheads="1"/>
          </p:cNvSpPr>
          <p:nvPr>
            <p:ph type="sldNum" sz="quarter" idx="12"/>
          </p:nvPr>
        </p:nvSpPr>
        <p:spPr>
          <a:xfrm>
            <a:off x="8737600" y="6248400"/>
            <a:ext cx="2844800" cy="457200"/>
          </a:xfrm>
        </p:spPr>
        <p:txBody>
          <a:bodyPr/>
          <a:lstStyle>
            <a:lvl1pPr>
              <a:defRPr/>
            </a:lvl1pPr>
          </a:lstStyle>
          <a:p>
            <a:pPr>
              <a:defRPr/>
            </a:pPr>
            <a:fld id="{6CF8545F-6069-4609-9ECB-0278763638E9}" type="slidenum">
              <a:rPr lang="en-US"/>
              <a:t>‹#›</a:t>
            </a:fld>
            <a:endParaRPr lang="en-US"/>
          </a:p>
        </p:txBody>
      </p:sp>
    </p:spTree>
    <p:extLst>
      <p:ext uri="{BB962C8B-B14F-4D97-AF65-F5344CB8AC3E}">
        <p14:creationId xmlns:p14="http://schemas.microsoft.com/office/powerpoint/2010/main" val="485698896"/>
      </p:ext>
    </p:extLst>
  </p:cSld>
  <p:clrMapOvr>
    <a:masterClrMapping/>
  </p:clrMapOvr>
  <p:transition>
    <p:split orient="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067A4B-FB63-4564-94FF-53393D218C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3E2021C-9415-4AE4-BCA2-4D8BD4A345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EBDDEDF-69BE-498D-ADB5-434255D3D4AC}"/>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2026/4/1</a:t>
            </a:fld>
            <a:endParaRPr lang="zh-CN" altLang="en-US"/>
          </a:p>
        </p:txBody>
      </p:sp>
      <p:sp>
        <p:nvSpPr>
          <p:cNvPr id="5" name="页脚占位符 4">
            <a:extLst>
              <a:ext uri="{FF2B5EF4-FFF2-40B4-BE49-F238E27FC236}">
                <a16:creationId xmlns:a16="http://schemas.microsoft.com/office/drawing/2014/main" id="{C6AB3B06-8838-4A20-AE55-5B66918024B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C8EA1E7-E425-4010-894A-81FE61947AAD}"/>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7" name="图片 6">
            <a:extLst>
              <a:ext uri="{FF2B5EF4-FFF2-40B4-BE49-F238E27FC236}">
                <a16:creationId xmlns:a16="http://schemas.microsoft.com/office/drawing/2014/main" id="{FE2E1AF1-1CD9-4A1A-B8FA-C1819FF6ADF8}"/>
              </a:ext>
            </a:extLst>
          </p:cNvPr>
          <p:cNvPicPr>
            <a:picLocks noChangeAspect="1"/>
          </p:cNvPicPr>
          <p:nvPr userDrawn="1"/>
        </p:nvPicPr>
        <p:blipFill>
          <a:blip r:embed="rId2"/>
          <a:stretch>
            <a:fillRect/>
          </a:stretch>
        </p:blipFill>
        <p:spPr>
          <a:xfrm>
            <a:off x="2838449" y="6927702"/>
            <a:ext cx="1704978" cy="1142354"/>
          </a:xfrm>
          <a:prstGeom prst="rect">
            <a:avLst/>
          </a:prstGeom>
        </p:spPr>
      </p:pic>
      <p:pic>
        <p:nvPicPr>
          <p:cNvPr id="8" name="图片 7">
            <a:extLst>
              <a:ext uri="{FF2B5EF4-FFF2-40B4-BE49-F238E27FC236}">
                <a16:creationId xmlns:a16="http://schemas.microsoft.com/office/drawing/2014/main" id="{AD32E2E4-34B2-4B9B-BB39-2A5B3473B982}"/>
              </a:ext>
            </a:extLst>
          </p:cNvPr>
          <p:cNvPicPr>
            <a:picLocks noChangeAspect="1"/>
          </p:cNvPicPr>
          <p:nvPr userDrawn="1"/>
        </p:nvPicPr>
        <p:blipFill>
          <a:blip r:embed="rId3"/>
          <a:stretch>
            <a:fillRect/>
          </a:stretch>
        </p:blipFill>
        <p:spPr>
          <a:xfrm>
            <a:off x="671512" y="7142162"/>
            <a:ext cx="1704975" cy="962025"/>
          </a:xfrm>
          <a:prstGeom prst="rect">
            <a:avLst/>
          </a:prstGeom>
        </p:spPr>
      </p:pic>
    </p:spTree>
    <p:extLst>
      <p:ext uri="{BB962C8B-B14F-4D97-AF65-F5344CB8AC3E}">
        <p14:creationId xmlns:p14="http://schemas.microsoft.com/office/powerpoint/2010/main" val="35329131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6A9068-8A13-445F-A459-9A7599124F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1BD5EB7-1C46-4881-839D-2E2220EEEE0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6F10D5A-E412-4DF6-AF76-D90AA72BA60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2026/4/1</a:t>
            </a:fld>
            <a:endParaRPr lang="zh-CN" altLang="en-US"/>
          </a:p>
        </p:txBody>
      </p:sp>
      <p:sp>
        <p:nvSpPr>
          <p:cNvPr id="5" name="页脚占位符 4">
            <a:extLst>
              <a:ext uri="{FF2B5EF4-FFF2-40B4-BE49-F238E27FC236}">
                <a16:creationId xmlns:a16="http://schemas.microsoft.com/office/drawing/2014/main" id="{1857F38D-2CD9-482F-91B0-99619C53BD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57AE71-9808-4F62-BF57-6D185F10D2B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2820887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59F824-59C4-45F6-97F2-0B0CDB6FC7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31912AE-27AF-4D03-B4DE-6392976DEB9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937FA12-4947-4E96-9012-5A12C6C42B42}"/>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2026/4/1</a:t>
            </a:fld>
            <a:endParaRPr lang="zh-CN" altLang="en-US"/>
          </a:p>
        </p:txBody>
      </p:sp>
      <p:sp>
        <p:nvSpPr>
          <p:cNvPr id="5" name="页脚占位符 4">
            <a:extLst>
              <a:ext uri="{FF2B5EF4-FFF2-40B4-BE49-F238E27FC236}">
                <a16:creationId xmlns:a16="http://schemas.microsoft.com/office/drawing/2014/main" id="{04E1C117-BDB8-4AE6-91D1-03EF59320D9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1BE8E53-F8C5-4839-B73B-88E68AE64631}"/>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2237842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22701B-35A9-4382-B815-73A09261EE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6392FD1-3DC1-49E9-BA04-ADCBDB3C19D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A23616E-D514-4842-9D58-09A231A18A01}"/>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F485753-3C6B-4D75-809B-23D4CC973A1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2026/4/1</a:t>
            </a:fld>
            <a:endParaRPr lang="zh-CN" altLang="en-US"/>
          </a:p>
        </p:txBody>
      </p:sp>
      <p:sp>
        <p:nvSpPr>
          <p:cNvPr id="6" name="页脚占位符 5">
            <a:extLst>
              <a:ext uri="{FF2B5EF4-FFF2-40B4-BE49-F238E27FC236}">
                <a16:creationId xmlns:a16="http://schemas.microsoft.com/office/drawing/2014/main" id="{96BEA1CF-238C-405A-BA65-F599EA7AE3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9E07343-30F9-437D-9ADE-1A8500D00ED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13767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047523" y="11557000"/>
            <a:ext cx="4888439" cy="663864"/>
          </a:xfrm>
        </p:spPr>
        <p:txBody>
          <a:bodyPr/>
          <a:lstStyle/>
          <a:p>
            <a:fld id="{1D8BD707-D9CF-40AE-B4C6-C98DA3205C09}" type="datetimeFigureOut">
              <a:rPr lang="en-US" smtClean="0"/>
              <a:t>01/04/2026</a:t>
            </a:fld>
            <a:endParaRPr lang="en-US"/>
          </a:p>
        </p:txBody>
      </p:sp>
      <p:sp>
        <p:nvSpPr>
          <p:cNvPr id="6" name="Footer Placeholder 5"/>
          <p:cNvSpPr>
            <a:spLocks noGrp="1"/>
          </p:cNvSpPr>
          <p:nvPr>
            <p:ph type="ftr" sz="quarter" idx="11"/>
          </p:nvPr>
        </p:nvSpPr>
        <p:spPr>
          <a:xfrm>
            <a:off x="7158072" y="11557000"/>
            <a:ext cx="6634310" cy="663864"/>
          </a:xfrm>
        </p:spPr>
        <p:txBody>
          <a:bodyPr/>
          <a:lstStyle/>
          <a:p>
            <a:endParaRPr lang="en-US"/>
          </a:p>
        </p:txBody>
      </p:sp>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pic>
        <p:nvPicPr>
          <p:cNvPr id="8" name="Picture 5"/>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28600" y="6324600"/>
            <a:ext cx="13049250" cy="1343025"/>
          </a:xfrm>
          <a:prstGeom prst="rect">
            <a:avLst/>
          </a:prstGeom>
        </p:spPr>
      </p:pic>
      <p:pic>
        <p:nvPicPr>
          <p:cNvPr id="9" name="Picture 2"/>
          <p:cNvPicPr>
            <a:picLocks noGrp="1" noChangeAspect="1"/>
          </p:cNvPicPr>
          <p:nvPr>
            <p:ph sz="half" idx="1"/>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228600" y="4648200"/>
            <a:ext cx="2786380" cy="2098040"/>
          </a:xfrm>
          <a:prstGeom prst="rect">
            <a:avLst/>
          </a:prstGeom>
        </p:spPr>
      </p:pic>
      <p:pic>
        <p:nvPicPr>
          <p:cNvPr id="10" name="Picture 7"/>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063480" y="152400"/>
            <a:ext cx="2128520" cy="1684020"/>
          </a:xfrm>
          <a:prstGeom prst="rect">
            <a:avLst/>
          </a:prstGeom>
        </p:spPr>
      </p:pic>
    </p:spTree>
    <p:extLst>
      <p:ext uri="{BB962C8B-B14F-4D97-AF65-F5344CB8AC3E}">
        <p14:creationId xmlns:p14="http://schemas.microsoft.com/office/powerpoint/2010/main" val="14742061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486FFF-FF48-4773-9B85-72FB18A4B45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0CE6FD1-6E57-4710-A0B9-938370148C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9EC2E8B-51AC-437E-B13F-B9764AFF2978}"/>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7B29CC7-713C-4DBE-A0C8-0A55627EBB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C12B61D-3095-4C70-90D3-DAA8A77D947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90E0715-5D50-4819-B800-92BE11E4E17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2026/4/1</a:t>
            </a:fld>
            <a:endParaRPr lang="zh-CN" altLang="en-US"/>
          </a:p>
        </p:txBody>
      </p:sp>
      <p:sp>
        <p:nvSpPr>
          <p:cNvPr id="8" name="页脚占位符 7">
            <a:extLst>
              <a:ext uri="{FF2B5EF4-FFF2-40B4-BE49-F238E27FC236}">
                <a16:creationId xmlns:a16="http://schemas.microsoft.com/office/drawing/2014/main" id="{68C2DD70-FFF3-4855-9B88-A337F2AA997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7D59AB0-E120-4141-A85F-1D0C2803D465}"/>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6495428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559538-FD8A-4AB6-B0C6-9D755A6CDC6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C5BF5B4-3BD8-41D7-AB15-4B88A7625B0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2026/4/1</a:t>
            </a:fld>
            <a:endParaRPr lang="zh-CN" altLang="en-US"/>
          </a:p>
        </p:txBody>
      </p:sp>
      <p:sp>
        <p:nvSpPr>
          <p:cNvPr id="4" name="页脚占位符 3">
            <a:extLst>
              <a:ext uri="{FF2B5EF4-FFF2-40B4-BE49-F238E27FC236}">
                <a16:creationId xmlns:a16="http://schemas.microsoft.com/office/drawing/2014/main" id="{8EB5A0AF-3063-4123-A2DE-B137464AF8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0FF6EFED-3870-46FE-ABD5-831FAD0907B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3267611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51D8152-B902-466F-98EC-96188B0CEEB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2026/4/1</a:t>
            </a:fld>
            <a:endParaRPr lang="zh-CN" altLang="en-US"/>
          </a:p>
        </p:txBody>
      </p:sp>
      <p:sp>
        <p:nvSpPr>
          <p:cNvPr id="3" name="页脚占位符 2">
            <a:extLst>
              <a:ext uri="{FF2B5EF4-FFF2-40B4-BE49-F238E27FC236}">
                <a16:creationId xmlns:a16="http://schemas.microsoft.com/office/drawing/2014/main" id="{7623F889-136D-4532-A243-4873474ABAA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12C72751-5C54-4FA9-BAE2-DBFCBFD74F78}"/>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5" name="Picture 4">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304" y="-199175"/>
            <a:ext cx="1217422" cy="1217422"/>
          </a:xfrm>
          <a:prstGeom prst="ellipse">
            <a:avLst/>
          </a:prstGeom>
          <a:ln>
            <a:noFill/>
          </a:ln>
          <a:effectLst>
            <a:softEdge rad="112500"/>
          </a:effectLst>
        </p:spPr>
      </p:pic>
      <p:pic>
        <p:nvPicPr>
          <p:cNvPr id="7" name="Picture 6">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7978" y="1410066"/>
            <a:ext cx="1217422" cy="1217422"/>
          </a:xfrm>
          <a:prstGeom prst="ellipse">
            <a:avLst/>
          </a:prstGeom>
          <a:ln>
            <a:noFill/>
          </a:ln>
          <a:effectLst>
            <a:softEdge rad="1270000"/>
          </a:effectLst>
        </p:spPr>
      </p:pic>
    </p:spTree>
    <p:extLst>
      <p:ext uri="{BB962C8B-B14F-4D97-AF65-F5344CB8AC3E}">
        <p14:creationId xmlns:p14="http://schemas.microsoft.com/office/powerpoint/2010/main" val="30236341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9626ED-DA7D-4F1A-A2BC-29B7530DA1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0F9F46B-9FBC-4441-AB77-4DF9DB7001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27F03E8-6802-4F2C-B57F-4E3A00056F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1032E2-E302-461E-8F05-8C04929B7D44}"/>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2026/4/1</a:t>
            </a:fld>
            <a:endParaRPr lang="zh-CN" altLang="en-US"/>
          </a:p>
        </p:txBody>
      </p:sp>
      <p:sp>
        <p:nvSpPr>
          <p:cNvPr id="6" name="页脚占位符 5">
            <a:extLst>
              <a:ext uri="{FF2B5EF4-FFF2-40B4-BE49-F238E27FC236}">
                <a16:creationId xmlns:a16="http://schemas.microsoft.com/office/drawing/2014/main" id="{241890BC-B3B0-403A-A06E-08711262AF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8B825C1-68E6-4CDA-9C3C-4DAC5E8168D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5596866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E75FFF-3604-48DD-B97A-C900972A67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B70F097-94D8-45C7-B51D-1289E32B75F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0CE3A73-90A3-427C-B658-15A890CED71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58279FB-02E9-4A20-90A1-1C16F532F39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2026/4/1</a:t>
            </a:fld>
            <a:endParaRPr lang="zh-CN" altLang="en-US"/>
          </a:p>
        </p:txBody>
      </p:sp>
      <p:sp>
        <p:nvSpPr>
          <p:cNvPr id="6" name="页脚占位符 5">
            <a:extLst>
              <a:ext uri="{FF2B5EF4-FFF2-40B4-BE49-F238E27FC236}">
                <a16:creationId xmlns:a16="http://schemas.microsoft.com/office/drawing/2014/main" id="{881DCBAB-5C75-4FBB-9DA0-3971E9BD336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28B057C-9DC1-46C3-9AB0-7D034573D6F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897180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7360B4-481C-4A5E-94F4-5C82769BE48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19D5CA3-57C5-4B7B-B9A1-ECEB8ECFC36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FE053AF-82DC-4CF9-963C-92C79EB394E3}"/>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2026/4/1</a:t>
            </a:fld>
            <a:endParaRPr lang="zh-CN" altLang="en-US"/>
          </a:p>
        </p:txBody>
      </p:sp>
      <p:sp>
        <p:nvSpPr>
          <p:cNvPr id="5" name="页脚占位符 4">
            <a:extLst>
              <a:ext uri="{FF2B5EF4-FFF2-40B4-BE49-F238E27FC236}">
                <a16:creationId xmlns:a16="http://schemas.microsoft.com/office/drawing/2014/main" id="{E81592EA-1992-40C2-B4E7-5EEFAC43808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503BFFA-6A8F-4E02-B27C-6DA1167856B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5388636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5D1B118-97B1-4167-8ACA-512D03559D4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D7EB8F5-F623-4FF9-88E3-B0B12AA7018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7DCD126-62C0-458B-9103-B786229F2750}"/>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2026/4/1</a:t>
            </a:fld>
            <a:endParaRPr lang="zh-CN" altLang="en-US"/>
          </a:p>
        </p:txBody>
      </p:sp>
      <p:sp>
        <p:nvSpPr>
          <p:cNvPr id="5" name="页脚占位符 4">
            <a:extLst>
              <a:ext uri="{FF2B5EF4-FFF2-40B4-BE49-F238E27FC236}">
                <a16:creationId xmlns:a16="http://schemas.microsoft.com/office/drawing/2014/main" id="{C220C6DC-C6B5-4E38-978B-AC1B62B95CD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DC95F6F-01EE-474B-ABD8-63DA7264D6D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9685293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8479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9605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1341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47523" y="2791115"/>
            <a:ext cx="9256755" cy="1163204"/>
          </a:xfrm>
        </p:spPr>
        <p:txBody>
          <a:bodyPr anchor="b"/>
          <a:lstStyle>
            <a:lvl1pPr marL="0" indent="0">
              <a:buNone/>
              <a:defRPr sz="4365" b="1"/>
            </a:lvl1pPr>
            <a:lvl2pPr marL="831215" indent="0">
              <a:buNone/>
              <a:defRPr sz="3635" b="1"/>
            </a:lvl2pPr>
            <a:lvl3pPr marL="1662430" indent="0">
              <a:buNone/>
              <a:defRPr sz="3275" b="1"/>
            </a:lvl3pPr>
            <a:lvl4pPr marL="2493645" indent="0">
              <a:buNone/>
              <a:defRPr sz="2910" b="1"/>
            </a:lvl4pPr>
            <a:lvl5pPr marL="3324860" indent="0">
              <a:buNone/>
              <a:defRPr sz="2910" b="1"/>
            </a:lvl5pPr>
            <a:lvl6pPr marL="4156075" indent="0">
              <a:buNone/>
              <a:defRPr sz="2910" b="1"/>
            </a:lvl6pPr>
            <a:lvl7pPr marL="4987925" indent="0">
              <a:buNone/>
              <a:defRPr sz="2910" b="1"/>
            </a:lvl7pPr>
            <a:lvl8pPr marL="5819140" indent="0">
              <a:buNone/>
              <a:defRPr sz="2910" b="1"/>
            </a:lvl8pPr>
            <a:lvl9pPr marL="6650355" indent="0">
              <a:buNone/>
              <a:defRPr sz="2910" b="1"/>
            </a:lvl9pPr>
          </a:lstStyle>
          <a:p>
            <a:pPr lvl="0"/>
            <a:r>
              <a:rPr lang="en-US"/>
              <a:t>Click to edit Master text styles</a:t>
            </a:r>
          </a:p>
        </p:txBody>
      </p:sp>
      <p:sp>
        <p:nvSpPr>
          <p:cNvPr id="4" name="Content Placeholder 3"/>
          <p:cNvSpPr>
            <a:spLocks noGrp="1"/>
          </p:cNvSpPr>
          <p:nvPr>
            <p:ph sz="half" idx="2"/>
          </p:nvPr>
        </p:nvSpPr>
        <p:spPr>
          <a:xfrm>
            <a:off x="1047523" y="3954318"/>
            <a:ext cx="9256755" cy="7184160"/>
          </a:xfrm>
        </p:spPr>
        <p:txBody>
          <a:bodyPr/>
          <a:lstStyle>
            <a:lvl1pPr>
              <a:defRPr sz="4365"/>
            </a:lvl1pPr>
            <a:lvl2pPr>
              <a:defRPr sz="3635"/>
            </a:lvl2pPr>
            <a:lvl3pPr>
              <a:defRPr sz="3275"/>
            </a:lvl3pPr>
            <a:lvl4pPr>
              <a:defRPr sz="2910"/>
            </a:lvl4pPr>
            <a:lvl5pPr>
              <a:defRPr sz="2910"/>
            </a:lvl5pPr>
            <a:lvl6pPr>
              <a:defRPr sz="2910"/>
            </a:lvl6pPr>
            <a:lvl7pPr>
              <a:defRPr sz="2910"/>
            </a:lvl7pPr>
            <a:lvl8pPr>
              <a:defRPr sz="2910"/>
            </a:lvl8pPr>
            <a:lvl9pPr>
              <a:defRPr sz="291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642539" y="2791115"/>
            <a:ext cx="9260391" cy="1163204"/>
          </a:xfrm>
        </p:spPr>
        <p:txBody>
          <a:bodyPr anchor="b"/>
          <a:lstStyle>
            <a:lvl1pPr marL="0" indent="0">
              <a:buNone/>
              <a:defRPr sz="4365" b="1"/>
            </a:lvl1pPr>
            <a:lvl2pPr marL="831215" indent="0">
              <a:buNone/>
              <a:defRPr sz="3635" b="1"/>
            </a:lvl2pPr>
            <a:lvl3pPr marL="1662430" indent="0">
              <a:buNone/>
              <a:defRPr sz="3275" b="1"/>
            </a:lvl3pPr>
            <a:lvl4pPr marL="2493645" indent="0">
              <a:buNone/>
              <a:defRPr sz="2910" b="1"/>
            </a:lvl4pPr>
            <a:lvl5pPr marL="3324860" indent="0">
              <a:buNone/>
              <a:defRPr sz="2910" b="1"/>
            </a:lvl5pPr>
            <a:lvl6pPr marL="4156075" indent="0">
              <a:buNone/>
              <a:defRPr sz="2910" b="1"/>
            </a:lvl6pPr>
            <a:lvl7pPr marL="4987925" indent="0">
              <a:buNone/>
              <a:defRPr sz="2910" b="1"/>
            </a:lvl7pPr>
            <a:lvl8pPr marL="5819140" indent="0">
              <a:buNone/>
              <a:defRPr sz="2910" b="1"/>
            </a:lvl8pPr>
            <a:lvl9pPr marL="6650355" indent="0">
              <a:buNone/>
              <a:defRPr sz="2910" b="1"/>
            </a:lvl9pPr>
          </a:lstStyle>
          <a:p>
            <a:pPr lvl="0"/>
            <a:r>
              <a:rPr lang="en-US"/>
              <a:t>Click to edit Master text styles</a:t>
            </a:r>
          </a:p>
        </p:txBody>
      </p:sp>
      <p:sp>
        <p:nvSpPr>
          <p:cNvPr id="6" name="Content Placeholder 5"/>
          <p:cNvSpPr>
            <a:spLocks noGrp="1"/>
          </p:cNvSpPr>
          <p:nvPr>
            <p:ph sz="quarter" idx="4"/>
          </p:nvPr>
        </p:nvSpPr>
        <p:spPr>
          <a:xfrm>
            <a:off x="10642539" y="3954318"/>
            <a:ext cx="9260391" cy="7184160"/>
          </a:xfrm>
        </p:spPr>
        <p:txBody>
          <a:bodyPr/>
          <a:lstStyle>
            <a:lvl1pPr>
              <a:defRPr sz="4365"/>
            </a:lvl1pPr>
            <a:lvl2pPr>
              <a:defRPr sz="3635"/>
            </a:lvl2pPr>
            <a:lvl3pPr>
              <a:defRPr sz="3275"/>
            </a:lvl3pPr>
            <a:lvl4pPr>
              <a:defRPr sz="2910"/>
            </a:lvl4pPr>
            <a:lvl5pPr>
              <a:defRPr sz="2910"/>
            </a:lvl5pPr>
            <a:lvl6pPr>
              <a:defRPr sz="2910"/>
            </a:lvl6pPr>
            <a:lvl7pPr>
              <a:defRPr sz="2910"/>
            </a:lvl7pPr>
            <a:lvl8pPr>
              <a:defRPr sz="2910"/>
            </a:lvl8pPr>
            <a:lvl9pPr>
              <a:defRPr sz="291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47523" y="11557000"/>
            <a:ext cx="4888439" cy="663864"/>
          </a:xfrm>
        </p:spPr>
        <p:txBody>
          <a:bodyPr/>
          <a:lstStyle/>
          <a:p>
            <a:fld id="{1D8BD707-D9CF-40AE-B4C6-C98DA3205C09}" type="datetimeFigureOut">
              <a:rPr lang="en-US" smtClean="0"/>
              <a:t>01/04/2026</a:t>
            </a:fld>
            <a:endParaRPr lang="en-US"/>
          </a:p>
        </p:txBody>
      </p:sp>
      <p:sp>
        <p:nvSpPr>
          <p:cNvPr id="8" name="Footer Placeholder 7"/>
          <p:cNvSpPr>
            <a:spLocks noGrp="1"/>
          </p:cNvSpPr>
          <p:nvPr>
            <p:ph type="ftr" sz="quarter" idx="11"/>
          </p:nvPr>
        </p:nvSpPr>
        <p:spPr>
          <a:xfrm>
            <a:off x="7158072" y="11557000"/>
            <a:ext cx="6634310" cy="663864"/>
          </a:xfrm>
        </p:spPr>
        <p:txBody>
          <a:bodyPr/>
          <a:lstStyle/>
          <a:p>
            <a:endParaRPr lang="en-US"/>
          </a:p>
        </p:txBody>
      </p:sp>
      <p:sp>
        <p:nvSpPr>
          <p:cNvPr id="9" name="Slide Number Placeholder 8"/>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3972696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28367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p>
            <a:r>
              <a:rPr lang="en-US"/>
              <a:t>Click to edit Master title style</a:t>
            </a:r>
          </a:p>
        </p:txBody>
      </p:sp>
      <p:sp>
        <p:nvSpPr>
          <p:cNvPr id="3" name="Date Placeholder 2"/>
          <p:cNvSpPr>
            <a:spLocks noGrp="1"/>
          </p:cNvSpPr>
          <p:nvPr>
            <p:ph type="dt" sz="half" idx="10"/>
          </p:nvPr>
        </p:nvSpPr>
        <p:spPr>
          <a:xfrm>
            <a:off x="1047523" y="11557000"/>
            <a:ext cx="4888439" cy="663864"/>
          </a:xfrm>
        </p:spPr>
        <p:txBody>
          <a:bodyPr/>
          <a:lstStyle/>
          <a:p>
            <a:fld id="{1D8BD707-D9CF-40AE-B4C6-C98DA3205C09}" type="datetimeFigureOut">
              <a:rPr lang="en-US" smtClean="0"/>
              <a:t>01/04/2026</a:t>
            </a:fld>
            <a:endParaRPr lang="en-US"/>
          </a:p>
        </p:txBody>
      </p:sp>
      <p:sp>
        <p:nvSpPr>
          <p:cNvPr id="4" name="Footer Placeholder 3"/>
          <p:cNvSpPr>
            <a:spLocks noGrp="1"/>
          </p:cNvSpPr>
          <p:nvPr>
            <p:ph type="ftr" sz="quarter" idx="11"/>
          </p:nvPr>
        </p:nvSpPr>
        <p:spPr>
          <a:xfrm>
            <a:off x="7158072" y="11557000"/>
            <a:ext cx="6634310" cy="663864"/>
          </a:xfrm>
        </p:spPr>
        <p:txBody>
          <a:bodyPr/>
          <a:lstStyle/>
          <a:p>
            <a:endParaRPr lang="en-US"/>
          </a:p>
        </p:txBody>
      </p:sp>
      <p:sp>
        <p:nvSpPr>
          <p:cNvPr id="5" name="Slide Number Placeholder 4"/>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7001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7523" y="11557000"/>
            <a:ext cx="4888439" cy="663864"/>
          </a:xfrm>
        </p:spPr>
        <p:txBody>
          <a:bodyPr/>
          <a:lstStyle/>
          <a:p>
            <a:fld id="{1D8BD707-D9CF-40AE-B4C6-C98DA3205C09}" type="datetimeFigureOut">
              <a:rPr lang="en-US" smtClean="0"/>
              <a:t>01/04/2026</a:t>
            </a:fld>
            <a:endParaRPr lang="en-US"/>
          </a:p>
        </p:txBody>
      </p:sp>
      <p:sp>
        <p:nvSpPr>
          <p:cNvPr id="3" name="Footer Placeholder 2"/>
          <p:cNvSpPr>
            <a:spLocks noGrp="1"/>
          </p:cNvSpPr>
          <p:nvPr>
            <p:ph type="ftr" sz="quarter" idx="11"/>
          </p:nvPr>
        </p:nvSpPr>
        <p:spPr>
          <a:xfrm>
            <a:off x="7158072" y="11557000"/>
            <a:ext cx="6634310" cy="663864"/>
          </a:xfrm>
        </p:spPr>
        <p:txBody>
          <a:bodyPr/>
          <a:lstStyle/>
          <a:p>
            <a:endParaRPr lang="en-US"/>
          </a:p>
        </p:txBody>
      </p:sp>
      <p:sp>
        <p:nvSpPr>
          <p:cNvPr id="4" name="Slide Number Placeholder 3"/>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07875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7523" y="496455"/>
            <a:ext cx="6892555" cy="2112818"/>
          </a:xfrm>
        </p:spPr>
        <p:txBody>
          <a:bodyPr anchor="b"/>
          <a:lstStyle>
            <a:lvl1pPr algn="l">
              <a:defRPr sz="3635" b="1"/>
            </a:lvl1pPr>
          </a:lstStyle>
          <a:p>
            <a:r>
              <a:rPr lang="en-US"/>
              <a:t>Click to edit Master title style</a:t>
            </a:r>
          </a:p>
        </p:txBody>
      </p:sp>
      <p:sp>
        <p:nvSpPr>
          <p:cNvPr id="3" name="Content Placeholder 2"/>
          <p:cNvSpPr>
            <a:spLocks noGrp="1"/>
          </p:cNvSpPr>
          <p:nvPr>
            <p:ph idx="1"/>
          </p:nvPr>
        </p:nvSpPr>
        <p:spPr>
          <a:xfrm>
            <a:off x="8191045" y="496455"/>
            <a:ext cx="11711885" cy="10642024"/>
          </a:xfrm>
        </p:spPr>
        <p:txBody>
          <a:bodyPr/>
          <a:lstStyle>
            <a:lvl1pPr>
              <a:defRPr sz="5820"/>
            </a:lvl1pPr>
            <a:lvl2pPr>
              <a:defRPr sz="5090"/>
            </a:lvl2pPr>
            <a:lvl3pPr>
              <a:defRPr sz="4365"/>
            </a:lvl3pPr>
            <a:lvl4pPr>
              <a:defRPr sz="3635"/>
            </a:lvl4pPr>
            <a:lvl5pPr>
              <a:defRPr sz="3635"/>
            </a:lvl5pPr>
            <a:lvl6pPr>
              <a:defRPr sz="3635"/>
            </a:lvl6pPr>
            <a:lvl7pPr>
              <a:defRPr sz="3635"/>
            </a:lvl7pPr>
            <a:lvl8pPr>
              <a:defRPr sz="3635"/>
            </a:lvl8pPr>
            <a:lvl9pPr>
              <a:defRPr sz="36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47523" y="2609273"/>
            <a:ext cx="6892555" cy="8529205"/>
          </a:xfrm>
        </p:spPr>
        <p:txBody>
          <a:bodyPr/>
          <a:lstStyle>
            <a:lvl1pPr marL="0" indent="0">
              <a:buNone/>
              <a:defRPr sz="2545"/>
            </a:lvl1pPr>
            <a:lvl2pPr marL="831215" indent="0">
              <a:buNone/>
              <a:defRPr sz="2180"/>
            </a:lvl2pPr>
            <a:lvl3pPr marL="1662430" indent="0">
              <a:buNone/>
              <a:defRPr sz="1820"/>
            </a:lvl3pPr>
            <a:lvl4pPr marL="2493645" indent="0">
              <a:buNone/>
              <a:defRPr sz="1635"/>
            </a:lvl4pPr>
            <a:lvl5pPr marL="3324860" indent="0">
              <a:buNone/>
              <a:defRPr sz="1635"/>
            </a:lvl5pPr>
            <a:lvl6pPr marL="4156075" indent="0">
              <a:buNone/>
              <a:defRPr sz="1635"/>
            </a:lvl6pPr>
            <a:lvl7pPr marL="4987925" indent="0">
              <a:buNone/>
              <a:defRPr sz="1635"/>
            </a:lvl7pPr>
            <a:lvl8pPr marL="5819140" indent="0">
              <a:buNone/>
              <a:defRPr sz="1635"/>
            </a:lvl8pPr>
            <a:lvl9pPr marL="6650355" indent="0">
              <a:buNone/>
              <a:defRPr sz="1635"/>
            </a:lvl9pPr>
          </a:lstStyle>
          <a:p>
            <a:pPr lvl="0"/>
            <a:r>
              <a:rPr lang="en-US"/>
              <a:t>Click to edit Master text styles</a:t>
            </a:r>
          </a:p>
        </p:txBody>
      </p:sp>
      <p:sp>
        <p:nvSpPr>
          <p:cNvPr id="5" name="Date Placeholder 4"/>
          <p:cNvSpPr>
            <a:spLocks noGrp="1"/>
          </p:cNvSpPr>
          <p:nvPr>
            <p:ph type="dt" sz="half" idx="10"/>
          </p:nvPr>
        </p:nvSpPr>
        <p:spPr>
          <a:xfrm>
            <a:off x="1047523" y="11557000"/>
            <a:ext cx="4888439" cy="663864"/>
          </a:xfrm>
        </p:spPr>
        <p:txBody>
          <a:bodyPr/>
          <a:lstStyle/>
          <a:p>
            <a:fld id="{1D8BD707-D9CF-40AE-B4C6-C98DA3205C09}" type="datetimeFigureOut">
              <a:rPr lang="en-US" smtClean="0"/>
              <a:t>01/04/2026</a:t>
            </a:fld>
            <a:endParaRPr lang="en-US"/>
          </a:p>
        </p:txBody>
      </p:sp>
      <p:sp>
        <p:nvSpPr>
          <p:cNvPr id="6" name="Footer Placeholder 5"/>
          <p:cNvSpPr>
            <a:spLocks noGrp="1"/>
          </p:cNvSpPr>
          <p:nvPr>
            <p:ph type="ftr" sz="quarter" idx="11"/>
          </p:nvPr>
        </p:nvSpPr>
        <p:spPr>
          <a:xfrm>
            <a:off x="7158072" y="11557000"/>
            <a:ext cx="6634310" cy="663864"/>
          </a:xfrm>
        </p:spPr>
        <p:txBody>
          <a:bodyPr/>
          <a:lstStyle/>
          <a:p>
            <a:endParaRPr lang="en-US"/>
          </a:p>
        </p:txBody>
      </p:sp>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150984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06436" y="8728364"/>
            <a:ext cx="12570272" cy="1030433"/>
          </a:xfrm>
        </p:spPr>
        <p:txBody>
          <a:bodyPr anchor="b"/>
          <a:lstStyle>
            <a:lvl1pPr algn="l">
              <a:defRPr sz="3635" b="1"/>
            </a:lvl1pPr>
          </a:lstStyle>
          <a:p>
            <a:r>
              <a:rPr lang="en-US"/>
              <a:t>Click to edit Master title style</a:t>
            </a:r>
          </a:p>
        </p:txBody>
      </p:sp>
      <p:sp>
        <p:nvSpPr>
          <p:cNvPr id="3" name="Picture Placeholder 2"/>
          <p:cNvSpPr>
            <a:spLocks noGrp="1"/>
          </p:cNvSpPr>
          <p:nvPr>
            <p:ph type="pic" idx="1"/>
          </p:nvPr>
        </p:nvSpPr>
        <p:spPr>
          <a:xfrm>
            <a:off x="4106436" y="1114136"/>
            <a:ext cx="12570272" cy="7481455"/>
          </a:xfrm>
        </p:spPr>
        <p:txBody>
          <a:bodyPr/>
          <a:lstStyle>
            <a:lvl1pPr marL="0" indent="0">
              <a:buNone/>
              <a:defRPr sz="5820"/>
            </a:lvl1pPr>
            <a:lvl2pPr marL="831215" indent="0">
              <a:buNone/>
              <a:defRPr sz="5090"/>
            </a:lvl2pPr>
            <a:lvl3pPr marL="1662430" indent="0">
              <a:buNone/>
              <a:defRPr sz="4365"/>
            </a:lvl3pPr>
            <a:lvl4pPr marL="2493645" indent="0">
              <a:buNone/>
              <a:defRPr sz="3635"/>
            </a:lvl4pPr>
            <a:lvl5pPr marL="3324860" indent="0">
              <a:buNone/>
              <a:defRPr sz="3635"/>
            </a:lvl5pPr>
            <a:lvl6pPr marL="4156075" indent="0">
              <a:buNone/>
              <a:defRPr sz="3635"/>
            </a:lvl6pPr>
            <a:lvl7pPr marL="4987925" indent="0">
              <a:buNone/>
              <a:defRPr sz="3635"/>
            </a:lvl7pPr>
            <a:lvl8pPr marL="5819140" indent="0">
              <a:buNone/>
              <a:defRPr sz="3635"/>
            </a:lvl8pPr>
            <a:lvl9pPr marL="6650355" indent="0">
              <a:buNone/>
              <a:defRPr sz="3635"/>
            </a:lvl9pPr>
          </a:lstStyle>
          <a:p>
            <a:endParaRPr lang="en-US"/>
          </a:p>
        </p:txBody>
      </p:sp>
      <p:sp>
        <p:nvSpPr>
          <p:cNvPr id="4" name="Text Placeholder 3"/>
          <p:cNvSpPr>
            <a:spLocks noGrp="1"/>
          </p:cNvSpPr>
          <p:nvPr>
            <p:ph type="body" sz="half" idx="2"/>
          </p:nvPr>
        </p:nvSpPr>
        <p:spPr>
          <a:xfrm>
            <a:off x="4106436" y="9758796"/>
            <a:ext cx="12570272" cy="1463385"/>
          </a:xfrm>
        </p:spPr>
        <p:txBody>
          <a:bodyPr/>
          <a:lstStyle>
            <a:lvl1pPr marL="0" indent="0">
              <a:buNone/>
              <a:defRPr sz="2545"/>
            </a:lvl1pPr>
            <a:lvl2pPr marL="831215" indent="0">
              <a:buNone/>
              <a:defRPr sz="2180"/>
            </a:lvl2pPr>
            <a:lvl3pPr marL="1662430" indent="0">
              <a:buNone/>
              <a:defRPr sz="1820"/>
            </a:lvl3pPr>
            <a:lvl4pPr marL="2493645" indent="0">
              <a:buNone/>
              <a:defRPr sz="1635"/>
            </a:lvl4pPr>
            <a:lvl5pPr marL="3324860" indent="0">
              <a:buNone/>
              <a:defRPr sz="1635"/>
            </a:lvl5pPr>
            <a:lvl6pPr marL="4156075" indent="0">
              <a:buNone/>
              <a:defRPr sz="1635"/>
            </a:lvl6pPr>
            <a:lvl7pPr marL="4987925" indent="0">
              <a:buNone/>
              <a:defRPr sz="1635"/>
            </a:lvl7pPr>
            <a:lvl8pPr marL="5819140" indent="0">
              <a:buNone/>
              <a:defRPr sz="1635"/>
            </a:lvl8pPr>
            <a:lvl9pPr marL="6650355" indent="0">
              <a:buNone/>
              <a:defRPr sz="1635"/>
            </a:lvl9pPr>
          </a:lstStyle>
          <a:p>
            <a:pPr lvl="0"/>
            <a:r>
              <a:rPr lang="en-US"/>
              <a:t>Click to edit Master text styles</a:t>
            </a:r>
          </a:p>
        </p:txBody>
      </p:sp>
      <p:sp>
        <p:nvSpPr>
          <p:cNvPr id="5" name="Date Placeholder 4"/>
          <p:cNvSpPr>
            <a:spLocks noGrp="1"/>
          </p:cNvSpPr>
          <p:nvPr>
            <p:ph type="dt" sz="half" idx="10"/>
          </p:nvPr>
        </p:nvSpPr>
        <p:spPr>
          <a:xfrm>
            <a:off x="1047523" y="11557000"/>
            <a:ext cx="4888439" cy="663864"/>
          </a:xfrm>
        </p:spPr>
        <p:txBody>
          <a:bodyPr/>
          <a:lstStyle/>
          <a:p>
            <a:fld id="{1D8BD707-D9CF-40AE-B4C6-C98DA3205C09}" type="datetimeFigureOut">
              <a:rPr lang="en-US" smtClean="0"/>
              <a:t>01/04/2026</a:t>
            </a:fld>
            <a:endParaRPr lang="en-US"/>
          </a:p>
        </p:txBody>
      </p:sp>
      <p:sp>
        <p:nvSpPr>
          <p:cNvPr id="6" name="Footer Placeholder 5"/>
          <p:cNvSpPr>
            <a:spLocks noGrp="1"/>
          </p:cNvSpPr>
          <p:nvPr>
            <p:ph type="ftr" sz="quarter" idx="11"/>
          </p:nvPr>
        </p:nvSpPr>
        <p:spPr>
          <a:xfrm>
            <a:off x="7158072" y="11557000"/>
            <a:ext cx="6634310" cy="663864"/>
          </a:xfrm>
        </p:spPr>
        <p:txBody>
          <a:bodyPr/>
          <a:lstStyle/>
          <a:p>
            <a:endParaRPr lang="en-US"/>
          </a:p>
        </p:txBody>
      </p:sp>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926613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5.svg"/><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svg"/><Relationship Id="rId10" Type="http://schemas.openxmlformats.org/officeDocument/2006/relationships/slideLayout" Target="../slideLayouts/slideLayout21.xml"/><Relationship Id="rId19" Type="http://schemas.openxmlformats.org/officeDocument/2006/relationships/image" Target="../media/image7.sv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18" Type="http://schemas.openxmlformats.org/officeDocument/2006/relationships/image" Target="../media/image4.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5.svg"/><Relationship Id="rId2" Type="http://schemas.openxmlformats.org/officeDocument/2006/relationships/slideLayout" Target="../slideLayouts/slideLayout25.xml"/><Relationship Id="rId16"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svg"/><Relationship Id="rId10" Type="http://schemas.openxmlformats.org/officeDocument/2006/relationships/slideLayout" Target="../slideLayouts/slideLayout33.xml"/><Relationship Id="rId19" Type="http://schemas.openxmlformats.org/officeDocument/2006/relationships/image" Target="../media/image7.sv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image" Target="../media/image5.jpeg"/><Relationship Id="rId2" Type="http://schemas.openxmlformats.org/officeDocument/2006/relationships/slideLayout" Target="../slideLayouts/slideLayout37.xml"/><Relationship Id="rId16" Type="http://schemas.openxmlformats.org/officeDocument/2006/relationships/theme" Target="../theme/theme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alpha val="11000"/>
          </a:schemeClr>
        </a:solid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79703AF9-C7FB-A853-95C0-C150BDE38835}"/>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2418142" y="182511"/>
            <a:ext cx="1240708" cy="1240708"/>
          </a:xfrm>
          <a:prstGeom prst="rect">
            <a:avLst/>
          </a:prstGeom>
        </p:spPr>
      </p:pic>
    </p:spTree>
    <p:extLst>
      <p:ext uri="{BB962C8B-B14F-4D97-AF65-F5344CB8AC3E}">
        <p14:creationId xmlns:p14="http://schemas.microsoft.com/office/powerpoint/2010/main" val="34319331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662430" rtl="0" eaLnBrk="1" latinLnBrk="0" hangingPunct="1">
        <a:spcBef>
          <a:spcPct val="0"/>
        </a:spcBef>
        <a:buNone/>
        <a:defRPr sz="8000" kern="1200">
          <a:solidFill>
            <a:schemeClr val="tx1"/>
          </a:solidFill>
          <a:latin typeface="+mj-lt"/>
          <a:ea typeface="+mj-ea"/>
          <a:cs typeface="+mj-cs"/>
        </a:defRPr>
      </a:lvl1pPr>
    </p:titleStyle>
    <p:bodyStyle>
      <a:lvl1pPr marL="623570" indent="-623570" algn="l" defTabSz="1662430" rtl="0" eaLnBrk="1" latinLnBrk="0" hangingPunct="1">
        <a:spcBef>
          <a:spcPct val="36000"/>
        </a:spcBef>
        <a:buFont typeface="Arial" panose="020B0604020202020204" pitchFamily="34" charset="0"/>
        <a:buChar char="•"/>
        <a:defRPr sz="5820" kern="1200">
          <a:solidFill>
            <a:schemeClr val="tx1"/>
          </a:solidFill>
          <a:latin typeface="+mn-lt"/>
          <a:ea typeface="+mn-ea"/>
          <a:cs typeface="+mn-cs"/>
        </a:defRPr>
      </a:lvl1pPr>
      <a:lvl2pPr marL="1350645" indent="-519430" algn="l" defTabSz="1662430" rtl="0" eaLnBrk="1" latinLnBrk="0" hangingPunct="1">
        <a:spcBef>
          <a:spcPct val="36000"/>
        </a:spcBef>
        <a:buFont typeface="Arial" panose="020B0604020202020204" pitchFamily="34" charset="0"/>
        <a:buChar char="–"/>
        <a:defRPr sz="5090" kern="1200">
          <a:solidFill>
            <a:schemeClr val="tx1"/>
          </a:solidFill>
          <a:latin typeface="+mn-lt"/>
          <a:ea typeface="+mn-ea"/>
          <a:cs typeface="+mn-cs"/>
        </a:defRPr>
      </a:lvl2pPr>
      <a:lvl3pPr marL="2078355" indent="-415925" algn="l" defTabSz="1662430" rtl="0" eaLnBrk="1" latinLnBrk="0" hangingPunct="1">
        <a:spcBef>
          <a:spcPct val="36000"/>
        </a:spcBef>
        <a:buFont typeface="Arial" panose="020B0604020202020204" pitchFamily="34" charset="0"/>
        <a:buChar char="•"/>
        <a:defRPr sz="4365" kern="1200">
          <a:solidFill>
            <a:schemeClr val="tx1"/>
          </a:solidFill>
          <a:latin typeface="+mn-lt"/>
          <a:ea typeface="+mn-ea"/>
          <a:cs typeface="+mn-cs"/>
        </a:defRPr>
      </a:lvl3pPr>
      <a:lvl4pPr marL="290957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4pPr>
      <a:lvl5pPr marL="374078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5pPr>
      <a:lvl6pPr marL="457200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6pPr>
      <a:lvl7pPr marL="540321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7pPr>
      <a:lvl8pPr marL="623443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8pPr>
      <a:lvl9pPr marL="706564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9pPr>
    </p:bodyStyle>
    <p:otherStyle>
      <a:defPPr>
        <a:defRPr lang="en-US"/>
      </a:defPPr>
      <a:lvl1pPr marL="0" algn="l" defTabSz="1662430" rtl="0" eaLnBrk="1" latinLnBrk="0" hangingPunct="1">
        <a:defRPr sz="3275" kern="1200">
          <a:solidFill>
            <a:schemeClr val="tx1"/>
          </a:solidFill>
          <a:latin typeface="+mn-lt"/>
          <a:ea typeface="+mn-ea"/>
          <a:cs typeface="+mn-cs"/>
        </a:defRPr>
      </a:lvl1pPr>
      <a:lvl2pPr marL="831215" algn="l" defTabSz="1662430" rtl="0" eaLnBrk="1" latinLnBrk="0" hangingPunct="1">
        <a:defRPr sz="3275" kern="1200">
          <a:solidFill>
            <a:schemeClr val="tx1"/>
          </a:solidFill>
          <a:latin typeface="+mn-lt"/>
          <a:ea typeface="+mn-ea"/>
          <a:cs typeface="+mn-cs"/>
        </a:defRPr>
      </a:lvl2pPr>
      <a:lvl3pPr marL="1662430" algn="l" defTabSz="1662430" rtl="0" eaLnBrk="1" latinLnBrk="0" hangingPunct="1">
        <a:defRPr sz="3275" kern="1200">
          <a:solidFill>
            <a:schemeClr val="tx1"/>
          </a:solidFill>
          <a:latin typeface="+mn-lt"/>
          <a:ea typeface="+mn-ea"/>
          <a:cs typeface="+mn-cs"/>
        </a:defRPr>
      </a:lvl3pPr>
      <a:lvl4pPr marL="2493645" algn="l" defTabSz="1662430" rtl="0" eaLnBrk="1" latinLnBrk="0" hangingPunct="1">
        <a:defRPr sz="3275" kern="1200">
          <a:solidFill>
            <a:schemeClr val="tx1"/>
          </a:solidFill>
          <a:latin typeface="+mn-lt"/>
          <a:ea typeface="+mn-ea"/>
          <a:cs typeface="+mn-cs"/>
        </a:defRPr>
      </a:lvl4pPr>
      <a:lvl5pPr marL="3324860" algn="l" defTabSz="1662430" rtl="0" eaLnBrk="1" latinLnBrk="0" hangingPunct="1">
        <a:defRPr sz="3275" kern="1200">
          <a:solidFill>
            <a:schemeClr val="tx1"/>
          </a:solidFill>
          <a:latin typeface="+mn-lt"/>
          <a:ea typeface="+mn-ea"/>
          <a:cs typeface="+mn-cs"/>
        </a:defRPr>
      </a:lvl5pPr>
      <a:lvl6pPr marL="4156075" algn="l" defTabSz="1662430" rtl="0" eaLnBrk="1" latinLnBrk="0" hangingPunct="1">
        <a:defRPr sz="3275" kern="1200">
          <a:solidFill>
            <a:schemeClr val="tx1"/>
          </a:solidFill>
          <a:latin typeface="+mn-lt"/>
          <a:ea typeface="+mn-ea"/>
          <a:cs typeface="+mn-cs"/>
        </a:defRPr>
      </a:lvl6pPr>
      <a:lvl7pPr marL="4987925" algn="l" defTabSz="1662430" rtl="0" eaLnBrk="1" latinLnBrk="0" hangingPunct="1">
        <a:defRPr sz="3275" kern="1200">
          <a:solidFill>
            <a:schemeClr val="tx1"/>
          </a:solidFill>
          <a:latin typeface="+mn-lt"/>
          <a:ea typeface="+mn-ea"/>
          <a:cs typeface="+mn-cs"/>
        </a:defRPr>
      </a:lvl7pPr>
      <a:lvl8pPr marL="5819140" algn="l" defTabSz="1662430" rtl="0" eaLnBrk="1" latinLnBrk="0" hangingPunct="1">
        <a:defRPr sz="3275" kern="1200">
          <a:solidFill>
            <a:schemeClr val="tx1"/>
          </a:solidFill>
          <a:latin typeface="+mn-lt"/>
          <a:ea typeface="+mn-ea"/>
          <a:cs typeface="+mn-cs"/>
        </a:defRPr>
      </a:lvl8pPr>
      <a:lvl9pPr marL="6650355" algn="l" defTabSz="1662430" rtl="0" eaLnBrk="1" latinLnBrk="0" hangingPunct="1">
        <a:defRPr sz="327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alpha val="11000"/>
          </a:schemeClr>
        </a:solidFill>
        <a:effectLst/>
      </p:bgPr>
    </p:bg>
    <p:spTree>
      <p:nvGrpSpPr>
        <p:cNvPr id="1" name=""/>
        <p:cNvGrpSpPr/>
        <p:nvPr/>
      </p:nvGrpSpPr>
      <p:grpSpPr>
        <a:xfrm>
          <a:off x="0" y="0"/>
          <a:ext cx="0" cy="0"/>
          <a:chOff x="0" y="0"/>
          <a:chExt cx="0" cy="0"/>
        </a:xfrm>
      </p:grpSpPr>
      <p:pic>
        <p:nvPicPr>
          <p:cNvPr id="10" name="Picture 5"/>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228600" y="6324600"/>
            <a:ext cx="13049250" cy="1343025"/>
          </a:xfrm>
          <a:prstGeom prst="rect">
            <a:avLst/>
          </a:prstGeom>
        </p:spPr>
      </p:pic>
      <p:pic>
        <p:nvPicPr>
          <p:cNvPr id="11" name="Picture 2"/>
          <p:cNvPicPr>
            <a:picLocks noChangeAspect="1"/>
          </p:cNvPicPr>
          <p:nvPr userDrawn="1"/>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flipH="1">
            <a:off x="228600" y="4648200"/>
            <a:ext cx="2786380" cy="2098040"/>
          </a:xfrm>
          <a:prstGeom prst="rect">
            <a:avLst/>
          </a:prstGeom>
        </p:spPr>
      </p:pic>
      <p:pic>
        <p:nvPicPr>
          <p:cNvPr id="12" name="Picture 7"/>
          <p:cNvPicPr>
            <a:picLocks noChangeAspect="1"/>
          </p:cNvPicPr>
          <p:nvPr userDrawn="1"/>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0063480" y="152400"/>
            <a:ext cx="2128520" cy="1684020"/>
          </a:xfrm>
          <a:prstGeom prst="rect">
            <a:avLst/>
          </a:prstGeom>
        </p:spPr>
      </p:pic>
    </p:spTree>
    <p:extLst>
      <p:ext uri="{BB962C8B-B14F-4D97-AF65-F5344CB8AC3E}">
        <p14:creationId xmlns:p14="http://schemas.microsoft.com/office/powerpoint/2010/main" val="34486409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1662430" rtl="0" eaLnBrk="1" latinLnBrk="0" hangingPunct="1">
        <a:spcBef>
          <a:spcPct val="0"/>
        </a:spcBef>
        <a:buNone/>
        <a:defRPr sz="8000" kern="1200">
          <a:solidFill>
            <a:schemeClr val="tx1"/>
          </a:solidFill>
          <a:latin typeface="+mj-lt"/>
          <a:ea typeface="+mj-ea"/>
          <a:cs typeface="+mj-cs"/>
        </a:defRPr>
      </a:lvl1pPr>
    </p:titleStyle>
    <p:bodyStyle>
      <a:lvl1pPr marL="623570" indent="-623570" algn="l" defTabSz="1662430" rtl="0" eaLnBrk="1" latinLnBrk="0" hangingPunct="1">
        <a:spcBef>
          <a:spcPct val="36000"/>
        </a:spcBef>
        <a:buFont typeface="Arial" panose="020B0604020202020204" pitchFamily="34" charset="0"/>
        <a:buChar char="•"/>
        <a:defRPr sz="5820" kern="1200">
          <a:solidFill>
            <a:schemeClr val="tx1"/>
          </a:solidFill>
          <a:latin typeface="+mn-lt"/>
          <a:ea typeface="+mn-ea"/>
          <a:cs typeface="+mn-cs"/>
        </a:defRPr>
      </a:lvl1pPr>
      <a:lvl2pPr marL="1350645" indent="-519430" algn="l" defTabSz="1662430" rtl="0" eaLnBrk="1" latinLnBrk="0" hangingPunct="1">
        <a:spcBef>
          <a:spcPct val="36000"/>
        </a:spcBef>
        <a:buFont typeface="Arial" panose="020B0604020202020204" pitchFamily="34" charset="0"/>
        <a:buChar char="–"/>
        <a:defRPr sz="5090" kern="1200">
          <a:solidFill>
            <a:schemeClr val="tx1"/>
          </a:solidFill>
          <a:latin typeface="+mn-lt"/>
          <a:ea typeface="+mn-ea"/>
          <a:cs typeface="+mn-cs"/>
        </a:defRPr>
      </a:lvl2pPr>
      <a:lvl3pPr marL="2078355" indent="-415925" algn="l" defTabSz="1662430" rtl="0" eaLnBrk="1" latinLnBrk="0" hangingPunct="1">
        <a:spcBef>
          <a:spcPct val="36000"/>
        </a:spcBef>
        <a:buFont typeface="Arial" panose="020B0604020202020204" pitchFamily="34" charset="0"/>
        <a:buChar char="•"/>
        <a:defRPr sz="4365" kern="1200">
          <a:solidFill>
            <a:schemeClr val="tx1"/>
          </a:solidFill>
          <a:latin typeface="+mn-lt"/>
          <a:ea typeface="+mn-ea"/>
          <a:cs typeface="+mn-cs"/>
        </a:defRPr>
      </a:lvl3pPr>
      <a:lvl4pPr marL="290957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4pPr>
      <a:lvl5pPr marL="374078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5pPr>
      <a:lvl6pPr marL="457200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6pPr>
      <a:lvl7pPr marL="540321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7pPr>
      <a:lvl8pPr marL="623443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8pPr>
      <a:lvl9pPr marL="706564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9pPr>
    </p:bodyStyle>
    <p:otherStyle>
      <a:defPPr>
        <a:defRPr lang="en-US"/>
      </a:defPPr>
      <a:lvl1pPr marL="0" algn="l" defTabSz="1662430" rtl="0" eaLnBrk="1" latinLnBrk="0" hangingPunct="1">
        <a:defRPr sz="3275" kern="1200">
          <a:solidFill>
            <a:schemeClr val="tx1"/>
          </a:solidFill>
          <a:latin typeface="+mn-lt"/>
          <a:ea typeface="+mn-ea"/>
          <a:cs typeface="+mn-cs"/>
        </a:defRPr>
      </a:lvl1pPr>
      <a:lvl2pPr marL="831215" algn="l" defTabSz="1662430" rtl="0" eaLnBrk="1" latinLnBrk="0" hangingPunct="1">
        <a:defRPr sz="3275" kern="1200">
          <a:solidFill>
            <a:schemeClr val="tx1"/>
          </a:solidFill>
          <a:latin typeface="+mn-lt"/>
          <a:ea typeface="+mn-ea"/>
          <a:cs typeface="+mn-cs"/>
        </a:defRPr>
      </a:lvl2pPr>
      <a:lvl3pPr marL="1662430" algn="l" defTabSz="1662430" rtl="0" eaLnBrk="1" latinLnBrk="0" hangingPunct="1">
        <a:defRPr sz="3275" kern="1200">
          <a:solidFill>
            <a:schemeClr val="tx1"/>
          </a:solidFill>
          <a:latin typeface="+mn-lt"/>
          <a:ea typeface="+mn-ea"/>
          <a:cs typeface="+mn-cs"/>
        </a:defRPr>
      </a:lvl3pPr>
      <a:lvl4pPr marL="2493645" algn="l" defTabSz="1662430" rtl="0" eaLnBrk="1" latinLnBrk="0" hangingPunct="1">
        <a:defRPr sz="3275" kern="1200">
          <a:solidFill>
            <a:schemeClr val="tx1"/>
          </a:solidFill>
          <a:latin typeface="+mn-lt"/>
          <a:ea typeface="+mn-ea"/>
          <a:cs typeface="+mn-cs"/>
        </a:defRPr>
      </a:lvl4pPr>
      <a:lvl5pPr marL="3324860" algn="l" defTabSz="1662430" rtl="0" eaLnBrk="1" latinLnBrk="0" hangingPunct="1">
        <a:defRPr sz="3275" kern="1200">
          <a:solidFill>
            <a:schemeClr val="tx1"/>
          </a:solidFill>
          <a:latin typeface="+mn-lt"/>
          <a:ea typeface="+mn-ea"/>
          <a:cs typeface="+mn-cs"/>
        </a:defRPr>
      </a:lvl5pPr>
      <a:lvl6pPr marL="4156075" algn="l" defTabSz="1662430" rtl="0" eaLnBrk="1" latinLnBrk="0" hangingPunct="1">
        <a:defRPr sz="3275" kern="1200">
          <a:solidFill>
            <a:schemeClr val="tx1"/>
          </a:solidFill>
          <a:latin typeface="+mn-lt"/>
          <a:ea typeface="+mn-ea"/>
          <a:cs typeface="+mn-cs"/>
        </a:defRPr>
      </a:lvl6pPr>
      <a:lvl7pPr marL="4987925" algn="l" defTabSz="1662430" rtl="0" eaLnBrk="1" latinLnBrk="0" hangingPunct="1">
        <a:defRPr sz="3275" kern="1200">
          <a:solidFill>
            <a:schemeClr val="tx1"/>
          </a:solidFill>
          <a:latin typeface="+mn-lt"/>
          <a:ea typeface="+mn-ea"/>
          <a:cs typeface="+mn-cs"/>
        </a:defRPr>
      </a:lvl7pPr>
      <a:lvl8pPr marL="5819140" algn="l" defTabSz="1662430" rtl="0" eaLnBrk="1" latinLnBrk="0" hangingPunct="1">
        <a:defRPr sz="3275" kern="1200">
          <a:solidFill>
            <a:schemeClr val="tx1"/>
          </a:solidFill>
          <a:latin typeface="+mn-lt"/>
          <a:ea typeface="+mn-ea"/>
          <a:cs typeface="+mn-cs"/>
        </a:defRPr>
      </a:lvl8pPr>
      <a:lvl9pPr marL="6650355" algn="l" defTabSz="1662430" rtl="0" eaLnBrk="1" latinLnBrk="0" hangingPunct="1">
        <a:defRPr sz="327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alpha val="11000"/>
          </a:schemeClr>
        </a:solidFill>
        <a:effectLst/>
      </p:bgPr>
    </p:bg>
    <p:spTree>
      <p:nvGrpSpPr>
        <p:cNvPr id="1" name=""/>
        <p:cNvGrpSpPr/>
        <p:nvPr/>
      </p:nvGrpSpPr>
      <p:grpSpPr>
        <a:xfrm>
          <a:off x="0" y="0"/>
          <a:ext cx="0" cy="0"/>
          <a:chOff x="0" y="0"/>
          <a:chExt cx="0" cy="0"/>
        </a:xfrm>
      </p:grpSpPr>
      <p:sp>
        <p:nvSpPr>
          <p:cNvPr id="3"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10" name="Picture 5"/>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228600" y="6324600"/>
            <a:ext cx="13049250" cy="1343025"/>
          </a:xfrm>
          <a:prstGeom prst="rect">
            <a:avLst/>
          </a:prstGeom>
        </p:spPr>
      </p:pic>
      <p:pic>
        <p:nvPicPr>
          <p:cNvPr id="11" name="Picture 2"/>
          <p:cNvPicPr>
            <a:picLocks noChangeAspect="1"/>
          </p:cNvPicPr>
          <p:nvPr userDrawn="1"/>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flipH="1">
            <a:off x="228600" y="4648200"/>
            <a:ext cx="2786380" cy="2098040"/>
          </a:xfrm>
          <a:prstGeom prst="rect">
            <a:avLst/>
          </a:prstGeom>
        </p:spPr>
      </p:pic>
      <p:pic>
        <p:nvPicPr>
          <p:cNvPr id="12" name="Picture 7"/>
          <p:cNvPicPr>
            <a:picLocks noChangeAspect="1"/>
          </p:cNvPicPr>
          <p:nvPr userDrawn="1"/>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0063480" y="152400"/>
            <a:ext cx="2128520" cy="1684020"/>
          </a:xfrm>
          <a:prstGeom prst="rect">
            <a:avLst/>
          </a:prstGeom>
        </p:spPr>
      </p:pic>
    </p:spTree>
    <p:extLst>
      <p:ext uri="{BB962C8B-B14F-4D97-AF65-F5344CB8AC3E}">
        <p14:creationId xmlns:p14="http://schemas.microsoft.com/office/powerpoint/2010/main" val="35977465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ctr" defTabSz="1662430" rtl="0" eaLnBrk="1" latinLnBrk="0" hangingPunct="1">
        <a:spcBef>
          <a:spcPct val="0"/>
        </a:spcBef>
        <a:buNone/>
        <a:defRPr sz="8000" kern="1200">
          <a:solidFill>
            <a:schemeClr val="tx1"/>
          </a:solidFill>
          <a:latin typeface="+mj-lt"/>
          <a:ea typeface="+mj-ea"/>
          <a:cs typeface="+mj-cs"/>
        </a:defRPr>
      </a:lvl1pPr>
    </p:titleStyle>
    <p:bodyStyle>
      <a:lvl1pPr marL="623570" indent="-623570" algn="l" defTabSz="1662430" rtl="0" eaLnBrk="1" latinLnBrk="0" hangingPunct="1">
        <a:spcBef>
          <a:spcPct val="36000"/>
        </a:spcBef>
        <a:buFont typeface="Arial" panose="020B0604020202020204" pitchFamily="34" charset="0"/>
        <a:buChar char="•"/>
        <a:defRPr sz="5820" kern="1200">
          <a:solidFill>
            <a:schemeClr val="tx1"/>
          </a:solidFill>
          <a:latin typeface="+mn-lt"/>
          <a:ea typeface="+mn-ea"/>
          <a:cs typeface="+mn-cs"/>
        </a:defRPr>
      </a:lvl1pPr>
      <a:lvl2pPr marL="1350645" indent="-519430" algn="l" defTabSz="1662430" rtl="0" eaLnBrk="1" latinLnBrk="0" hangingPunct="1">
        <a:spcBef>
          <a:spcPct val="36000"/>
        </a:spcBef>
        <a:buFont typeface="Arial" panose="020B0604020202020204" pitchFamily="34" charset="0"/>
        <a:buChar char="–"/>
        <a:defRPr sz="5090" kern="1200">
          <a:solidFill>
            <a:schemeClr val="tx1"/>
          </a:solidFill>
          <a:latin typeface="+mn-lt"/>
          <a:ea typeface="+mn-ea"/>
          <a:cs typeface="+mn-cs"/>
        </a:defRPr>
      </a:lvl2pPr>
      <a:lvl3pPr marL="2078355" indent="-415925" algn="l" defTabSz="1662430" rtl="0" eaLnBrk="1" latinLnBrk="0" hangingPunct="1">
        <a:spcBef>
          <a:spcPct val="36000"/>
        </a:spcBef>
        <a:buFont typeface="Arial" panose="020B0604020202020204" pitchFamily="34" charset="0"/>
        <a:buChar char="•"/>
        <a:defRPr sz="4365" kern="1200">
          <a:solidFill>
            <a:schemeClr val="tx1"/>
          </a:solidFill>
          <a:latin typeface="+mn-lt"/>
          <a:ea typeface="+mn-ea"/>
          <a:cs typeface="+mn-cs"/>
        </a:defRPr>
      </a:lvl3pPr>
      <a:lvl4pPr marL="290957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4pPr>
      <a:lvl5pPr marL="374078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5pPr>
      <a:lvl6pPr marL="457200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6pPr>
      <a:lvl7pPr marL="540321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7pPr>
      <a:lvl8pPr marL="623443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8pPr>
      <a:lvl9pPr marL="706564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9pPr>
    </p:bodyStyle>
    <p:otherStyle>
      <a:defPPr>
        <a:defRPr lang="en-US"/>
      </a:defPPr>
      <a:lvl1pPr marL="0" algn="l" defTabSz="1662430" rtl="0" eaLnBrk="1" latinLnBrk="0" hangingPunct="1">
        <a:defRPr sz="3275" kern="1200">
          <a:solidFill>
            <a:schemeClr val="tx1"/>
          </a:solidFill>
          <a:latin typeface="+mn-lt"/>
          <a:ea typeface="+mn-ea"/>
          <a:cs typeface="+mn-cs"/>
        </a:defRPr>
      </a:lvl1pPr>
      <a:lvl2pPr marL="831215" algn="l" defTabSz="1662430" rtl="0" eaLnBrk="1" latinLnBrk="0" hangingPunct="1">
        <a:defRPr sz="3275" kern="1200">
          <a:solidFill>
            <a:schemeClr val="tx1"/>
          </a:solidFill>
          <a:latin typeface="+mn-lt"/>
          <a:ea typeface="+mn-ea"/>
          <a:cs typeface="+mn-cs"/>
        </a:defRPr>
      </a:lvl2pPr>
      <a:lvl3pPr marL="1662430" algn="l" defTabSz="1662430" rtl="0" eaLnBrk="1" latinLnBrk="0" hangingPunct="1">
        <a:defRPr sz="3275" kern="1200">
          <a:solidFill>
            <a:schemeClr val="tx1"/>
          </a:solidFill>
          <a:latin typeface="+mn-lt"/>
          <a:ea typeface="+mn-ea"/>
          <a:cs typeface="+mn-cs"/>
        </a:defRPr>
      </a:lvl3pPr>
      <a:lvl4pPr marL="2493645" algn="l" defTabSz="1662430" rtl="0" eaLnBrk="1" latinLnBrk="0" hangingPunct="1">
        <a:defRPr sz="3275" kern="1200">
          <a:solidFill>
            <a:schemeClr val="tx1"/>
          </a:solidFill>
          <a:latin typeface="+mn-lt"/>
          <a:ea typeface="+mn-ea"/>
          <a:cs typeface="+mn-cs"/>
        </a:defRPr>
      </a:lvl4pPr>
      <a:lvl5pPr marL="3324860" algn="l" defTabSz="1662430" rtl="0" eaLnBrk="1" latinLnBrk="0" hangingPunct="1">
        <a:defRPr sz="3275" kern="1200">
          <a:solidFill>
            <a:schemeClr val="tx1"/>
          </a:solidFill>
          <a:latin typeface="+mn-lt"/>
          <a:ea typeface="+mn-ea"/>
          <a:cs typeface="+mn-cs"/>
        </a:defRPr>
      </a:lvl5pPr>
      <a:lvl6pPr marL="4156075" algn="l" defTabSz="1662430" rtl="0" eaLnBrk="1" latinLnBrk="0" hangingPunct="1">
        <a:defRPr sz="3275" kern="1200">
          <a:solidFill>
            <a:schemeClr val="tx1"/>
          </a:solidFill>
          <a:latin typeface="+mn-lt"/>
          <a:ea typeface="+mn-ea"/>
          <a:cs typeface="+mn-cs"/>
        </a:defRPr>
      </a:lvl6pPr>
      <a:lvl7pPr marL="4987925" algn="l" defTabSz="1662430" rtl="0" eaLnBrk="1" latinLnBrk="0" hangingPunct="1">
        <a:defRPr sz="3275" kern="1200">
          <a:solidFill>
            <a:schemeClr val="tx1"/>
          </a:solidFill>
          <a:latin typeface="+mn-lt"/>
          <a:ea typeface="+mn-ea"/>
          <a:cs typeface="+mn-cs"/>
        </a:defRPr>
      </a:lvl7pPr>
      <a:lvl8pPr marL="5819140" algn="l" defTabSz="1662430" rtl="0" eaLnBrk="1" latinLnBrk="0" hangingPunct="1">
        <a:defRPr sz="3275" kern="1200">
          <a:solidFill>
            <a:schemeClr val="tx1"/>
          </a:solidFill>
          <a:latin typeface="+mn-lt"/>
          <a:ea typeface="+mn-ea"/>
          <a:cs typeface="+mn-cs"/>
        </a:defRPr>
      </a:lvl8pPr>
      <a:lvl9pPr marL="6650355" algn="l" defTabSz="1662430" rtl="0" eaLnBrk="1" latinLnBrk="0" hangingPunct="1">
        <a:defRPr sz="327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5C8D88"/>
        </a:solidFill>
        <a:effectLst/>
      </p:bgPr>
    </p:bg>
    <p:spTree>
      <p:nvGrpSpPr>
        <p:cNvPr id="1" name=""/>
        <p:cNvGrpSpPr/>
        <p:nvPr/>
      </p:nvGrpSpPr>
      <p:grpSpPr>
        <a:xfrm>
          <a:off x="0" y="0"/>
          <a:ext cx="0" cy="0"/>
          <a:chOff x="0" y="0"/>
          <a:chExt cx="0" cy="0"/>
        </a:xfrm>
      </p:grpSpPr>
      <p:pic>
        <p:nvPicPr>
          <p:cNvPr id="3" name="Content Placeholder 12" descr="cdc42615100be655bf1a"/>
          <p:cNvPicPr>
            <a:picLocks noChangeAspect="1"/>
          </p:cNvPicPr>
          <p:nvPr userDrawn="1"/>
        </p:nvPicPr>
        <p:blipFill>
          <a:blip r:embed="rId17">
            <a:clrChange>
              <a:clrFrom>
                <a:srgbClr val="FFE1E3">
                  <a:alpha val="100000"/>
                </a:srgbClr>
              </a:clrFrom>
              <a:clrTo>
                <a:srgbClr val="FFE1E3">
                  <a:alpha val="100000"/>
                  <a:alpha val="0"/>
                </a:srgbClr>
              </a:clrTo>
            </a:clrChange>
          </a:blip>
          <a:stretch>
            <a:fillRect/>
          </a:stretch>
        </p:blipFill>
        <p:spPr>
          <a:xfrm>
            <a:off x="-2061813" y="1541857"/>
            <a:ext cx="1600518" cy="1600518"/>
          </a:xfrm>
          <a:prstGeom prst="rect">
            <a:avLst/>
          </a:prstGeom>
          <a:effectLst>
            <a:softEdge rad="1270000"/>
          </a:effectLst>
        </p:spPr>
      </p:pic>
    </p:spTree>
    <p:extLst>
      <p:ext uri="{BB962C8B-B14F-4D97-AF65-F5344CB8AC3E}">
        <p14:creationId xmlns:p14="http://schemas.microsoft.com/office/powerpoint/2010/main" val="249341588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0.png"/><Relationship Id="rId4" Type="http://schemas.openxmlformats.org/officeDocument/2006/relationships/image" Target="../media/image15.sv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image" Target="../media/image39.svg"/><Relationship Id="rId5" Type="http://schemas.openxmlformats.org/officeDocument/2006/relationships/image" Target="../media/image26.png"/><Relationship Id="rId4" Type="http://schemas.openxmlformats.org/officeDocument/2006/relationships/image" Target="../media/image32.sv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image" Target="../media/image34.svg"/><Relationship Id="rId5" Type="http://schemas.openxmlformats.org/officeDocument/2006/relationships/image" Target="../media/image22.png"/><Relationship Id="rId4" Type="http://schemas.openxmlformats.org/officeDocument/2006/relationships/image" Target="../media/image32.svg"/></Relationships>
</file>

<file path=ppt/slides/_rels/slide12.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21.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image" Target="../media/image39.svg"/><Relationship Id="rId5" Type="http://schemas.openxmlformats.org/officeDocument/2006/relationships/image" Target="../media/image26.png"/><Relationship Id="rId4" Type="http://schemas.openxmlformats.org/officeDocument/2006/relationships/image" Target="../media/image32.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21.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5.xml"/><Relationship Id="rId6" Type="http://schemas.openxmlformats.org/officeDocument/2006/relationships/image" Target="../media/image39.svg"/><Relationship Id="rId5" Type="http://schemas.openxmlformats.org/officeDocument/2006/relationships/image" Target="../media/image26.png"/><Relationship Id="rId4" Type="http://schemas.openxmlformats.org/officeDocument/2006/relationships/image" Target="../media/image32.svg"/></Relationships>
</file>

<file path=ppt/slides/_rels/slide15.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28.png"/><Relationship Id="rId1" Type="http://schemas.openxmlformats.org/officeDocument/2006/relationships/slideLayout" Target="../slideLayouts/slideLayout25.xml"/><Relationship Id="rId5" Type="http://schemas.openxmlformats.org/officeDocument/2006/relationships/image" Target="../media/image45.sv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hyperlink" Target="https://www.facebook.com/huongthaoGADT" TargetMode="External"/><Relationship Id="rId2" Type="http://schemas.openxmlformats.org/officeDocument/2006/relationships/image" Target="../media/image34.png"/><Relationship Id="rId1" Type="http://schemas.openxmlformats.org/officeDocument/2006/relationships/slideLayout" Target="../slideLayouts/slideLayout37.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21.sv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24.sv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24.sv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34.svg"/><Relationship Id="rId5" Type="http://schemas.openxmlformats.org/officeDocument/2006/relationships/image" Target="../media/image22.png"/><Relationship Id="rId4" Type="http://schemas.openxmlformats.org/officeDocument/2006/relationships/image" Target="../media/image32.sv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32.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32.sv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34.svg"/><Relationship Id="rId5" Type="http://schemas.openxmlformats.org/officeDocument/2006/relationships/image" Target="../media/image22.png"/><Relationship Id="rId4" Type="http://schemas.openxmlformats.org/officeDocument/2006/relationships/image" Target="../media/image3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CD9"/>
        </a:solidFill>
        <a:effectLst/>
      </p:bgPr>
    </p:bg>
    <p:spTree>
      <p:nvGrpSpPr>
        <p:cNvPr id="1" name=""/>
        <p:cNvGrpSpPr/>
        <p:nvPr/>
      </p:nvGrpSpPr>
      <p:grpSpPr>
        <a:xfrm>
          <a:off x="0" y="0"/>
          <a:ext cx="0" cy="0"/>
          <a:chOff x="0" y="0"/>
          <a:chExt cx="0" cy="0"/>
        </a:xfrm>
      </p:grpSpPr>
      <p:pic>
        <p:nvPicPr>
          <p:cNvPr id="15" name="Picture 8"/>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6200" y="361950"/>
            <a:ext cx="3512185" cy="2701290"/>
          </a:xfrm>
          <a:prstGeom prst="rect">
            <a:avLst/>
          </a:prstGeom>
        </p:spPr>
      </p:pic>
      <p:pic>
        <p:nvPicPr>
          <p:cNvPr id="17"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781590" y="76503"/>
            <a:ext cx="5350213" cy="4114800"/>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b="21540"/>
          <a:stretch>
            <a:fillRect/>
          </a:stretch>
        </p:blipFill>
        <p:spPr>
          <a:xfrm>
            <a:off x="349885" y="1450975"/>
            <a:ext cx="11591925" cy="5198745"/>
          </a:xfrm>
          <a:prstGeom prst="rect">
            <a:avLst/>
          </a:prstGeom>
        </p:spPr>
      </p:pic>
      <p:pic>
        <p:nvPicPr>
          <p:cNvPr id="2" name="Picture 1">
            <a:extLst>
              <a:ext uri="{FF2B5EF4-FFF2-40B4-BE49-F238E27FC236}">
                <a16:creationId xmlns:a16="http://schemas.microsoft.com/office/drawing/2014/main" id="{CBC4AE2D-725A-3299-01AD-6CB6F4E1579E}"/>
              </a:ext>
            </a:extLst>
          </p:cNvPr>
          <p:cNvPicPr>
            <a:picLocks noChangeAspect="1"/>
          </p:cNvPicPr>
          <p:nvPr/>
        </p:nvPicPr>
        <p:blipFill>
          <a:blip r:embed="rId7"/>
          <a:stretch>
            <a:fillRect/>
          </a:stretch>
        </p:blipFill>
        <p:spPr>
          <a:xfrm>
            <a:off x="4602859" y="0"/>
            <a:ext cx="2688569" cy="1518036"/>
          </a:xfrm>
          <a:prstGeom prst="rect">
            <a:avLst/>
          </a:prstGeom>
        </p:spPr>
      </p:pic>
      <p:pic>
        <p:nvPicPr>
          <p:cNvPr id="4" name="Picture 3">
            <a:extLst>
              <a:ext uri="{FF2B5EF4-FFF2-40B4-BE49-F238E27FC236}">
                <a16:creationId xmlns:a16="http://schemas.microsoft.com/office/drawing/2014/main" id="{C5B0F67E-8D06-D23B-1F12-60A4CB76BAB2}"/>
              </a:ext>
            </a:extLst>
          </p:cNvPr>
          <p:cNvPicPr>
            <a:picLocks noChangeAspect="1"/>
          </p:cNvPicPr>
          <p:nvPr/>
        </p:nvPicPr>
        <p:blipFill>
          <a:blip r:embed="rId8"/>
          <a:stretch>
            <a:fillRect/>
          </a:stretch>
        </p:blipFill>
        <p:spPr>
          <a:xfrm>
            <a:off x="1731285" y="1296074"/>
            <a:ext cx="8291279" cy="20179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advClick="0">
        <p14:shred/>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89255" y="287020"/>
            <a:ext cx="1287145" cy="1084580"/>
          </a:xfrm>
          <a:prstGeom prst="rect">
            <a:avLst/>
          </a:prstGeom>
        </p:spPr>
      </p:pic>
      <p:pic>
        <p:nvPicPr>
          <p:cNvPr id="2" name="Picture 2"/>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000778" y="1857375"/>
            <a:ext cx="3533584" cy="4114800"/>
          </a:xfrm>
          <a:prstGeom prst="rect">
            <a:avLst/>
          </a:prstGeom>
        </p:spPr>
      </p:pic>
      <p:sp>
        <p:nvSpPr>
          <p:cNvPr id="3" name="Rectangle: Rounded Corners 2">
            <a:extLst>
              <a:ext uri="{FF2B5EF4-FFF2-40B4-BE49-F238E27FC236}">
                <a16:creationId xmlns:a16="http://schemas.microsoft.com/office/drawing/2014/main" id="{4997BF4C-E8B2-6DDF-ABC1-6855A01241BE}"/>
              </a:ext>
            </a:extLst>
          </p:cNvPr>
          <p:cNvSpPr/>
          <p:nvPr/>
        </p:nvSpPr>
        <p:spPr>
          <a:xfrm>
            <a:off x="736608" y="625026"/>
            <a:ext cx="7435841" cy="1746700"/>
          </a:xfrm>
          <a:prstGeom prst="roundRect">
            <a:avLst>
              <a:gd name="adj" fmla="val 50000"/>
            </a:avLst>
          </a:prstGeom>
          <a:solidFill>
            <a:srgbClr val="CCFFFF"/>
          </a:solidFill>
          <a:ln w="38100" cap="flat" cmpd="sng" algn="ctr">
            <a:solidFill>
              <a:srgbClr val="002060"/>
            </a:solidFill>
            <a:prstDash val="dash"/>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Đọc</a:t>
            </a:r>
            <a:r>
              <a:rPr kumimoji="0" lang="en-US" sz="36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36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lại</a:t>
            </a:r>
            <a:r>
              <a:rPr kumimoji="0" lang="en-US" sz="36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36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bài</a:t>
            </a:r>
            <a:r>
              <a:rPr kumimoji="0" lang="en-US" sz="36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36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làm</a:t>
            </a:r>
            <a:r>
              <a:rPr kumimoji="0" lang="en-US" sz="36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36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của</a:t>
            </a:r>
            <a:r>
              <a:rPr kumimoji="0" lang="en-US" sz="36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36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em</a:t>
            </a:r>
            <a:r>
              <a:rPr kumimoji="0" lang="en-US" sz="36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36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và</a:t>
            </a:r>
            <a:r>
              <a:rPr kumimoji="0" lang="en-US" sz="36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36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nhận</a:t>
            </a:r>
            <a:r>
              <a:rPr kumimoji="0" lang="en-US" sz="36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36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xét</a:t>
            </a:r>
            <a:r>
              <a:rPr kumimoji="0" lang="en-US" sz="36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36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của</a:t>
            </a:r>
            <a:r>
              <a:rPr kumimoji="0" lang="en-US" sz="36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36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thầy</a:t>
            </a:r>
            <a:r>
              <a:rPr kumimoji="0" lang="en-US" sz="36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36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cô</a:t>
            </a:r>
            <a:r>
              <a:rPr kumimoji="0" lang="en-US" sz="36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36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chú</a:t>
            </a:r>
            <a:r>
              <a:rPr kumimoji="0" lang="en-US" sz="36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ý </a:t>
            </a:r>
            <a:r>
              <a:rPr kumimoji="0" lang="en-US" sz="36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những</a:t>
            </a:r>
            <a:r>
              <a:rPr kumimoji="0" lang="en-US" sz="36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36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chỗ</a:t>
            </a:r>
            <a:r>
              <a:rPr kumimoji="0" lang="en-US" sz="36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36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mắc</a:t>
            </a:r>
            <a:r>
              <a:rPr kumimoji="0" lang="en-US" sz="36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36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lỗi</a:t>
            </a:r>
            <a:r>
              <a:rPr kumimoji="0" lang="en-US" sz="36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p>
        </p:txBody>
      </p:sp>
      <p:sp>
        <p:nvSpPr>
          <p:cNvPr id="5" name="Rectangle: Rounded Corners 4">
            <a:extLst>
              <a:ext uri="{FF2B5EF4-FFF2-40B4-BE49-F238E27FC236}">
                <a16:creationId xmlns:a16="http://schemas.microsoft.com/office/drawing/2014/main" id="{02D88F09-7CED-88FC-E701-F4A1E5DB3B2F}"/>
              </a:ext>
            </a:extLst>
          </p:cNvPr>
          <p:cNvSpPr/>
          <p:nvPr/>
        </p:nvSpPr>
        <p:spPr>
          <a:xfrm>
            <a:off x="660408" y="2872926"/>
            <a:ext cx="7435841" cy="1508574"/>
          </a:xfrm>
          <a:prstGeom prst="roundRect">
            <a:avLst>
              <a:gd name="adj" fmla="val 50000"/>
            </a:avLst>
          </a:prstGeom>
          <a:solidFill>
            <a:srgbClr val="CCFFFF"/>
          </a:solidFill>
          <a:ln w="38100" cap="flat" cmpd="sng" algn="ctr">
            <a:solidFill>
              <a:srgbClr val="002060"/>
            </a:solidFill>
            <a:prstDash val="dash"/>
            <a:miter lim="800000"/>
          </a:ln>
          <a:effectLst/>
        </p:spPr>
        <p:txBody>
          <a:bodyPr rtlCol="0" anchor="ctr"/>
          <a:lstStyle/>
          <a:p>
            <a:pPr lvl="0" algn="just">
              <a:defRPr/>
            </a:pPr>
            <a:r>
              <a:rPr lang="en-US" sz="3600" b="1" kern="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mbria" panose="02040503050406030204" pitchFamily="18" charset="0"/>
                <a:ea typeface="Cambria" panose="02040503050406030204" pitchFamily="18" charset="0"/>
              </a:rPr>
              <a:t>Tự chữa bài theo nhận xét của thầy cô.</a:t>
            </a:r>
            <a:endParaRPr kumimoji="0" lang="en-US" sz="36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81000" y="152400"/>
            <a:ext cx="1287145" cy="108458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217445" y="1676400"/>
            <a:ext cx="5405320" cy="4114800"/>
          </a:xfrm>
          <a:prstGeom prst="rect">
            <a:avLst/>
          </a:prstGeom>
        </p:spPr>
      </p:pic>
      <p:sp>
        <p:nvSpPr>
          <p:cNvPr id="7" name="Rectangles 6"/>
          <p:cNvSpPr/>
          <p:nvPr/>
        </p:nvSpPr>
        <p:spPr>
          <a:xfrm>
            <a:off x="3924300" y="2351405"/>
            <a:ext cx="4057650" cy="1938992"/>
          </a:xfrm>
          <a:prstGeom prst="rect">
            <a:avLst/>
          </a:prstGeom>
          <a:noFill/>
          <a:ln>
            <a:noFill/>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60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3. </a:t>
            </a:r>
            <a:r>
              <a:rPr kumimoji="0" lang="en-GB" altLang="en-US" sz="60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Học</a:t>
            </a:r>
            <a:r>
              <a:rPr kumimoji="0" lang="en-GB" altLang="en-US" sz="60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60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tập</a:t>
            </a:r>
            <a:r>
              <a:rPr kumimoji="0" lang="en-GB" altLang="en-US" sz="60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60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bài</a:t>
            </a:r>
            <a:r>
              <a:rPr kumimoji="0" lang="en-GB" altLang="en-US" sz="60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60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văn</a:t>
            </a:r>
            <a:r>
              <a:rPr kumimoji="0" lang="en-GB" altLang="en-US" sz="60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60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tốt</a:t>
            </a:r>
            <a:endParaRPr kumimoji="0" lang="en-GB" altLang="en-US" sz="60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51457194"/>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89255" y="287020"/>
            <a:ext cx="1287145" cy="1084580"/>
          </a:xfrm>
          <a:prstGeom prst="rect">
            <a:avLst/>
          </a:prstGeom>
        </p:spPr>
      </p:pic>
      <p:pic>
        <p:nvPicPr>
          <p:cNvPr id="2" name="Picture 2"/>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762528" y="1828800"/>
            <a:ext cx="3533584" cy="4114800"/>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313405" y="1371600"/>
            <a:ext cx="5468173" cy="4114800"/>
          </a:xfrm>
          <a:prstGeom prst="rect">
            <a:avLst/>
          </a:prstGeom>
        </p:spPr>
      </p:pic>
      <p:sp>
        <p:nvSpPr>
          <p:cNvPr id="4" name="Rectangles 3"/>
          <p:cNvSpPr/>
          <p:nvPr/>
        </p:nvSpPr>
        <p:spPr>
          <a:xfrm>
            <a:off x="2018062" y="2133600"/>
            <a:ext cx="4326827" cy="2308324"/>
          </a:xfrm>
          <a:prstGeom prst="rect">
            <a:avLst/>
          </a:prstGeom>
          <a:noFill/>
          <a:ln>
            <a:noFill/>
          </a:ln>
        </p:spPr>
        <p:txBody>
          <a:bodyPr wrap="non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4800" b="1" i="0" u="none" strike="noStrike" kern="1200" cap="none" spc="0" normalizeH="0" baseline="0" noProof="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Cùng lắng nghe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4800" b="1" i="0" u="none" strike="noStrike" kern="1200" cap="none" spc="0" normalizeH="0" baseline="0" noProof="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những đoạn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4800" b="1" i="0" u="none" strike="noStrike" kern="1200" cap="none" spc="0" normalizeH="0" baseline="0" noProof="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văn hay nhé!</a:t>
            </a:r>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08FB8C06-3D55-0AFF-0E5D-EEB8BF377BF9}"/>
              </a:ext>
            </a:extLst>
          </p:cNvPr>
          <p:cNvSpPr txBox="1"/>
          <p:nvPr/>
        </p:nvSpPr>
        <p:spPr>
          <a:xfrm>
            <a:off x="446315" y="173093"/>
            <a:ext cx="10889615" cy="4708981"/>
          </a:xfrm>
          <a:prstGeom prst="rect">
            <a:avLst/>
          </a:prstGeom>
          <a:noFill/>
        </p:spPr>
        <p:txBody>
          <a:bodyPr wrap="square" rtlCol="0" anchor="t">
            <a:spAutoFit/>
          </a:bodyPr>
          <a:lstStyle/>
          <a:p>
            <a:pPr algn="just"/>
            <a:r>
              <a:rPr lang="en-US" sz="2000" b="0" i="0" dirty="0">
                <a:solidFill>
                  <a:srgbClr val="002060"/>
                </a:solidFill>
                <a:effectLst/>
                <a:latin typeface="Cambria" panose="02040503050406030204" pitchFamily="18" charset="0"/>
                <a:ea typeface="Cambria" panose="02040503050406030204" pitchFamily="18" charset="0"/>
              </a:rPr>
              <a:t>   </a:t>
            </a:r>
            <a:r>
              <a:rPr lang="vi-VN" sz="2000" b="0" i="0" dirty="0">
                <a:solidFill>
                  <a:srgbClr val="002060"/>
                </a:solidFill>
                <a:effectLst/>
                <a:latin typeface="Cambria" panose="02040503050406030204" pitchFamily="18" charset="0"/>
                <a:ea typeface="Cambria" panose="02040503050406030204" pitchFamily="18" charset="0"/>
              </a:rPr>
              <a:t>Hè năm ngoái, em cùng gia đình đã có chuyến đi thăm lăng Bác rất vui và lí thú. Trải nghiệm đi thăm lăng Bác không chỉ thú vị mà còn giúp em có thêm những hiểu biết về chủ tịch Hồ Chí Minh kính yêu của dân tộc ta.</a:t>
            </a:r>
          </a:p>
          <a:p>
            <a:pPr algn="just"/>
            <a:r>
              <a:rPr lang="en-US" sz="2000" b="0" i="0" dirty="0">
                <a:solidFill>
                  <a:srgbClr val="002060"/>
                </a:solidFill>
                <a:effectLst/>
                <a:latin typeface="Cambria" panose="02040503050406030204" pitchFamily="18" charset="0"/>
                <a:ea typeface="Cambria" panose="02040503050406030204" pitchFamily="18" charset="0"/>
              </a:rPr>
              <a:t>   </a:t>
            </a:r>
            <a:r>
              <a:rPr lang="vi-VN" sz="2000" b="0" i="0" dirty="0">
                <a:solidFill>
                  <a:srgbClr val="002060"/>
                </a:solidFill>
                <a:effectLst/>
                <a:latin typeface="Cambria" panose="02040503050406030204" pitchFamily="18" charset="0"/>
                <a:ea typeface="Cambria" panose="02040503050406030204" pitchFamily="18" charset="0"/>
              </a:rPr>
              <a:t>Trên đường đi em đã rất háo hức, chỉ mong nhanh chóng đến nơi. Khi đứng trước Quảng trường Ba Đình rộng lớn, nơi mà Bác Hồ đã đọc bản Tuyên ngôn độc lập trước quốc dân đồng bào, tuyên bố nền độc lập của dân tộc, khai sinh ra nước Việt Nam dân chủ cộng hòa, em xúc động và tự hào vô cùng. Cả gia đình em cùng các du khách đến thăm quan đều xếp hàng trật tự để vào lăng viếng Bác. </a:t>
            </a:r>
            <a:r>
              <a:rPr lang="en-US" sz="2000" b="0" i="0" dirty="0">
                <a:solidFill>
                  <a:srgbClr val="002060"/>
                </a:solidFill>
                <a:effectLst/>
                <a:latin typeface="Cambria" panose="02040503050406030204" pitchFamily="18" charset="0"/>
                <a:ea typeface="Cambria" panose="02040503050406030204" pitchFamily="18" charset="0"/>
              </a:rPr>
              <a:t>   </a:t>
            </a:r>
            <a:r>
              <a:rPr lang="vi-VN" sz="2000" b="0" i="0" dirty="0">
                <a:solidFill>
                  <a:srgbClr val="002060"/>
                </a:solidFill>
                <a:effectLst/>
                <a:latin typeface="Cambria" panose="02040503050406030204" pitchFamily="18" charset="0"/>
                <a:ea typeface="Cambria" panose="02040503050406030204" pitchFamily="18" charset="0"/>
              </a:rPr>
              <a:t>Trong lăng rộng và sáng, em có cảm giác thứ ánh sáng ấy không phải là những ánh điện mà do chính vầng hào quang tỏa ra từ Bác, đến gần nơi Bác yên nghỉ, em có thể nhìn rõ chân dung của Bác. Khuôn mặt hiền từ, phúc hậu của Bác cũng giống như những bức tranh, những tư liệu về Bác mà em từng nhìn thấy nhưng cảm giác đến gần Bác thì cảm xúc chân thực và tình cảm cũng tha thiết hơn rất nhiều.</a:t>
            </a:r>
          </a:p>
          <a:p>
            <a:pPr algn="just"/>
            <a:r>
              <a:rPr lang="en-US" sz="2000" b="0" i="0" dirty="0">
                <a:solidFill>
                  <a:srgbClr val="002060"/>
                </a:solidFill>
                <a:effectLst/>
                <a:latin typeface="Cambria" panose="02040503050406030204" pitchFamily="18" charset="0"/>
                <a:ea typeface="Cambria" panose="02040503050406030204" pitchFamily="18" charset="0"/>
              </a:rPr>
              <a:t>   </a:t>
            </a:r>
            <a:r>
              <a:rPr lang="vi-VN" sz="2000" b="0" i="0" dirty="0">
                <a:solidFill>
                  <a:srgbClr val="002060"/>
                </a:solidFill>
                <a:effectLst/>
                <a:latin typeface="Cambria" panose="02040503050406030204" pitchFamily="18" charset="0"/>
                <a:ea typeface="Cambria" panose="02040503050406030204" pitchFamily="18" charset="0"/>
              </a:rPr>
              <a:t>Đây là một chuyến đi mang đến cho em những trải nghiệm lạ lẫm, nhưng vô cùng lí thú. Qua đó, khơi gợi trong em niềm tự hào về lịch sử dân tộc, giúp em hiểu thêm cuộc đời và sự nghiệp của Bác Hồ - một trong những con người vĩ đại nhất thế kỉ XX.</a:t>
            </a:r>
          </a:p>
        </p:txBody>
      </p:sp>
    </p:spTree>
    <p:extLst>
      <p:ext uri="{BB962C8B-B14F-4D97-AF65-F5344CB8AC3E}">
        <p14:creationId xmlns:p14="http://schemas.microsoft.com/office/powerpoint/2010/main" val="393362513"/>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89255" y="287020"/>
            <a:ext cx="1287145" cy="1084580"/>
          </a:xfrm>
          <a:prstGeom prst="rect">
            <a:avLst/>
          </a:prstGeom>
        </p:spPr>
      </p:pic>
      <p:pic>
        <p:nvPicPr>
          <p:cNvPr id="2" name="Picture 2"/>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762528" y="1828800"/>
            <a:ext cx="3533584" cy="4114800"/>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01301" y="835742"/>
            <a:ext cx="6180277" cy="4650658"/>
          </a:xfrm>
          <a:prstGeom prst="rect">
            <a:avLst/>
          </a:prstGeom>
        </p:spPr>
      </p:pic>
      <p:sp>
        <p:nvSpPr>
          <p:cNvPr id="4" name="Rectangles 3"/>
          <p:cNvSpPr/>
          <p:nvPr/>
        </p:nvSpPr>
        <p:spPr>
          <a:xfrm>
            <a:off x="1270487" y="1868130"/>
            <a:ext cx="5074723" cy="2123658"/>
          </a:xfrm>
          <a:prstGeom prst="rect">
            <a:avLst/>
          </a:prstGeom>
          <a:noFill/>
          <a:ln>
            <a:noFill/>
          </a:ln>
        </p:spPr>
        <p:txBody>
          <a:bodyPr wrap="none" rtlCol="0" anchor="t">
            <a:spAutoFit/>
          </a:bodyPr>
          <a:lstStyle/>
          <a:p>
            <a:pPr lvl="0" algn="ctr">
              <a:defRPr/>
            </a:pPr>
            <a:r>
              <a:rPr lang="en-GB" altLang="en-US" sz="4400"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Nêu</a:t>
            </a:r>
            <a:r>
              <a:rPr lang="en-GB" altLang="en-US" sz="4400" b="1" dirty="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GB" altLang="en-US" sz="4400"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cái</a:t>
            </a:r>
            <a:r>
              <a:rPr lang="en-GB" altLang="en-US" sz="4400" b="1" dirty="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hay, </a:t>
            </a:r>
            <a:r>
              <a:rPr lang="en-GB" altLang="en-US" sz="4400"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cái</a:t>
            </a:r>
            <a:r>
              <a:rPr lang="en-GB" altLang="en-US" sz="4400" b="1" dirty="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GB" altLang="en-US" sz="4400"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cần</a:t>
            </a:r>
            <a:r>
              <a:rPr lang="en-GB" altLang="en-US" sz="4400" b="1" dirty="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p>
          <a:p>
            <a:pPr lvl="0" algn="ctr">
              <a:defRPr/>
            </a:pPr>
            <a:r>
              <a:rPr lang="en-GB" altLang="en-US" sz="4400"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học</a:t>
            </a:r>
            <a:r>
              <a:rPr lang="en-GB" altLang="en-US" sz="4400" b="1" dirty="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GB" altLang="en-US" sz="4400"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tập</a:t>
            </a:r>
            <a:r>
              <a:rPr lang="en-GB" altLang="en-US" sz="4400" b="1" dirty="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GB" altLang="en-US" sz="4400"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trong</a:t>
            </a:r>
            <a:r>
              <a:rPr lang="en-GB" altLang="en-US" sz="4400" b="1" dirty="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p>
          <a:p>
            <a:pPr lvl="0" algn="ctr">
              <a:defRPr/>
            </a:pPr>
            <a:r>
              <a:rPr lang="en-GB" altLang="en-US" sz="4400"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bài</a:t>
            </a:r>
            <a:r>
              <a:rPr lang="en-GB" altLang="en-US" sz="4400" b="1" dirty="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GB" altLang="en-US" sz="4400"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văn</a:t>
            </a:r>
            <a:r>
              <a:rPr lang="en-GB" altLang="en-US" sz="4400" b="1" dirty="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GB" altLang="en-US" sz="4400"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của</a:t>
            </a:r>
            <a:r>
              <a:rPr lang="en-GB" altLang="en-US" sz="4400" b="1" dirty="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GB" altLang="en-US" sz="4400"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bạn</a:t>
            </a:r>
            <a:r>
              <a:rPr lang="en-GB" altLang="en-US" sz="4400" b="1" dirty="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a:t>
            </a:r>
            <a:endParaRPr kumimoji="0" lang="en-GB" altLang="en-US" sz="44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6118038"/>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33400" y="457200"/>
            <a:ext cx="7184923" cy="4335145"/>
          </a:xfrm>
          <a:prstGeom prst="rect">
            <a:avLst/>
          </a:prstGeom>
        </p:spPr>
      </p:pic>
      <p:sp>
        <p:nvSpPr>
          <p:cNvPr id="6" name="Rectangles 5"/>
          <p:cNvSpPr/>
          <p:nvPr/>
        </p:nvSpPr>
        <p:spPr>
          <a:xfrm>
            <a:off x="641555" y="1445342"/>
            <a:ext cx="6791632" cy="2308324"/>
          </a:xfrm>
          <a:prstGeom prst="rect">
            <a:avLst/>
          </a:prstGeom>
          <a:noFill/>
          <a:ln>
            <a:noFill/>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en-US" sz="4800" b="1" i="0" u="none" strike="noStrike" kern="1200" cap="none" spc="0" normalizeH="0" baseline="0" noProof="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4. Viết lại một đoạn trong bài của em theo cách hay hơn</a:t>
            </a:r>
            <a:endPar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b="45250"/>
          <a:stretch>
            <a:fillRect/>
          </a:stretch>
        </p:blipFill>
        <p:spPr>
          <a:xfrm>
            <a:off x="6324600" y="1447800"/>
            <a:ext cx="5297170" cy="53835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66800" y="838200"/>
            <a:ext cx="9491345" cy="4221480"/>
          </a:xfrm>
          <a:prstGeom prst="rect">
            <a:avLst/>
          </a:prstGeom>
        </p:spPr>
      </p:pic>
      <p:pic>
        <p:nvPicPr>
          <p:cNvPr id="6" name="Picture 5">
            <a:extLst>
              <a:ext uri="{FF2B5EF4-FFF2-40B4-BE49-F238E27FC236}">
                <a16:creationId xmlns:a16="http://schemas.microsoft.com/office/drawing/2014/main" id="{1058A197-C8E7-D38B-090F-605FC0056E6A}"/>
              </a:ext>
            </a:extLst>
          </p:cNvPr>
          <p:cNvPicPr>
            <a:picLocks noChangeAspect="1"/>
          </p:cNvPicPr>
          <p:nvPr/>
        </p:nvPicPr>
        <p:blipFill>
          <a:blip r:embed="rId4"/>
          <a:stretch>
            <a:fillRect/>
          </a:stretch>
        </p:blipFill>
        <p:spPr>
          <a:xfrm>
            <a:off x="847665" y="0"/>
            <a:ext cx="2615411" cy="1457070"/>
          </a:xfrm>
          <a:prstGeom prst="rect">
            <a:avLst/>
          </a:prstGeom>
        </p:spPr>
      </p:pic>
      <p:sp>
        <p:nvSpPr>
          <p:cNvPr id="8" name="TextBox 7">
            <a:extLst>
              <a:ext uri="{FF2B5EF4-FFF2-40B4-BE49-F238E27FC236}">
                <a16:creationId xmlns:a16="http://schemas.microsoft.com/office/drawing/2014/main" id="{EBCB77A1-67F4-5C33-D5ED-2AD66B995F5D}"/>
              </a:ext>
            </a:extLst>
          </p:cNvPr>
          <p:cNvSpPr txBox="1"/>
          <p:nvPr/>
        </p:nvSpPr>
        <p:spPr>
          <a:xfrm>
            <a:off x="1992086" y="2177143"/>
            <a:ext cx="636814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GV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nhập</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vào</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đây</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 y="-45535"/>
            <a:ext cx="12192000" cy="6903535"/>
          </a:xfrm>
          <a:prstGeom prst="rect">
            <a:avLst/>
          </a:prstGeom>
          <a:noFill/>
          <a:ln>
            <a:noFill/>
          </a:ln>
        </p:spPr>
      </p:pic>
      <p:pic>
        <p:nvPicPr>
          <p:cNvPr id="4" name="Picture 3"/>
          <p:cNvPicPr>
            <a:picLocks noChangeAspect="1"/>
          </p:cNvPicPr>
          <p:nvPr/>
        </p:nvPicPr>
        <p:blipFill>
          <a:blip r:embed="rId4"/>
          <a:stretch>
            <a:fillRect/>
          </a:stretch>
        </p:blipFill>
        <p:spPr>
          <a:xfrm>
            <a:off x="1371600" y="1981200"/>
            <a:ext cx="9925050" cy="15716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900" advClick="0" advTm="3000">
        <p14:glitter pattern="hexago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82383"/>
          </a:xfrm>
          <a:prstGeom prst="rect">
            <a:avLst/>
          </a:prstGeom>
        </p:spPr>
      </p:pic>
      <p:sp>
        <p:nvSpPr>
          <p:cNvPr id="5" name="文本框 28">
            <a:extLst>
              <a:ext uri="{FF2B5EF4-FFF2-40B4-BE49-F238E27FC236}">
                <a16:creationId xmlns:a16="http://schemas.microsoft.com/office/drawing/2014/main" id="{85B0815E-45B3-4AED-BCFF-744A73809326}"/>
              </a:ext>
            </a:extLst>
          </p:cNvPr>
          <p:cNvSpPr txBox="1"/>
          <p:nvPr/>
        </p:nvSpPr>
        <p:spPr>
          <a:xfrm>
            <a:off x="1663764" y="1678904"/>
            <a:ext cx="9471123" cy="3598533"/>
          </a:xfrm>
          <a:prstGeom prst="rect">
            <a:avLst/>
          </a:prstGeom>
          <a:noFill/>
        </p:spPr>
        <p:txBody>
          <a:bodyPr wrap="square" lIns="91424" tIns="45712" rIns="91424" bIns="4571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Chân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cảm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đã</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yêu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thích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tin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tưởng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và</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ủng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hộ</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Hương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Thảo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Zalo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0972115126!</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Mong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rằng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liệu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này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giúp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gặt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hái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được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sự</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nghiệp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trồng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người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Để</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biết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thêm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nguyên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hay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các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bạn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hãy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truy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cập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Facebook: </a:t>
            </a:r>
            <a:r>
              <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hlinkClick r:id="rId3"/>
              </a:rPr>
              <a:t>https://www.facebook.com/huongthaoGADT</a:t>
            </a:r>
            <a:endPar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endParaRPr>
          </a:p>
        </p:txBody>
      </p:sp>
      <p:pic>
        <p:nvPicPr>
          <p:cNvPr id="4" name="Picture 3">
            <a:extLst>
              <a:ext uri="{FF2B5EF4-FFF2-40B4-BE49-F238E27FC236}">
                <a16:creationId xmlns:a16="http://schemas.microsoft.com/office/drawing/2014/main" id="{DDFC5116-B461-8DA9-CB85-B3CDDF13BA54}"/>
              </a:ext>
            </a:extLst>
          </p:cNvPr>
          <p:cNvPicPr>
            <a:picLocks noChangeAspect="1"/>
          </p:cNvPicPr>
          <p:nvPr/>
        </p:nvPicPr>
        <p:blipFill>
          <a:blip r:embed="rId4"/>
          <a:stretch>
            <a:fillRect/>
          </a:stretch>
        </p:blipFill>
        <p:spPr>
          <a:xfrm>
            <a:off x="681439" y="341306"/>
            <a:ext cx="3913971" cy="1603387"/>
          </a:xfrm>
          <a:prstGeom prst="rect">
            <a:avLst/>
          </a:prstGeom>
        </p:spPr>
      </p:pic>
    </p:spTree>
    <p:extLst>
      <p:ext uri="{BB962C8B-B14F-4D97-AF65-F5344CB8AC3E}">
        <p14:creationId xmlns:p14="http://schemas.microsoft.com/office/powerpoint/2010/main" val="464067440"/>
      </p:ext>
    </p:ext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直接连接符 66"/>
          <p:cNvCxnSpPr/>
          <p:nvPr/>
        </p:nvCxnSpPr>
        <p:spPr>
          <a:xfrm>
            <a:off x="672922" y="1447897"/>
            <a:ext cx="10815311" cy="0"/>
          </a:xfrm>
          <a:prstGeom prst="line">
            <a:avLst/>
          </a:prstGeom>
          <a:noFill/>
          <a:ln w="12700" cap="flat" cmpd="sng" algn="ctr">
            <a:solidFill>
              <a:sysClr val="windowText" lastClr="000000"/>
            </a:solidFill>
            <a:prstDash val="dash"/>
          </a:ln>
          <a:effectLst/>
        </p:spPr>
      </p:cxnSp>
      <p:sp>
        <p:nvSpPr>
          <p:cNvPr id="3" name="Text Box 2"/>
          <p:cNvSpPr txBox="1"/>
          <p:nvPr/>
        </p:nvSpPr>
        <p:spPr>
          <a:xfrm>
            <a:off x="1447800" y="1728470"/>
            <a:ext cx="10744200" cy="1569660"/>
          </a:xfrm>
          <a:prstGeom prst="rect">
            <a:avLst/>
          </a:prstGeom>
          <a:noFill/>
        </p:spPr>
        <p:txBody>
          <a:bodyPr wrap="square" rtlCol="0" anchor="t">
            <a:spAutoFit/>
          </a:bodyPr>
          <a:lstStyle/>
          <a:p>
            <a:pPr lvl="0" algn="just"/>
            <a:r>
              <a:rPr lang="vi-VN" altLang="en-US" sz="3200" dirty="0">
                <a:solidFill>
                  <a:prstClr val="black"/>
                </a:solidFill>
                <a:latin typeface="Cambria" panose="02040503050406030204" pitchFamily="18" charset="0"/>
                <a:ea typeface="Cambria" panose="02040503050406030204" pitchFamily="18" charset="0"/>
                <a:cs typeface="SVN-Shintia Script" panose="02000804000000020003" charset="0"/>
              </a:rPr>
              <a:t>Củng cố kiến thức viết văn thuật lại một sự việc, nhận ra lỗi trong bài của mình và sửa lỗi theo nhận xét; học được điều hay từ bài viết của bạn.</a:t>
            </a:r>
            <a:endParaRPr kumimoji="0" lang="en-GB" alt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SVN-Shintia Script" panose="02000804000000020003" charset="0"/>
            </a:endParaRPr>
          </a:p>
        </p:txBody>
      </p:sp>
      <p:pic>
        <p:nvPicPr>
          <p:cNvPr id="6" name="Picture 4"/>
          <p:cNvPicPr>
            <a:picLocks noGrp="1" noChangeAspect="1"/>
          </p:cNvPicPr>
          <p:nvPr>
            <p:ph sz="half" idx="2"/>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57200" y="1828800"/>
            <a:ext cx="904875" cy="819785"/>
          </a:xfrm>
          <a:prstGeom prst="rect">
            <a:avLst/>
          </a:prstGeom>
        </p:spPr>
      </p:pic>
      <p:pic>
        <p:nvPicPr>
          <p:cNvPr id="4" name="Picture 3">
            <a:extLst>
              <a:ext uri="{FF2B5EF4-FFF2-40B4-BE49-F238E27FC236}">
                <a16:creationId xmlns:a16="http://schemas.microsoft.com/office/drawing/2014/main" id="{48FAF53C-FCCF-6B80-3342-165AB72CE374}"/>
              </a:ext>
            </a:extLst>
          </p:cNvPr>
          <p:cNvPicPr>
            <a:picLocks noChangeAspect="1"/>
          </p:cNvPicPr>
          <p:nvPr/>
        </p:nvPicPr>
        <p:blipFill>
          <a:blip r:embed="rId5"/>
          <a:stretch>
            <a:fillRect/>
          </a:stretch>
        </p:blipFill>
        <p:spPr>
          <a:xfrm>
            <a:off x="3654995" y="495593"/>
            <a:ext cx="5724640" cy="118272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airplan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500"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295400" y="1447800"/>
            <a:ext cx="10288270" cy="3370580"/>
          </a:xfrm>
          <a:prstGeom prst="rect">
            <a:avLst/>
          </a:prstGeom>
        </p:spPr>
      </p:pic>
      <p:sp>
        <p:nvSpPr>
          <p:cNvPr id="3" name="TextBox 2">
            <a:extLst>
              <a:ext uri="{FF2B5EF4-FFF2-40B4-BE49-F238E27FC236}">
                <a16:creationId xmlns:a16="http://schemas.microsoft.com/office/drawing/2014/main" id="{1C881BFB-5615-70C9-E713-EC1412C74949}"/>
              </a:ext>
            </a:extLst>
          </p:cNvPr>
          <p:cNvSpPr txBox="1"/>
          <p:nvPr/>
        </p:nvSpPr>
        <p:spPr>
          <a:xfrm>
            <a:off x="2677885" y="2383971"/>
            <a:ext cx="6825343" cy="14478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2E24B458-9BC4-821F-4110-889E5F9F1A94}"/>
              </a:ext>
            </a:extLst>
          </p:cNvPr>
          <p:cNvPicPr>
            <a:picLocks noChangeAspect="1"/>
          </p:cNvPicPr>
          <p:nvPr/>
        </p:nvPicPr>
        <p:blipFill>
          <a:blip r:embed="rId5"/>
          <a:stretch>
            <a:fillRect/>
          </a:stretch>
        </p:blipFill>
        <p:spPr>
          <a:xfrm>
            <a:off x="1310252" y="1849900"/>
            <a:ext cx="9437426" cy="29385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4"/>
                                        </p:tgtEl>
                                      </p:cBhvr>
                                    </p:animEffect>
                                    <p:animScale>
                                      <p:cBhvr>
                                        <p:cTn id="10"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295400" y="1447800"/>
            <a:ext cx="10288270" cy="3370580"/>
          </a:xfrm>
          <a:prstGeom prst="rect">
            <a:avLst/>
          </a:prstGeom>
        </p:spPr>
      </p:pic>
      <p:sp>
        <p:nvSpPr>
          <p:cNvPr id="3" name="TextBox 2">
            <a:extLst>
              <a:ext uri="{FF2B5EF4-FFF2-40B4-BE49-F238E27FC236}">
                <a16:creationId xmlns:a16="http://schemas.microsoft.com/office/drawing/2014/main" id="{1C881BFB-5615-70C9-E713-EC1412C74949}"/>
              </a:ext>
            </a:extLst>
          </p:cNvPr>
          <p:cNvSpPr txBox="1"/>
          <p:nvPr/>
        </p:nvSpPr>
        <p:spPr>
          <a:xfrm>
            <a:off x="2677885" y="2383971"/>
            <a:ext cx="6825343" cy="14478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63A14DF0-8030-EA86-DB57-D2ABD0606AB0}"/>
              </a:ext>
            </a:extLst>
          </p:cNvPr>
          <p:cNvPicPr>
            <a:picLocks noChangeAspect="1"/>
          </p:cNvPicPr>
          <p:nvPr/>
        </p:nvPicPr>
        <p:blipFill>
          <a:blip r:embed="rId5"/>
          <a:stretch>
            <a:fillRect/>
          </a:stretch>
        </p:blipFill>
        <p:spPr>
          <a:xfrm>
            <a:off x="2091435" y="1856969"/>
            <a:ext cx="8401016" cy="3078747"/>
          </a:xfrm>
          <a:prstGeom prst="rect">
            <a:avLst/>
          </a:prstGeom>
        </p:spPr>
      </p:pic>
    </p:spTree>
    <p:extLst>
      <p:ext uri="{BB962C8B-B14F-4D97-AF65-F5344CB8AC3E}">
        <p14:creationId xmlns:p14="http://schemas.microsoft.com/office/powerpoint/2010/main" val="74973203"/>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00000">
            <a:off x="2879725" y="365125"/>
            <a:ext cx="1216025" cy="1216025"/>
          </a:xfrm>
          <a:prstGeom prst="rect">
            <a:avLst/>
          </a:prstGeom>
        </p:spPr>
      </p:pic>
      <p:pic>
        <p:nvPicPr>
          <p:cNvPr id="22"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40000">
            <a:off x="774700" y="996315"/>
            <a:ext cx="2150110" cy="443230"/>
          </a:xfrm>
          <a:prstGeom prst="rect">
            <a:avLst/>
          </a:prstGeom>
        </p:spPr>
      </p:pic>
      <p:pic>
        <p:nvPicPr>
          <p:cNvPr id="12" name="Picture 11"/>
          <p:cNvPicPr>
            <a:picLocks noChangeAspect="1"/>
          </p:cNvPicPr>
          <p:nvPr/>
        </p:nvPicPr>
        <p:blipFill>
          <a:blip r:embed="rId4"/>
          <a:stretch>
            <a:fillRect/>
          </a:stretch>
        </p:blipFill>
        <p:spPr>
          <a:xfrm>
            <a:off x="762000" y="152400"/>
            <a:ext cx="2676525" cy="1143000"/>
          </a:xfrm>
          <a:prstGeom prst="rect">
            <a:avLst/>
          </a:prstGeom>
        </p:spPr>
      </p:pic>
      <p:sp>
        <p:nvSpPr>
          <p:cNvPr id="2" name="TextBox 1">
            <a:extLst>
              <a:ext uri="{FF2B5EF4-FFF2-40B4-BE49-F238E27FC236}">
                <a16:creationId xmlns:a16="http://schemas.microsoft.com/office/drawing/2014/main" id="{E27AF3B1-2B2C-2077-715C-1385A43D5C3D}"/>
              </a:ext>
            </a:extLst>
          </p:cNvPr>
          <p:cNvSpPr txBox="1"/>
          <p:nvPr/>
        </p:nvSpPr>
        <p:spPr>
          <a:xfrm>
            <a:off x="1251857" y="1970314"/>
            <a:ext cx="10003972" cy="2800767"/>
          </a:xfrm>
          <a:prstGeom prst="rect">
            <a:avLst/>
          </a:prstGeom>
          <a:noFill/>
        </p:spPr>
        <p:txBody>
          <a:bodyPr wrap="square" rtlCol="0">
            <a:spAutoFit/>
          </a:bodyPr>
          <a:lstStyle/>
          <a:p>
            <a:pPr lvl="0" algn="ctr"/>
            <a:r>
              <a:rPr lang="vi-VN" sz="4400" b="1" i="1" dirty="0">
                <a:solidFill>
                  <a:srgbClr val="FF0000"/>
                </a:solidFill>
                <a:latin typeface="Calibri"/>
                <a:ea typeface="SimSun" panose="02010600030101010101" pitchFamily="2" charset="-122"/>
              </a:rPr>
              <a:t>Đề bài: Viết bài văn thuật lại một sự việc thể hiện truyền thống Uống nước nhớ nguồn và chia sẻ suy nghĩ, cảm xúc của mình về sự việc đó.</a:t>
            </a:r>
          </a:p>
        </p:txBody>
      </p:sp>
    </p:spTree>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81000" y="152400"/>
            <a:ext cx="1287145" cy="108458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217445" y="1676400"/>
            <a:ext cx="5405320" cy="4114800"/>
          </a:xfrm>
          <a:prstGeom prst="rect">
            <a:avLst/>
          </a:prstGeom>
        </p:spPr>
      </p:pic>
      <p:sp>
        <p:nvSpPr>
          <p:cNvPr id="7" name="Rectangles 6"/>
          <p:cNvSpPr/>
          <p:nvPr/>
        </p:nvSpPr>
        <p:spPr>
          <a:xfrm>
            <a:off x="3924300" y="2541905"/>
            <a:ext cx="4057650" cy="1938992"/>
          </a:xfrm>
          <a:prstGeom prst="rect">
            <a:avLst/>
          </a:prstGeom>
          <a:noFill/>
          <a:ln>
            <a:noFill/>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60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1. </a:t>
            </a:r>
            <a:r>
              <a:rPr lang="en-GB" altLang="en-US" sz="6000" b="1" dirty="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N</a:t>
            </a:r>
            <a:r>
              <a:rPr kumimoji="0" lang="en-GB" altLang="en-US" sz="60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hận</a:t>
            </a:r>
            <a:r>
              <a:rPr kumimoji="0" lang="en-GB" altLang="en-US" sz="60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60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xét</a:t>
            </a:r>
            <a:r>
              <a:rPr kumimoji="0" lang="en-GB" altLang="en-US" sz="60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60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chung</a:t>
            </a:r>
            <a:endParaRPr kumimoji="0" lang="en-GB" altLang="en-US" sz="60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257339246"/>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3200400" y="2790825"/>
            <a:ext cx="8490585" cy="3538220"/>
          </a:xfrm>
          <a:prstGeom prst="rect">
            <a:avLst/>
          </a:prstGeom>
          <a:noFill/>
          <a:ln w="9525">
            <a:noFill/>
          </a:ln>
        </p:spPr>
        <p:txBody>
          <a:bodyPr wrap="square">
            <a:spAutoFit/>
          </a:bodyPr>
          <a:lstStyle/>
          <a:p>
            <a:pPr lvl="0" algn="just">
              <a:defRPr/>
            </a:pPr>
            <a:r>
              <a:rPr lang="vi-VN"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Về bố cục:</a:t>
            </a:r>
          </a:p>
          <a:p>
            <a:pPr marL="457200" lvl="0" indent="-457200" algn="just">
              <a:buFont typeface="Wingdings" panose="05000000000000000000" charset="0"/>
              <a:buChar char="ü"/>
              <a:defRPr/>
            </a:pPr>
            <a:r>
              <a:rPr lang="vi-VN" altLang="en-US" sz="3200" dirty="0">
                <a:solidFill>
                  <a:prstClr val="black"/>
                </a:solidFill>
                <a:latin typeface="Cambria" panose="02040503050406030204" pitchFamily="18" charset="0"/>
                <a:ea typeface="Cambria" panose="02040503050406030204" pitchFamily="18" charset="0"/>
                <a:cs typeface="Times New Roman" panose="02020603050405020304" pitchFamily="18" charset="0"/>
              </a:rPr>
              <a:t>Các bài viết đầy đủ 3 phần: mở bài, thân bài, kết bài. Có em phần kết bài chưa xuống dòng vẫn viết liền với phần thân bài.</a:t>
            </a:r>
          </a:p>
          <a:p>
            <a:pPr lvl="0" algn="just">
              <a:defRPr/>
            </a:pPr>
            <a:r>
              <a:rPr lang="vi-VN"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Trình tự sắp xếp các sự việc:</a:t>
            </a:r>
          </a:p>
          <a:p>
            <a:pPr marL="457200" lvl="0" indent="-457200" algn="just">
              <a:buFont typeface="Wingdings" panose="05000000000000000000" charset="0"/>
              <a:buChar char="ü"/>
              <a:defRPr/>
            </a:pPr>
            <a:r>
              <a:rPr lang="vi-VN" altLang="en-US" sz="3200" dirty="0">
                <a:solidFill>
                  <a:prstClr val="black"/>
                </a:solidFill>
                <a:latin typeface="Cambria" panose="02040503050406030204" pitchFamily="18" charset="0"/>
                <a:ea typeface="Cambria" panose="02040503050406030204" pitchFamily="18" charset="0"/>
                <a:cs typeface="Times New Roman" panose="02020603050405020304" pitchFamily="18" charset="0"/>
              </a:rPr>
              <a:t>Các sự việc được thuật lại theo đúng trình tự thời gian. Tập trung vào các sự việc chính</a:t>
            </a:r>
          </a:p>
        </p:txBody>
      </p:sp>
      <p:pic>
        <p:nvPicPr>
          <p:cNvPr id="51" name="图片 4" descr="C:\Users\HP\Documents\28.png28"/>
          <p:cNvPicPr>
            <a:picLocks noChangeAspect="1" noChangeArrowheads="1"/>
          </p:cNvPicPr>
          <p:nvPr/>
        </p:nvPicPr>
        <p:blipFill>
          <a:blip r:embed="rId3"/>
          <a:srcRect/>
          <a:stretch>
            <a:fillRect/>
          </a:stretch>
        </p:blipFill>
        <p:spPr bwMode="auto">
          <a:xfrm rot="1035657">
            <a:off x="7564636" y="586254"/>
            <a:ext cx="2239010" cy="2022475"/>
          </a:xfrm>
          <a:prstGeom prst="rect">
            <a:avLst/>
          </a:prstGeom>
          <a:solidFill>
            <a:srgbClr val="FFFFFF">
              <a:shade val="85000"/>
            </a:srgbClr>
          </a:solidFill>
          <a:ln w="13335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a:bevelT w="0" h="0"/>
            <a:contourClr>
              <a:srgbClr val="969696"/>
            </a:contourClr>
          </a:sp3d>
        </p:spPr>
      </p:pic>
      <p:pic>
        <p:nvPicPr>
          <p:cNvPr id="10" name="Picture 6"/>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81000" y="152400"/>
            <a:ext cx="1287145" cy="1084580"/>
          </a:xfrm>
          <a:prstGeom prst="rect">
            <a:avLst/>
          </a:prstGeom>
        </p:spPr>
      </p:pic>
      <p:pic>
        <p:nvPicPr>
          <p:cNvPr id="5" name="Picture 4">
            <a:extLst>
              <a:ext uri="{FF2B5EF4-FFF2-40B4-BE49-F238E27FC236}">
                <a16:creationId xmlns:a16="http://schemas.microsoft.com/office/drawing/2014/main" id="{1B238408-1B13-70AB-3EE7-5EB8FDD066A8}"/>
              </a:ext>
            </a:extLst>
          </p:cNvPr>
          <p:cNvPicPr>
            <a:picLocks noChangeAspect="1"/>
          </p:cNvPicPr>
          <p:nvPr/>
        </p:nvPicPr>
        <p:blipFill>
          <a:blip r:embed="rId6"/>
          <a:stretch>
            <a:fillRect/>
          </a:stretch>
        </p:blipFill>
        <p:spPr>
          <a:xfrm>
            <a:off x="2688994" y="543359"/>
            <a:ext cx="4919898" cy="1286367"/>
          </a:xfrm>
          <a:prstGeom prst="rect">
            <a:avLst/>
          </a:prstGeom>
        </p:spPr>
      </p:pic>
      <p:pic>
        <p:nvPicPr>
          <p:cNvPr id="6" name="Picture 5">
            <a:extLst>
              <a:ext uri="{FF2B5EF4-FFF2-40B4-BE49-F238E27FC236}">
                <a16:creationId xmlns:a16="http://schemas.microsoft.com/office/drawing/2014/main" id="{3D43E4CB-FFFB-B359-5274-928AB721CC49}"/>
              </a:ext>
            </a:extLst>
          </p:cNvPr>
          <p:cNvPicPr>
            <a:picLocks noChangeAspect="1"/>
          </p:cNvPicPr>
          <p:nvPr/>
        </p:nvPicPr>
        <p:blipFill>
          <a:blip r:embed="rId7"/>
          <a:stretch>
            <a:fillRect/>
          </a:stretch>
        </p:blipFill>
        <p:spPr>
          <a:xfrm>
            <a:off x="145304" y="2007662"/>
            <a:ext cx="2975106" cy="22983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p14:prism isContent="1" isInverted="1"/>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000" fill="hold">
                                          <p:stCondLst>
                                            <p:cond delay="0"/>
                                          </p:stCondLst>
                                        </p:cTn>
                                        <p:tgtEl>
                                          <p:spTgt spid="100"/>
                                        </p:tgtEl>
                                        <p:attrNameLst>
                                          <p:attrName>style.visibility</p:attrName>
                                        </p:attrNameLst>
                                      </p:cBhvr>
                                      <p:to>
                                        <p:strVal val="visible"/>
                                      </p:to>
                                    </p:set>
                                    <p:anim calcmode="lin" valueType="num">
                                      <p:cBhvr additive="base">
                                        <p:cTn id="12" dur="1000" fill="hold"/>
                                        <p:tgtEl>
                                          <p:spTgt spid="100"/>
                                        </p:tgtEl>
                                        <p:attrNameLst>
                                          <p:attrName>ppt_x</p:attrName>
                                        </p:attrNameLst>
                                      </p:cBhvr>
                                      <p:tavLst>
                                        <p:tav tm="0">
                                          <p:val>
                                            <p:strVal val="#ppt_x"/>
                                          </p:val>
                                        </p:tav>
                                        <p:tav tm="100000">
                                          <p:val>
                                            <p:strVal val="#ppt_x"/>
                                          </p:val>
                                        </p:tav>
                                      </p:tavLst>
                                    </p:anim>
                                    <p:anim calcmode="lin" valueType="num">
                                      <p:cBhvr additive="base">
                                        <p:cTn id="13" dur="10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2971799" y="2009775"/>
            <a:ext cx="8667751" cy="2308324"/>
          </a:xfrm>
          <a:prstGeom prst="rect">
            <a:avLst/>
          </a:prstGeom>
          <a:noFill/>
          <a:ln w="9525">
            <a:noFill/>
          </a:ln>
        </p:spPr>
        <p:txBody>
          <a:bodyPr wrap="square">
            <a:spAutoFit/>
          </a:bodyPr>
          <a:lstStyle/>
          <a:p>
            <a:pPr marL="571500" lvl="0" indent="-571500" algn="just">
              <a:buFont typeface="Wingdings" panose="05000000000000000000" charset="0"/>
              <a:buChar char="ü"/>
              <a:defRPr/>
            </a:pPr>
            <a:r>
              <a:rPr lang="vi-VN" sz="3600" dirty="0">
                <a:solidFill>
                  <a:prstClr val="black"/>
                </a:solidFill>
                <a:latin typeface="Cambria" panose="02040503050406030204" pitchFamily="18" charset="0"/>
                <a:ea typeface="Cambria" panose="02040503050406030204" pitchFamily="18" charset="0"/>
              </a:rPr>
              <a:t>Một vài bạn còn sắp xếp các sự việc lộn xộn, chưa hợp lí như bài của bạn……</a:t>
            </a:r>
          </a:p>
          <a:p>
            <a:pPr marL="571500" lvl="0" indent="-571500" algn="just">
              <a:buFont typeface="Wingdings" panose="05000000000000000000" charset="0"/>
              <a:buChar char="ü"/>
              <a:defRPr/>
            </a:pPr>
            <a:r>
              <a:rPr lang="vi-VN" sz="3600" dirty="0">
                <a:solidFill>
                  <a:prstClr val="black"/>
                </a:solidFill>
                <a:latin typeface="Cambria" panose="02040503050406030204" pitchFamily="18" charset="0"/>
                <a:ea typeface="Cambria" panose="02040503050406030204" pitchFamily="18" charset="0"/>
              </a:rPr>
              <a:t>Một số bài còn sai lỗi chính tả.</a:t>
            </a:r>
            <a:endParaRPr lang="en-US" sz="3600" dirty="0">
              <a:solidFill>
                <a:prstClr val="black"/>
              </a:solidFill>
              <a:latin typeface="Cambria" panose="02040503050406030204" pitchFamily="18" charset="0"/>
              <a:ea typeface="Cambria" panose="02040503050406030204" pitchFamily="18" charset="0"/>
            </a:endParaRPr>
          </a:p>
          <a:p>
            <a:pPr marL="571500" lvl="0" indent="-571500" algn="just">
              <a:buFont typeface="Wingdings" panose="05000000000000000000" charset="0"/>
              <a:buChar char="ü"/>
              <a:defRPr/>
            </a:pPr>
            <a:r>
              <a:rPr lang="vi-VN" sz="3600" dirty="0">
                <a:solidFill>
                  <a:prstClr val="black"/>
                </a:solidFill>
                <a:latin typeface="Cambria" panose="02040503050406030204" pitchFamily="18" charset="0"/>
                <a:ea typeface="Cambria" panose="02040503050406030204" pitchFamily="18" charset="0"/>
              </a:rPr>
              <a:t>Diễn đạt chưa trọn vẹn ý trong câu</a:t>
            </a:r>
          </a:p>
        </p:txBody>
      </p:sp>
      <p:sp>
        <p:nvSpPr>
          <p:cNvPr id="227" name="Freeform 6"/>
          <p:cNvSpPr/>
          <p:nvPr/>
        </p:nvSpPr>
        <p:spPr bwMode="auto">
          <a:xfrm>
            <a:off x="446314" y="1295399"/>
            <a:ext cx="2284095" cy="2297593"/>
          </a:xfrm>
          <a:custGeom>
            <a:avLst/>
            <a:gdLst>
              <a:gd name="T0" fmla="*/ 88 w 176"/>
              <a:gd name="T1" fmla="*/ 0 h 177"/>
              <a:gd name="T2" fmla="*/ 0 w 176"/>
              <a:gd name="T3" fmla="*/ 88 h 177"/>
              <a:gd name="T4" fmla="*/ 88 w 176"/>
              <a:gd name="T5" fmla="*/ 177 h 177"/>
              <a:gd name="T6" fmla="*/ 176 w 176"/>
              <a:gd name="T7" fmla="*/ 88 h 177"/>
              <a:gd name="T8" fmla="*/ 176 w 176"/>
              <a:gd name="T9" fmla="*/ 0 h 177"/>
              <a:gd name="T10" fmla="*/ 88 w 176"/>
              <a:gd name="T11" fmla="*/ 0 h 177"/>
            </a:gdLst>
            <a:ahLst/>
            <a:cxnLst>
              <a:cxn ang="0">
                <a:pos x="T0" y="T1"/>
              </a:cxn>
              <a:cxn ang="0">
                <a:pos x="T2" y="T3"/>
              </a:cxn>
              <a:cxn ang="0">
                <a:pos x="T4" y="T5"/>
              </a:cxn>
              <a:cxn ang="0">
                <a:pos x="T6" y="T7"/>
              </a:cxn>
              <a:cxn ang="0">
                <a:pos x="T8" y="T9"/>
              </a:cxn>
              <a:cxn ang="0">
                <a:pos x="T10" y="T11"/>
              </a:cxn>
            </a:cxnLst>
            <a:rect l="0" t="0" r="r" b="b"/>
            <a:pathLst>
              <a:path w="176" h="177">
                <a:moveTo>
                  <a:pt x="88" y="0"/>
                </a:moveTo>
                <a:cubicBezTo>
                  <a:pt x="39" y="0"/>
                  <a:pt x="0" y="40"/>
                  <a:pt x="0" y="88"/>
                </a:cubicBezTo>
                <a:cubicBezTo>
                  <a:pt x="0" y="137"/>
                  <a:pt x="39" y="177"/>
                  <a:pt x="88" y="177"/>
                </a:cubicBezTo>
                <a:cubicBezTo>
                  <a:pt x="137" y="177"/>
                  <a:pt x="176" y="137"/>
                  <a:pt x="176" y="88"/>
                </a:cubicBezTo>
                <a:cubicBezTo>
                  <a:pt x="176" y="0"/>
                  <a:pt x="176" y="0"/>
                  <a:pt x="176" y="0"/>
                </a:cubicBezTo>
                <a:lnTo>
                  <a:pt x="88" y="0"/>
                </a:lnTo>
                <a:close/>
              </a:path>
            </a:pathLst>
          </a:custGeom>
          <a:solidFill>
            <a:srgbClr val="EE60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en-GB" altLang="zh-CN" sz="1400" b="0" i="0" u="none" strike="noStrike" kern="0" cap="none" spc="0" normalizeH="0" baseline="0" noProof="0" dirty="0">
              <a:ln>
                <a:noFill/>
              </a:ln>
              <a:solidFill>
                <a:prstClr val="black"/>
              </a:solidFill>
              <a:effectLst/>
              <a:uLnTx/>
              <a:uFillTx/>
              <a:latin typeface="Calibri"/>
              <a:ea typeface="宋体" panose="02010600030101010101" pitchFamily="2" charset="-122"/>
              <a:cs typeface="+mn-ea"/>
              <a:sym typeface="+mn-lt"/>
            </a:endParaRPr>
          </a:p>
        </p:txBody>
      </p:sp>
      <p:sp>
        <p:nvSpPr>
          <p:cNvPr id="2" name="Rectangles 1"/>
          <p:cNvSpPr/>
          <p:nvPr/>
        </p:nvSpPr>
        <p:spPr>
          <a:xfrm>
            <a:off x="672783" y="2002972"/>
            <a:ext cx="1711325" cy="645160"/>
          </a:xfrm>
          <a:prstGeom prst="rect">
            <a:avLst/>
          </a:prstGeom>
          <a:noFill/>
          <a:ln>
            <a:noFill/>
          </a:ln>
        </p:spPr>
        <p:txBody>
          <a:bodyPr wrap="non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3600" b="1" i="0" u="none" strike="noStrike" kern="1200" cap="none" spc="0" normalizeH="0" baseline="0" noProof="0" dirty="0" err="1">
                <a:ln>
                  <a:noFill/>
                </a:ln>
                <a:solidFill>
                  <a:prstClr val="white"/>
                </a:solidFill>
                <a:effectLst>
                  <a:outerShdw blurRad="38100" dist="19050" dir="2700000" algn="tl" rotWithShape="0">
                    <a:prstClr val="black">
                      <a:alpha val="40000"/>
                    </a:prstClr>
                  </a:outerShdw>
                </a:effectLst>
                <a:uLnTx/>
                <a:uFillTx/>
                <a:latin typeface="Calibri"/>
                <a:ea typeface="+mn-ea"/>
                <a:cs typeface="+mn-cs"/>
              </a:rPr>
              <a:t>Hạn</a:t>
            </a:r>
            <a:r>
              <a:rPr kumimoji="0" lang="en-GB" altLang="en-US" sz="3600" b="1" i="0" u="none" strike="noStrike" kern="1200" cap="none" spc="0" normalizeH="0" baseline="0" noProof="0" dirty="0">
                <a:ln>
                  <a:noFill/>
                </a:ln>
                <a:solidFill>
                  <a:prstClr val="white"/>
                </a:solidFill>
                <a:effectLst>
                  <a:outerShdw blurRad="38100" dist="19050" dir="2700000" algn="tl" rotWithShape="0">
                    <a:prstClr val="black">
                      <a:alpha val="40000"/>
                    </a:prstClr>
                  </a:outerShdw>
                </a:effectLst>
                <a:uLnTx/>
                <a:uFillTx/>
                <a:latin typeface="Calibri"/>
                <a:ea typeface="+mn-ea"/>
                <a:cs typeface="+mn-cs"/>
              </a:rPr>
              <a:t> </a:t>
            </a:r>
            <a:r>
              <a:rPr kumimoji="0" lang="en-GB" altLang="en-US" sz="3600" b="1" i="0" u="none" strike="noStrike" kern="1200" cap="none" spc="0" normalizeH="0" baseline="0" noProof="0" dirty="0" err="1">
                <a:ln>
                  <a:noFill/>
                </a:ln>
                <a:solidFill>
                  <a:prstClr val="white"/>
                </a:solidFill>
                <a:effectLst>
                  <a:outerShdw blurRad="38100" dist="19050" dir="2700000" algn="tl" rotWithShape="0">
                    <a:prstClr val="black">
                      <a:alpha val="40000"/>
                    </a:prstClr>
                  </a:outerShdw>
                </a:effectLst>
                <a:uLnTx/>
                <a:uFillTx/>
                <a:latin typeface="Calibri"/>
                <a:ea typeface="+mn-ea"/>
                <a:cs typeface="+mn-cs"/>
              </a:rPr>
              <a:t>chế</a:t>
            </a:r>
            <a:endParaRPr kumimoji="0" lang="en-GB" altLang="en-US" sz="3600" b="1" i="0" u="none" strike="noStrike" kern="1200" cap="none" spc="0" normalizeH="0" baseline="0" noProof="0" dirty="0">
              <a:ln>
                <a:noFill/>
              </a:ln>
              <a:solidFill>
                <a:prstClr val="white"/>
              </a:solidFill>
              <a:effectLst>
                <a:outerShdw blurRad="38100" dist="19050" dir="2700000" algn="tl" rotWithShape="0">
                  <a:prstClr val="black">
                    <a:alpha val="40000"/>
                  </a:prstClr>
                </a:outerShdw>
              </a:effectLst>
              <a:uLnTx/>
              <a:uFillTx/>
              <a:latin typeface="Calibri"/>
              <a:ea typeface="+mn-ea"/>
              <a:cs typeface="+mn-cs"/>
            </a:endParaRPr>
          </a:p>
        </p:txBody>
      </p:sp>
      <p:pic>
        <p:nvPicPr>
          <p:cNvPr id="10" name="Picture 6"/>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81000" y="152400"/>
            <a:ext cx="1287145" cy="10845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p14:prism isContent="1" isInverted="1"/>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000" fill="hold">
                                          <p:stCondLst>
                                            <p:cond delay="0"/>
                                          </p:stCondLst>
                                        </p:cTn>
                                        <p:tgtEl>
                                          <p:spTgt spid="100"/>
                                        </p:tgtEl>
                                        <p:attrNameLst>
                                          <p:attrName>style.visibility</p:attrName>
                                        </p:attrNameLst>
                                      </p:cBhvr>
                                      <p:to>
                                        <p:strVal val="visible"/>
                                      </p:to>
                                    </p:set>
                                    <p:anim calcmode="lin" valueType="num">
                                      <p:cBhvr additive="base">
                                        <p:cTn id="7" dur="1000" fill="hold"/>
                                        <p:tgtEl>
                                          <p:spTgt spid="100"/>
                                        </p:tgtEl>
                                        <p:attrNameLst>
                                          <p:attrName>ppt_x</p:attrName>
                                        </p:attrNameLst>
                                      </p:cBhvr>
                                      <p:tavLst>
                                        <p:tav tm="0">
                                          <p:val>
                                            <p:strVal val="#ppt_x"/>
                                          </p:val>
                                        </p:tav>
                                        <p:tav tm="100000">
                                          <p:val>
                                            <p:strVal val="#ppt_x"/>
                                          </p:val>
                                        </p:tav>
                                      </p:tavLst>
                                    </p:anim>
                                    <p:anim calcmode="lin" valueType="num">
                                      <p:cBhvr additive="base">
                                        <p:cTn id="8" dur="10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81000" y="152400"/>
            <a:ext cx="1287145" cy="108458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217445" y="1676400"/>
            <a:ext cx="5405320" cy="4114800"/>
          </a:xfrm>
          <a:prstGeom prst="rect">
            <a:avLst/>
          </a:prstGeom>
        </p:spPr>
      </p:pic>
      <p:sp>
        <p:nvSpPr>
          <p:cNvPr id="7" name="Rectangles 6"/>
          <p:cNvSpPr/>
          <p:nvPr/>
        </p:nvSpPr>
        <p:spPr>
          <a:xfrm>
            <a:off x="3924300" y="2351405"/>
            <a:ext cx="4057650" cy="1938992"/>
          </a:xfrm>
          <a:prstGeom prst="rect">
            <a:avLst/>
          </a:prstGeom>
          <a:noFill/>
          <a:ln>
            <a:noFill/>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60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2. </a:t>
            </a:r>
            <a:r>
              <a:rPr kumimoji="0" lang="en-GB" altLang="en-US" sz="60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Chỉnh</a:t>
            </a:r>
            <a:r>
              <a:rPr kumimoji="0" lang="en-GB" altLang="en-US" sz="60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60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sửa</a:t>
            </a:r>
            <a:r>
              <a:rPr kumimoji="0" lang="en-GB" altLang="en-US" sz="60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60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bài</a:t>
            </a:r>
            <a:r>
              <a:rPr kumimoji="0" lang="en-GB" altLang="en-US" sz="60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60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viết</a:t>
            </a:r>
            <a:endParaRPr kumimoji="0" lang="en-GB" altLang="en-US" sz="60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816</Words>
  <Application>Microsoft Office PowerPoint</Application>
  <PresentationFormat>Widescreen</PresentationFormat>
  <Paragraphs>47</Paragraphs>
  <Slides>18</Slides>
  <Notes>14</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18</vt:i4>
      </vt:variant>
    </vt:vector>
  </HeadingPairs>
  <TitlesOfParts>
    <vt:vector size="32" baseType="lpstr">
      <vt:lpstr>宋体</vt:lpstr>
      <vt:lpstr>宋体</vt:lpstr>
      <vt:lpstr>Arial</vt:lpstr>
      <vt:lpstr>Calibri</vt:lpstr>
      <vt:lpstr>Cambria</vt:lpstr>
      <vt:lpstr>等线</vt:lpstr>
      <vt:lpstr>inpin heiti</vt:lpstr>
      <vt:lpstr>SVN-Shintia Script</vt:lpstr>
      <vt:lpstr>Times New Roman</vt:lpstr>
      <vt:lpstr>Wingdings</vt:lpstr>
      <vt:lpstr>1_Office Theme</vt:lpstr>
      <vt:lpstr>2_Office Theme</vt:lpstr>
      <vt:lpstr>4_Office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adminpc1</cp:lastModifiedBy>
  <cp:revision>13</cp:revision>
  <dcterms:created xsi:type="dcterms:W3CDTF">2023-12-09T16:31:46Z</dcterms:created>
  <dcterms:modified xsi:type="dcterms:W3CDTF">2026-04-01T13:51:22Z</dcterms:modified>
</cp:coreProperties>
</file>