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3" r:id="rId3"/>
    <p:sldId id="295" r:id="rId4"/>
    <p:sldId id="297" r:id="rId5"/>
    <p:sldId id="298"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184</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Cambria</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9</cp:revision>
  <dcterms:created xsi:type="dcterms:W3CDTF">2023-12-19T08:17:54Z</dcterms:created>
  <dcterms:modified xsi:type="dcterms:W3CDTF">2026-04-01T14:41:35Z</dcterms:modified>
</cp:coreProperties>
</file>