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1" r:id="rId3"/>
    <p:sldId id="282" r:id="rId4"/>
    <p:sldId id="292" r:id="rId5"/>
    <p:sldId id="293" r:id="rId6"/>
    <p:sldId id="294" r:id="rId7"/>
    <p:sldId id="295" r:id="rId8"/>
    <p:sldId id="296"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96555DD8-19F3-BCF3-74AC-2C3884CB065B}"/>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10314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D84B-F767-E486-E7AE-FD7941AACF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21987-B384-3A84-6F1E-98DB63481DF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13D52-8159-B52A-4DA7-10EFC1A67B0A}"/>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5" name="Footer Placeholder 4">
            <a:extLst>
              <a:ext uri="{FF2B5EF4-FFF2-40B4-BE49-F238E27FC236}">
                <a16:creationId xmlns:a16="http://schemas.microsoft.com/office/drawing/2014/main" id="{57F3DFF3-B1C0-7793-7B81-C99738E7D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BACB80-361E-1FEE-8E59-5B83EA641CC6}"/>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314185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A10BF-6EDF-7CF8-A9A1-AB49EF30B9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EA21E-2301-B1BA-0779-FB3457B226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FD9BE-037B-B33C-044D-38BAAF24FB25}"/>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5" name="Footer Placeholder 4">
            <a:extLst>
              <a:ext uri="{FF2B5EF4-FFF2-40B4-BE49-F238E27FC236}">
                <a16:creationId xmlns:a16="http://schemas.microsoft.com/office/drawing/2014/main" id="{1E7ACEB9-B27D-D5F5-E0BB-FDD93EC494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33657-B37C-A75D-D553-07FFE6A5690D}"/>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245085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01/04/2026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370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01/04/2026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pic>
        <p:nvPicPr>
          <p:cNvPr id="6" name="Picture 21">
            <a:extLst>
              <a:ext uri="{FF2B5EF4-FFF2-40B4-BE49-F238E27FC236}">
                <a16:creationId xmlns:a16="http://schemas.microsoft.com/office/drawing/2014/main" id="{366D4985-464F-F463-6AD5-368D282A445E}"/>
              </a:ext>
            </a:extLst>
          </p:cNvPr>
          <p:cNvPicPr>
            <a:picLocks noChangeAspect="1"/>
          </p:cNvPicPr>
          <p:nvPr userDrawn="1"/>
        </p:nvPicPr>
        <p:blipFill>
          <a:blip r:embed="rId2"/>
          <a:srcRect/>
          <a:stretch>
            <a:fillRect/>
          </a:stretch>
        </p:blipFill>
        <p:spPr>
          <a:xfrm>
            <a:off x="0" y="0"/>
            <a:ext cx="12192000" cy="6853711"/>
          </a:xfrm>
          <a:prstGeom prst="rect">
            <a:avLst/>
          </a:prstGeom>
        </p:spPr>
      </p:pic>
    </p:spTree>
    <p:extLst>
      <p:ext uri="{BB962C8B-B14F-4D97-AF65-F5344CB8AC3E}">
        <p14:creationId xmlns:p14="http://schemas.microsoft.com/office/powerpoint/2010/main" val="1306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01/04/2026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72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01/04/2026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633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01/04/2026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443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F63DBDF-90CF-ADC0-B3CB-DF991ED7A4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074"/>
            <a:ext cx="12192000" cy="6910073"/>
          </a:xfrm>
          <a:prstGeom prst="rect">
            <a:avLst/>
          </a:prstGeom>
        </p:spPr>
      </p:pic>
    </p:spTree>
    <p:extLst>
      <p:ext uri="{BB962C8B-B14F-4D97-AF65-F5344CB8AC3E}">
        <p14:creationId xmlns:p14="http://schemas.microsoft.com/office/powerpoint/2010/main" val="15962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0447-A206-D7A3-8661-620892CD5E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6FDF0-C022-A536-FBE7-B25293BBA1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50468-FCD3-0297-65AE-863B24823040}"/>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5" name="Footer Placeholder 4">
            <a:extLst>
              <a:ext uri="{FF2B5EF4-FFF2-40B4-BE49-F238E27FC236}">
                <a16:creationId xmlns:a16="http://schemas.microsoft.com/office/drawing/2014/main" id="{2AA89446-0D77-E3C2-6B9C-752E974D0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FB8CF7-3849-C955-5084-CADCDA846CD6}"/>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173939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860D-CDDB-8EC4-03AD-8949C218AD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47902E-95EB-548C-F005-C5610B73831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19082-FB51-E1AA-FD35-B3574E33A09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15D305-1B94-DB03-00FE-8FB151FD04F2}"/>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6" name="Footer Placeholder 5">
            <a:extLst>
              <a:ext uri="{FF2B5EF4-FFF2-40B4-BE49-F238E27FC236}">
                <a16:creationId xmlns:a16="http://schemas.microsoft.com/office/drawing/2014/main" id="{F9DCA8D6-E154-A156-601B-7966B150A8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9A11E-160C-0228-CA2A-C5F969A7E91B}"/>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6370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DE49-DA64-C48B-3E16-E392318CD2A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64FCE35-471B-5F2D-C63A-2218A5B3865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291275-93E2-20FD-3C86-4FDE256690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863FB-642D-CF17-6B23-463DF98F1B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9DB43-5665-4E09-EF30-EC364D4EBC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158F9-DF8B-79CE-86C6-DCAF866F5BC9}"/>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8" name="Footer Placeholder 7">
            <a:extLst>
              <a:ext uri="{FF2B5EF4-FFF2-40B4-BE49-F238E27FC236}">
                <a16:creationId xmlns:a16="http://schemas.microsoft.com/office/drawing/2014/main" id="{6CAA164C-D4A8-92A6-91E3-6C3EC93CF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959E15-47E4-9E3F-D6C2-B1E56094F86E}"/>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187660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FF5E-DA6D-2AB6-C567-D4D25B3F6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E3F03B5-E1C8-13CD-578F-4982ECAE7CEF}"/>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4" name="Footer Placeholder 3">
            <a:extLst>
              <a:ext uri="{FF2B5EF4-FFF2-40B4-BE49-F238E27FC236}">
                <a16:creationId xmlns:a16="http://schemas.microsoft.com/office/drawing/2014/main" id="{E0EB3906-C832-09EB-1D19-A3BBAB91F7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7D996FE-5B8E-6400-EF8B-5AF777C39DF3}"/>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130210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8FDC8-8F40-7D78-E0C5-7D618E15279D}"/>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3" name="Footer Placeholder 2">
            <a:extLst>
              <a:ext uri="{FF2B5EF4-FFF2-40B4-BE49-F238E27FC236}">
                <a16:creationId xmlns:a16="http://schemas.microsoft.com/office/drawing/2014/main" id="{317523AB-A0BA-87AB-15CD-4AA2123282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9D328D-7AE8-3E5E-D219-C74C5BF3C9D9}"/>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359473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29B3-DC7F-B969-FD6D-A790FEB52F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82531-D6AC-CF74-D12A-D9B865D9BB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CCE68-255A-493E-86BE-20FF712794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40CC8-58A0-BB7A-16CC-7A66024E3910}"/>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6" name="Footer Placeholder 5">
            <a:extLst>
              <a:ext uri="{FF2B5EF4-FFF2-40B4-BE49-F238E27FC236}">
                <a16:creationId xmlns:a16="http://schemas.microsoft.com/office/drawing/2014/main" id="{BBC6F747-74C1-D09E-821C-FAC3DDB4C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4556B9-60CE-7A38-65E6-0F286A0505C7}"/>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64228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A14D-559F-8008-53CC-A5E8DFD100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EAFE1-BB57-9EBD-24F9-37A5FBD5D09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EEACF-4BAB-20D8-4E7F-55683621F5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56392-E056-A535-E4A5-62ED387A8012}"/>
              </a:ext>
            </a:extLst>
          </p:cNvPr>
          <p:cNvSpPr>
            <a:spLocks noGrp="1"/>
          </p:cNvSpPr>
          <p:nvPr>
            <p:ph type="dt" sz="half" idx="10"/>
          </p:nvPr>
        </p:nvSpPr>
        <p:spPr>
          <a:xfrm>
            <a:off x="838200" y="6356350"/>
            <a:ext cx="2743200" cy="365125"/>
          </a:xfrm>
          <a:prstGeom prst="rect">
            <a:avLst/>
          </a:prstGeom>
        </p:spPr>
        <p:txBody>
          <a:bodyPr/>
          <a:lstStyle/>
          <a:p>
            <a:fld id="{9C51DC81-4F41-4E3B-BDA0-44F37FDA8D2D}" type="datetimeFigureOut">
              <a:rPr lang="en-US" smtClean="0"/>
              <a:t>01/04/2026</a:t>
            </a:fld>
            <a:endParaRPr lang="en-US"/>
          </a:p>
        </p:txBody>
      </p:sp>
      <p:sp>
        <p:nvSpPr>
          <p:cNvPr id="6" name="Footer Placeholder 5">
            <a:extLst>
              <a:ext uri="{FF2B5EF4-FFF2-40B4-BE49-F238E27FC236}">
                <a16:creationId xmlns:a16="http://schemas.microsoft.com/office/drawing/2014/main" id="{AB76421F-3761-4DDB-7446-CD1365A5E1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520421-7ED7-3D97-214A-3CE6BAFA78FB}"/>
              </a:ext>
            </a:extLst>
          </p:cNvPr>
          <p:cNvSpPr>
            <a:spLocks noGrp="1"/>
          </p:cNvSpPr>
          <p:nvPr>
            <p:ph type="sldNum" sz="quarter" idx="12"/>
          </p:nvPr>
        </p:nvSpPr>
        <p:spPr>
          <a:xfrm>
            <a:off x="8610600" y="6356350"/>
            <a:ext cx="2743200" cy="365125"/>
          </a:xfrm>
          <a:prstGeom prst="rect">
            <a:avLst/>
          </a:prstGeom>
        </p:spPr>
        <p:txBody>
          <a:bodyPr/>
          <a:lstStyle/>
          <a:p>
            <a:fld id="{089AF515-ED41-48B8-8A86-9EE7A7F16932}" type="slidenum">
              <a:rPr lang="en-US" smtClean="0"/>
              <a:t>‹#›</a:t>
            </a:fld>
            <a:endParaRPr lang="en-US"/>
          </a:p>
        </p:txBody>
      </p:sp>
    </p:spTree>
    <p:extLst>
      <p:ext uri="{BB962C8B-B14F-4D97-AF65-F5344CB8AC3E}">
        <p14:creationId xmlns:p14="http://schemas.microsoft.com/office/powerpoint/2010/main" val="60947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E6965A6-107A-392C-1F56-E1CDA189A60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85741" y="265325"/>
            <a:ext cx="1180904" cy="1180904"/>
          </a:xfrm>
          <a:prstGeom prst="rect">
            <a:avLst/>
          </a:prstGeom>
        </p:spPr>
      </p:pic>
    </p:spTree>
    <p:extLst>
      <p:ext uri="{BB962C8B-B14F-4D97-AF65-F5344CB8AC3E}">
        <p14:creationId xmlns:p14="http://schemas.microsoft.com/office/powerpoint/2010/main" val="351846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715FAE4-AB2F-4BF7-AA4E-A7B24A7285B1}"/>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01/04/2026</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11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E0A5EC54-D4D0-0CFD-6D91-D1E651FA050D}"/>
              </a:ext>
            </a:extLst>
          </p:cNvPr>
          <p:cNvPicPr>
            <a:picLocks noChangeAspect="1"/>
          </p:cNvPicPr>
          <p:nvPr/>
        </p:nvPicPr>
        <p:blipFill>
          <a:blip r:embed="rId2"/>
          <a:srcRect/>
          <a:stretch>
            <a:fillRect/>
          </a:stretch>
        </p:blipFill>
        <p:spPr>
          <a:xfrm flipH="1">
            <a:off x="261768" y="3186235"/>
            <a:ext cx="2498330" cy="3671765"/>
          </a:xfrm>
          <a:prstGeom prst="rect">
            <a:avLst/>
          </a:prstGeom>
        </p:spPr>
      </p:pic>
      <p:pic>
        <p:nvPicPr>
          <p:cNvPr id="2" name="Picture 19">
            <a:extLst>
              <a:ext uri="{FF2B5EF4-FFF2-40B4-BE49-F238E27FC236}">
                <a16:creationId xmlns:a16="http://schemas.microsoft.com/office/drawing/2014/main" id="{F9D79964-FC70-53B2-AE7B-428165DD57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543" y="-1439670"/>
            <a:ext cx="8431219" cy="5219510"/>
          </a:xfrm>
          <a:prstGeom prst="rect">
            <a:avLst/>
          </a:prstGeom>
        </p:spPr>
      </p:pic>
      <p:pic>
        <p:nvPicPr>
          <p:cNvPr id="12" name="Picture 5">
            <a:extLst>
              <a:ext uri="{FF2B5EF4-FFF2-40B4-BE49-F238E27FC236}">
                <a16:creationId xmlns:a16="http://schemas.microsoft.com/office/drawing/2014/main" id="{DC8A0AE7-AFEC-19B5-F2DE-9D25D9A14DC7}"/>
              </a:ext>
            </a:extLst>
          </p:cNvPr>
          <p:cNvPicPr>
            <a:picLocks noChangeAspect="1"/>
          </p:cNvPicPr>
          <p:nvPr/>
        </p:nvPicPr>
        <p:blipFill>
          <a:blip r:embed="rId5"/>
          <a:srcRect/>
          <a:stretch>
            <a:fillRect/>
          </a:stretch>
        </p:blipFill>
        <p:spPr>
          <a:xfrm>
            <a:off x="7927848" y="3571633"/>
            <a:ext cx="3860628" cy="3112631"/>
          </a:xfrm>
          <a:prstGeom prst="rect">
            <a:avLst/>
          </a:prstGeom>
        </p:spPr>
      </p:pic>
      <p:pic>
        <p:nvPicPr>
          <p:cNvPr id="3" name="Picture 2">
            <a:extLst>
              <a:ext uri="{FF2B5EF4-FFF2-40B4-BE49-F238E27FC236}">
                <a16:creationId xmlns:a16="http://schemas.microsoft.com/office/drawing/2014/main" id="{426FCBD6-3981-44D9-BF48-C21F1DF840FB}"/>
              </a:ext>
            </a:extLst>
          </p:cNvPr>
          <p:cNvPicPr>
            <a:picLocks noChangeAspect="1"/>
          </p:cNvPicPr>
          <p:nvPr/>
        </p:nvPicPr>
        <p:blipFill>
          <a:blip r:embed="rId6"/>
          <a:stretch>
            <a:fillRect/>
          </a:stretch>
        </p:blipFill>
        <p:spPr>
          <a:xfrm>
            <a:off x="116253" y="844072"/>
            <a:ext cx="7413379" cy="2584928"/>
          </a:xfrm>
          <a:prstGeom prst="rect">
            <a:avLst/>
          </a:prstGeom>
        </p:spPr>
      </p:pic>
    </p:spTree>
    <p:extLst>
      <p:ext uri="{BB962C8B-B14F-4D97-AF65-F5344CB8AC3E}">
        <p14:creationId xmlns:p14="http://schemas.microsoft.com/office/powerpoint/2010/main" val="134533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 blue sky with clouds&#10;&#10;Description automatically generated with low confidence">
            <a:extLst>
              <a:ext uri="{FF2B5EF4-FFF2-40B4-BE49-F238E27FC236}">
                <a16:creationId xmlns:a16="http://schemas.microsoft.com/office/drawing/2014/main" id="{2914A723-3006-4C81-4F51-4AEC29DF75B4}"/>
              </a:ext>
            </a:extLst>
          </p:cNvPr>
          <p:cNvPicPr>
            <a:picLocks noChangeAspect="1"/>
          </p:cNvPicPr>
          <p:nvPr/>
        </p:nvPicPr>
        <p:blipFill rotWithShape="1">
          <a:blip r:embed="rId2"/>
          <a:srcRect t="14041" b="11470"/>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2B34E79A-FCD5-B7B3-3AC0-60484BE6304A}"/>
              </a:ext>
            </a:extLst>
          </p:cNvPr>
          <p:cNvPicPr>
            <a:picLocks noChangeAspect="1"/>
          </p:cNvPicPr>
          <p:nvPr/>
        </p:nvPicPr>
        <p:blipFill>
          <a:blip r:embed="rId3"/>
          <a:srcRect/>
          <a:stretch>
            <a:fillRect/>
          </a:stretch>
        </p:blipFill>
        <p:spPr>
          <a:xfrm>
            <a:off x="1636777" y="0"/>
            <a:ext cx="10553700" cy="7924070"/>
          </a:xfrm>
          <a:prstGeom prst="rect">
            <a:avLst/>
          </a:prstGeom>
        </p:spPr>
      </p:pic>
      <p:pic>
        <p:nvPicPr>
          <p:cNvPr id="10" name="Picture 24">
            <a:extLst>
              <a:ext uri="{FF2B5EF4-FFF2-40B4-BE49-F238E27FC236}">
                <a16:creationId xmlns:a16="http://schemas.microsoft.com/office/drawing/2014/main" id="{B80B4CD3-F3E3-E254-4EDB-FC9E87A72B8F}"/>
              </a:ext>
            </a:extLst>
          </p:cNvPr>
          <p:cNvPicPr>
            <a:picLocks noChangeAspect="1"/>
          </p:cNvPicPr>
          <p:nvPr/>
        </p:nvPicPr>
        <p:blipFill>
          <a:blip r:embed="rId4"/>
          <a:srcRect/>
          <a:stretch>
            <a:fillRect/>
          </a:stretch>
        </p:blipFill>
        <p:spPr>
          <a:xfrm>
            <a:off x="0" y="0"/>
            <a:ext cx="8796528" cy="5506471"/>
          </a:xfrm>
          <a:prstGeom prst="rect">
            <a:avLst/>
          </a:prstGeom>
        </p:spPr>
      </p:pic>
      <p:pic>
        <p:nvPicPr>
          <p:cNvPr id="14" name="Picture 13" descr="A picture containing clipart, vector graphics&#10;&#10;Description automatically generated">
            <a:extLst>
              <a:ext uri="{FF2B5EF4-FFF2-40B4-BE49-F238E27FC236}">
                <a16:creationId xmlns:a16="http://schemas.microsoft.com/office/drawing/2014/main" id="{DAE6DB36-D2D9-44A2-6ABB-FF7FAF08B56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93250" l="9994" r="89942">
                        <a14:foregroundMark x1="32245" y1="22312" x2="44793" y2="32013"/>
                        <a14:foregroundMark x1="32633" y1="18917" x2="34088" y2="19361"/>
                        <a14:foregroundMark x1="33118" y1="17987" x2="33959" y2="18917"/>
                        <a14:foregroundMark x1="33247" y1="17825" x2="32730" y2="21544"/>
                        <a14:foregroundMark x1="33959" y1="91673" x2="35188" y2="86783"/>
                        <a14:foregroundMark x1="62516" y1="91997" x2="62031" y2="90137"/>
                        <a14:foregroundMark x1="59217" y1="92441" x2="59832" y2="91835"/>
                        <a14:foregroundMark x1="51682" y1="65683" x2="55401" y2="72595"/>
                        <a14:foregroundMark x1="55401" y1="72595" x2="55401" y2="72595"/>
                        <a14:foregroundMark x1="33118" y1="93250" x2="32374" y2="91997"/>
                        <a14:foregroundMark x1="20666" y1="79992" x2="22898" y2="86015"/>
                      </a14:backgroundRemoval>
                    </a14:imgEffect>
                  </a14:imgLayer>
                </a14:imgProps>
              </a:ext>
              <a:ext uri="{28A0092B-C50C-407E-A947-70E740481C1C}">
                <a14:useLocalDpi xmlns:a14="http://schemas.microsoft.com/office/drawing/2010/main" val="0"/>
              </a:ext>
            </a:extLst>
          </a:blip>
          <a:stretch>
            <a:fillRect/>
          </a:stretch>
        </p:blipFill>
        <p:spPr>
          <a:xfrm>
            <a:off x="6096000" y="1207618"/>
            <a:ext cx="7428738" cy="5942990"/>
          </a:xfrm>
          <a:prstGeom prst="rect">
            <a:avLst/>
          </a:prstGeom>
        </p:spPr>
      </p:pic>
      <p:sp>
        <p:nvSpPr>
          <p:cNvPr id="3" name="TextBox 2">
            <a:extLst>
              <a:ext uri="{FF2B5EF4-FFF2-40B4-BE49-F238E27FC236}">
                <a16:creationId xmlns:a16="http://schemas.microsoft.com/office/drawing/2014/main" id="{402FCE5B-8D7A-565C-7C10-993EDBBDD4DC}"/>
              </a:ext>
            </a:extLst>
          </p:cNvPr>
          <p:cNvSpPr txBox="1"/>
          <p:nvPr/>
        </p:nvSpPr>
        <p:spPr>
          <a:xfrm>
            <a:off x="533400" y="2390775"/>
            <a:ext cx="7258050" cy="1446550"/>
          </a:xfrm>
          <a:prstGeom prst="rect">
            <a:avLst/>
          </a:prstGeom>
          <a:noFill/>
        </p:spPr>
        <p:txBody>
          <a:bodyPr wrap="square" rtlCol="0">
            <a:spAutoFit/>
          </a:bodyPr>
          <a:lstStyle/>
          <a:p>
            <a:pPr algn="ctr"/>
            <a:r>
              <a:rPr lang="en-US" sz="4400" b="1" i="0" dirty="0" err="1">
                <a:solidFill>
                  <a:srgbClr val="0070C0"/>
                </a:solidFill>
                <a:effectLst/>
              </a:rPr>
              <a:t>Yêu</a:t>
            </a:r>
            <a:r>
              <a:rPr lang="en-US" sz="4400" b="1" i="0" dirty="0">
                <a:solidFill>
                  <a:srgbClr val="0070C0"/>
                </a:solidFill>
                <a:effectLst/>
              </a:rPr>
              <a:t> </a:t>
            </a:r>
            <a:r>
              <a:rPr lang="en-US" sz="4400" b="1" i="0" dirty="0" err="1">
                <a:solidFill>
                  <a:srgbClr val="0070C0"/>
                </a:solidFill>
                <a:effectLst/>
              </a:rPr>
              <a:t>cầu</a:t>
            </a:r>
            <a:r>
              <a:rPr lang="en-US" sz="4400" b="1" i="0" dirty="0">
                <a:solidFill>
                  <a:srgbClr val="0070C0"/>
                </a:solidFill>
                <a:effectLst/>
              </a:rPr>
              <a:t>: </a:t>
            </a:r>
            <a:r>
              <a:rPr lang="en-US" sz="4400" b="1" i="0" dirty="0" err="1">
                <a:solidFill>
                  <a:srgbClr val="0070C0"/>
                </a:solidFill>
                <a:effectLst/>
              </a:rPr>
              <a:t>Em</a:t>
            </a:r>
            <a:r>
              <a:rPr lang="en-US" sz="4400" b="1" i="0" dirty="0">
                <a:solidFill>
                  <a:srgbClr val="0070C0"/>
                </a:solidFill>
                <a:effectLst/>
              </a:rPr>
              <a:t> </a:t>
            </a:r>
            <a:r>
              <a:rPr lang="en-US" sz="4400" b="1" i="0" dirty="0" err="1">
                <a:solidFill>
                  <a:srgbClr val="0070C0"/>
                </a:solidFill>
                <a:effectLst/>
              </a:rPr>
              <a:t>hãy</a:t>
            </a:r>
            <a:r>
              <a:rPr lang="en-US" sz="4400" b="1" i="0" dirty="0">
                <a:solidFill>
                  <a:srgbClr val="0070C0"/>
                </a:solidFill>
                <a:effectLst/>
              </a:rPr>
              <a:t> </a:t>
            </a:r>
            <a:r>
              <a:rPr lang="en-US" sz="4400" b="1" i="0" dirty="0" err="1">
                <a:solidFill>
                  <a:srgbClr val="0070C0"/>
                </a:solidFill>
                <a:effectLst/>
              </a:rPr>
              <a:t>giới</a:t>
            </a:r>
            <a:r>
              <a:rPr lang="en-US" sz="4400" b="1" i="0" dirty="0">
                <a:solidFill>
                  <a:srgbClr val="0070C0"/>
                </a:solidFill>
                <a:effectLst/>
              </a:rPr>
              <a:t> </a:t>
            </a:r>
            <a:r>
              <a:rPr lang="en-US" sz="4400" b="1" i="0" dirty="0" err="1">
                <a:solidFill>
                  <a:srgbClr val="0070C0"/>
                </a:solidFill>
                <a:effectLst/>
              </a:rPr>
              <a:t>thiệu</a:t>
            </a:r>
            <a:r>
              <a:rPr lang="en-US" sz="4400" b="1" i="0" dirty="0">
                <a:solidFill>
                  <a:srgbClr val="0070C0"/>
                </a:solidFill>
                <a:effectLst/>
              </a:rPr>
              <a:t> </a:t>
            </a:r>
            <a:r>
              <a:rPr lang="en-US" sz="4400" b="1" i="0" dirty="0" err="1">
                <a:solidFill>
                  <a:srgbClr val="0070C0"/>
                </a:solidFill>
                <a:effectLst/>
              </a:rPr>
              <a:t>về</a:t>
            </a:r>
            <a:r>
              <a:rPr lang="en-US" sz="4400" b="1" i="0" dirty="0">
                <a:solidFill>
                  <a:srgbClr val="0070C0"/>
                </a:solidFill>
                <a:effectLst/>
              </a:rPr>
              <a:t> </a:t>
            </a:r>
            <a:r>
              <a:rPr lang="en-US" sz="4400" b="1" i="0" dirty="0" err="1">
                <a:solidFill>
                  <a:srgbClr val="0070C0"/>
                </a:solidFill>
                <a:effectLst/>
              </a:rPr>
              <a:t>một</a:t>
            </a:r>
            <a:r>
              <a:rPr lang="en-US" sz="4400" b="1" i="0" dirty="0">
                <a:solidFill>
                  <a:srgbClr val="0070C0"/>
                </a:solidFill>
                <a:effectLst/>
              </a:rPr>
              <a:t> </a:t>
            </a:r>
            <a:r>
              <a:rPr lang="en-US" sz="4400" b="1" i="0" dirty="0" err="1">
                <a:solidFill>
                  <a:srgbClr val="0070C0"/>
                </a:solidFill>
                <a:effectLst/>
              </a:rPr>
              <a:t>miền</a:t>
            </a:r>
            <a:r>
              <a:rPr lang="en-US" sz="4400" b="1" i="0" dirty="0">
                <a:solidFill>
                  <a:srgbClr val="0070C0"/>
                </a:solidFill>
                <a:effectLst/>
              </a:rPr>
              <a:t> </a:t>
            </a:r>
            <a:r>
              <a:rPr lang="en-US" sz="4400" b="1" i="0" dirty="0" err="1">
                <a:solidFill>
                  <a:srgbClr val="0070C0"/>
                </a:solidFill>
                <a:effectLst/>
              </a:rPr>
              <a:t>quê</a:t>
            </a:r>
            <a:r>
              <a:rPr lang="en-US" sz="4400" b="1" i="0" dirty="0">
                <a:solidFill>
                  <a:srgbClr val="0070C0"/>
                </a:solidFill>
                <a:effectLst/>
              </a:rPr>
              <a:t> </a:t>
            </a:r>
            <a:r>
              <a:rPr lang="en-US" sz="4400" b="1" i="0" dirty="0" err="1">
                <a:solidFill>
                  <a:srgbClr val="0070C0"/>
                </a:solidFill>
                <a:effectLst/>
              </a:rPr>
              <a:t>em</a:t>
            </a:r>
            <a:r>
              <a:rPr lang="en-US" sz="4400" b="1" i="0" dirty="0">
                <a:solidFill>
                  <a:srgbClr val="0070C0"/>
                </a:solidFill>
                <a:effectLst/>
              </a:rPr>
              <a:t> </a:t>
            </a:r>
            <a:r>
              <a:rPr lang="en-US" sz="4400" b="1" i="0" dirty="0" err="1">
                <a:solidFill>
                  <a:srgbClr val="0070C0"/>
                </a:solidFill>
                <a:effectLst/>
              </a:rPr>
              <a:t>yêu</a:t>
            </a:r>
            <a:r>
              <a:rPr lang="en-US" sz="4400" b="1" i="0" dirty="0">
                <a:solidFill>
                  <a:srgbClr val="0070C0"/>
                </a:solidFill>
                <a:effectLst/>
              </a:rPr>
              <a:t> </a:t>
            </a:r>
            <a:r>
              <a:rPr lang="en-US" sz="4400" b="1" i="0" dirty="0" err="1">
                <a:solidFill>
                  <a:srgbClr val="0070C0"/>
                </a:solidFill>
                <a:effectLst/>
              </a:rPr>
              <a:t>mến</a:t>
            </a:r>
            <a:r>
              <a:rPr lang="en-US" sz="4400" b="1" i="0" dirty="0">
                <a:solidFill>
                  <a:srgbClr val="0070C0"/>
                </a:solidFill>
                <a:effectLst/>
              </a:rPr>
              <a:t>.</a:t>
            </a:r>
            <a:endParaRPr lang="en-US" sz="4400" b="1" dirty="0">
              <a:solidFill>
                <a:srgbClr val="0070C0"/>
              </a:solidFill>
            </a:endParaRPr>
          </a:p>
        </p:txBody>
      </p:sp>
    </p:spTree>
    <p:extLst>
      <p:ext uri="{BB962C8B-B14F-4D97-AF65-F5344CB8AC3E}">
        <p14:creationId xmlns:p14="http://schemas.microsoft.com/office/powerpoint/2010/main" val="1677390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E0A5EC54-D4D0-0CFD-6D91-D1E651FA050D}"/>
              </a:ext>
            </a:extLst>
          </p:cNvPr>
          <p:cNvPicPr>
            <a:picLocks noChangeAspect="1"/>
          </p:cNvPicPr>
          <p:nvPr/>
        </p:nvPicPr>
        <p:blipFill>
          <a:blip r:embed="rId2"/>
          <a:srcRect/>
          <a:stretch>
            <a:fillRect/>
          </a:stretch>
        </p:blipFill>
        <p:spPr>
          <a:xfrm flipH="1">
            <a:off x="261768" y="3186235"/>
            <a:ext cx="2498330" cy="3671765"/>
          </a:xfrm>
          <a:prstGeom prst="rect">
            <a:avLst/>
          </a:prstGeom>
        </p:spPr>
      </p:pic>
      <p:pic>
        <p:nvPicPr>
          <p:cNvPr id="2" name="Picture 19">
            <a:extLst>
              <a:ext uri="{FF2B5EF4-FFF2-40B4-BE49-F238E27FC236}">
                <a16:creationId xmlns:a16="http://schemas.microsoft.com/office/drawing/2014/main" id="{F9D79964-FC70-53B2-AE7B-428165DD57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8" y="-1507046"/>
            <a:ext cx="8431219" cy="5219510"/>
          </a:xfrm>
          <a:prstGeom prst="rect">
            <a:avLst/>
          </a:prstGeom>
        </p:spPr>
      </p:pic>
      <p:pic>
        <p:nvPicPr>
          <p:cNvPr id="12" name="Picture 5">
            <a:extLst>
              <a:ext uri="{FF2B5EF4-FFF2-40B4-BE49-F238E27FC236}">
                <a16:creationId xmlns:a16="http://schemas.microsoft.com/office/drawing/2014/main" id="{DC8A0AE7-AFEC-19B5-F2DE-9D25D9A14DC7}"/>
              </a:ext>
            </a:extLst>
          </p:cNvPr>
          <p:cNvPicPr>
            <a:picLocks noChangeAspect="1"/>
          </p:cNvPicPr>
          <p:nvPr/>
        </p:nvPicPr>
        <p:blipFill>
          <a:blip r:embed="rId5"/>
          <a:srcRect/>
          <a:stretch>
            <a:fillRect/>
          </a:stretch>
        </p:blipFill>
        <p:spPr>
          <a:xfrm>
            <a:off x="7927848" y="3571633"/>
            <a:ext cx="3860628" cy="3112631"/>
          </a:xfrm>
          <a:prstGeom prst="rect">
            <a:avLst/>
          </a:prstGeom>
        </p:spPr>
      </p:pic>
      <p:sp>
        <p:nvSpPr>
          <p:cNvPr id="4" name="TextBox 3">
            <a:extLst>
              <a:ext uri="{FF2B5EF4-FFF2-40B4-BE49-F238E27FC236}">
                <a16:creationId xmlns:a16="http://schemas.microsoft.com/office/drawing/2014/main" id="{FABA1CFC-7A33-44FF-E8A4-05A5D32784BE}"/>
              </a:ext>
            </a:extLst>
          </p:cNvPr>
          <p:cNvSpPr txBox="1"/>
          <p:nvPr/>
        </p:nvSpPr>
        <p:spPr>
          <a:xfrm>
            <a:off x="1152525" y="1304925"/>
            <a:ext cx="597217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lang="en-US" sz="9600" b="1" dirty="0" err="1">
                <a:solidFill>
                  <a:prstClr val="black"/>
                </a:solidFill>
                <a:latin typeface="Calibri" panose="020F0502020204030204"/>
              </a:rPr>
              <a:t>Nói</a:t>
            </a:r>
            <a:endPar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028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DC3A25B2-90D5-0B77-1085-4FBC801945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3235"/>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CE8D3672-B62D-96E9-90D4-BC691E37098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942" b="96928" l="9934" r="89980">
                        <a14:foregroundMark x1="29656" y1="8892" x2="36414" y2="22797"/>
                        <a14:foregroundMark x1="40370" y1="5982" x2="42969" y2="18876"/>
                        <a14:foregroundMark x1="44239" y1="66249" x2="46203" y2="73444"/>
                        <a14:foregroundMark x1="46203" y1="73444" x2="47618" y2="75263"/>
                        <a14:foregroundMark x1="48715" y1="94584" x2="47618" y2="87914"/>
                        <a14:foregroundMark x1="54173" y1="95554" x2="53971" y2="92765"/>
                        <a14:foregroundMark x1="47820" y1="96928" x2="48022" y2="94705"/>
                        <a14:backgroundMark x1="21629" y1="46807" x2="22899" y2="65158"/>
                        <a14:backgroundMark x1="67860" y1="73040" x2="76581" y2="81528"/>
                        <a14:backgroundMark x1="68467" y1="53597" x2="76956" y2="57842"/>
                        <a14:backgroundMark x1="76956" y1="57842" x2="85533" y2="66249"/>
                        <a14:backgroundMark x1="85533" y1="66249" x2="85533" y2="66249"/>
                        <a14:backgroundMark x1="67167" y1="52223" x2="75397" y2="52789"/>
                        <a14:backgroundMark x1="75108" y1="52102" x2="79382" y2="19038"/>
                        <a14:backgroundMark x1="48599" y1="11116" x2="47618" y2="6508"/>
                      </a14:backgroundRemoval>
                    </a14:imgEffect>
                  </a14:imgLayer>
                </a14:imgProps>
              </a:ext>
              <a:ext uri="{28A0092B-C50C-407E-A947-70E740481C1C}">
                <a14:useLocalDpi xmlns:a14="http://schemas.microsoft.com/office/drawing/2010/main" val="0"/>
              </a:ext>
            </a:extLst>
          </a:blip>
          <a:stretch>
            <a:fillRect/>
          </a:stretch>
        </p:blipFill>
        <p:spPr>
          <a:xfrm>
            <a:off x="7467600" y="2205035"/>
            <a:ext cx="6612800" cy="4724400"/>
          </a:xfrm>
          <a:prstGeom prst="rect">
            <a:avLst/>
          </a:prstGeom>
        </p:spPr>
      </p:pic>
      <p:pic>
        <p:nvPicPr>
          <p:cNvPr id="18" name="Picture 4">
            <a:extLst>
              <a:ext uri="{FF2B5EF4-FFF2-40B4-BE49-F238E27FC236}">
                <a16:creationId xmlns:a16="http://schemas.microsoft.com/office/drawing/2014/main" id="{B6863D3B-37C9-0C65-A2F7-97D60CE0B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4399" y="729083"/>
            <a:ext cx="8042787" cy="5395067"/>
          </a:xfrm>
          <a:prstGeom prst="rect">
            <a:avLst/>
          </a:prstGeom>
        </p:spPr>
      </p:pic>
      <p:sp>
        <p:nvSpPr>
          <p:cNvPr id="2" name="TextBox 1">
            <a:extLst>
              <a:ext uri="{FF2B5EF4-FFF2-40B4-BE49-F238E27FC236}">
                <a16:creationId xmlns:a16="http://schemas.microsoft.com/office/drawing/2014/main" id="{85B34E4F-84BA-41E9-8745-520EFE8DEC62}"/>
              </a:ext>
            </a:extLst>
          </p:cNvPr>
          <p:cNvSpPr txBox="1"/>
          <p:nvPr/>
        </p:nvSpPr>
        <p:spPr>
          <a:xfrm>
            <a:off x="1043323" y="2095152"/>
            <a:ext cx="7746716" cy="1107996"/>
          </a:xfrm>
          <a:prstGeom prst="rect">
            <a:avLst/>
          </a:prstGeom>
          <a:noFill/>
        </p:spPr>
        <p:txBody>
          <a:bodyPr wrap="square" lIns="0" tIns="0" rIns="0" bIns="0" rtlCol="0">
            <a:spAutoFit/>
          </a:bodyPr>
          <a:lstStyle/>
          <a:p>
            <a:pPr lvl="0" algn="just">
              <a:defRPr/>
            </a:pP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Giới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thiệu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về</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miền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quê</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em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yêu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mến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theo</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nội</a:t>
            </a:r>
            <a:r>
              <a:rPr lang="en-US" sz="3600" b="1" dirty="0">
                <a:solidFill>
                  <a:srgbClr val="002060"/>
                </a:solidFill>
                <a:latin typeface="Calibri" panose="020F0502020204030204" pitchFamily="34" charset="0"/>
                <a:cs typeface="Calibri" panose="020F0502020204030204" pitchFamily="34" charset="0"/>
              </a:rPr>
              <a:t> dung </a:t>
            </a:r>
            <a:r>
              <a:rPr lang="en-US" sz="3600" b="1" dirty="0" err="1">
                <a:solidFill>
                  <a:srgbClr val="002060"/>
                </a:solidFill>
                <a:latin typeface="Calibri" panose="020F0502020204030204" pitchFamily="34" charset="0"/>
                <a:cs typeface="Calibri" panose="020F0502020204030204" pitchFamily="34" charset="0"/>
              </a:rPr>
              <a:t>đã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chuẩn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bị</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9B2E458-5F29-41C8-56B2-555A1CF8A2B5}"/>
              </a:ext>
            </a:extLst>
          </p:cNvPr>
          <p:cNvSpPr txBox="1"/>
          <p:nvPr/>
        </p:nvSpPr>
        <p:spPr>
          <a:xfrm>
            <a:off x="1013826" y="3687978"/>
            <a:ext cx="7746716" cy="1661993"/>
          </a:xfrm>
          <a:prstGeom prst="rect">
            <a:avLst/>
          </a:prstGeom>
          <a:noFill/>
        </p:spPr>
        <p:txBody>
          <a:bodyPr wrap="square" lIns="0" tIns="0" rIns="0" bIns="0" rtlCol="0">
            <a:spAutoFit/>
          </a:bodyPr>
          <a:lstStyle/>
          <a:p>
            <a:pPr lvl="0" algn="just">
              <a:defRPr/>
            </a:pPr>
            <a:r>
              <a:rPr lang="vi-VN" sz="3600" b="1" dirty="0">
                <a:solidFill>
                  <a:srgbClr val="002060"/>
                </a:solidFill>
                <a:latin typeface="Calibri" panose="020F0502020204030204" pitchFamily="34" charset="0"/>
                <a:cs typeface="Calibri" panose="020F0502020204030204" pitchFamily="34" charset="0"/>
              </a:rPr>
              <a:t>- Trong vai người nghe, lắng nghe bạn giới thiệu, có thể ghi lại những nội dung em thấy thú vị.</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29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4C04789-A399-E73D-AF93-48BA584EE060}"/>
              </a:ext>
            </a:extLst>
          </p:cNvPr>
          <p:cNvSpPr/>
          <p:nvPr/>
        </p:nvSpPr>
        <p:spPr>
          <a:xfrm>
            <a:off x="445008" y="278361"/>
            <a:ext cx="11301984" cy="5927482"/>
          </a:xfrm>
          <a:custGeom>
            <a:avLst/>
            <a:gdLst>
              <a:gd name="connsiteX0" fmla="*/ 0 w 11301984"/>
              <a:gd name="connsiteY0" fmla="*/ 987933 h 5927482"/>
              <a:gd name="connsiteX1" fmla="*/ 987933 w 11301984"/>
              <a:gd name="connsiteY1" fmla="*/ 0 h 5927482"/>
              <a:gd name="connsiteX2" fmla="*/ 1374301 w 11301984"/>
              <a:gd name="connsiteY2" fmla="*/ 0 h 5927482"/>
              <a:gd name="connsiteX3" fmla="*/ 1947191 w 11301984"/>
              <a:gd name="connsiteY3" fmla="*/ 0 h 5927482"/>
              <a:gd name="connsiteX4" fmla="*/ 2613342 w 11301984"/>
              <a:gd name="connsiteY4" fmla="*/ 0 h 5927482"/>
              <a:gd name="connsiteX5" fmla="*/ 3186232 w 11301984"/>
              <a:gd name="connsiteY5" fmla="*/ 0 h 5927482"/>
              <a:gd name="connsiteX6" fmla="*/ 3759122 w 11301984"/>
              <a:gd name="connsiteY6" fmla="*/ 0 h 5927482"/>
              <a:gd name="connsiteX7" fmla="*/ 4518535 w 11301984"/>
              <a:gd name="connsiteY7" fmla="*/ 0 h 5927482"/>
              <a:gd name="connsiteX8" fmla="*/ 5091425 w 11301984"/>
              <a:gd name="connsiteY8" fmla="*/ 0 h 5927482"/>
              <a:gd name="connsiteX9" fmla="*/ 5757576 w 11301984"/>
              <a:gd name="connsiteY9" fmla="*/ 0 h 5927482"/>
              <a:gd name="connsiteX10" fmla="*/ 6237205 w 11301984"/>
              <a:gd name="connsiteY10" fmla="*/ 0 h 5927482"/>
              <a:gd name="connsiteX11" fmla="*/ 6996618 w 11301984"/>
              <a:gd name="connsiteY11" fmla="*/ 0 h 5927482"/>
              <a:gd name="connsiteX12" fmla="*/ 7849291 w 11301984"/>
              <a:gd name="connsiteY12" fmla="*/ 0 h 5927482"/>
              <a:gd name="connsiteX13" fmla="*/ 8701965 w 11301984"/>
              <a:gd name="connsiteY13" fmla="*/ 0 h 5927482"/>
              <a:gd name="connsiteX14" fmla="*/ 9274855 w 11301984"/>
              <a:gd name="connsiteY14" fmla="*/ 0 h 5927482"/>
              <a:gd name="connsiteX15" fmla="*/ 10314051 w 11301984"/>
              <a:gd name="connsiteY15" fmla="*/ 0 h 5927482"/>
              <a:gd name="connsiteX16" fmla="*/ 11301984 w 11301984"/>
              <a:gd name="connsiteY16" fmla="*/ 987933 h 5927482"/>
              <a:gd name="connsiteX17" fmla="*/ 11301984 w 11301984"/>
              <a:gd name="connsiteY17" fmla="*/ 1725568 h 5927482"/>
              <a:gd name="connsiteX18" fmla="*/ 11301984 w 11301984"/>
              <a:gd name="connsiteY18" fmla="*/ 2344654 h 5927482"/>
              <a:gd name="connsiteX19" fmla="*/ 11301984 w 11301984"/>
              <a:gd name="connsiteY19" fmla="*/ 3042773 h 5927482"/>
              <a:gd name="connsiteX20" fmla="*/ 11301984 w 11301984"/>
              <a:gd name="connsiteY20" fmla="*/ 3661860 h 5927482"/>
              <a:gd name="connsiteX21" fmla="*/ 11301984 w 11301984"/>
              <a:gd name="connsiteY21" fmla="*/ 4280946 h 5927482"/>
              <a:gd name="connsiteX22" fmla="*/ 11301984 w 11301984"/>
              <a:gd name="connsiteY22" fmla="*/ 4939549 h 5927482"/>
              <a:gd name="connsiteX23" fmla="*/ 10314051 w 11301984"/>
              <a:gd name="connsiteY23" fmla="*/ 5927482 h 5927482"/>
              <a:gd name="connsiteX24" fmla="*/ 9554639 w 11301984"/>
              <a:gd name="connsiteY24" fmla="*/ 5927482 h 5927482"/>
              <a:gd name="connsiteX25" fmla="*/ 8888487 w 11301984"/>
              <a:gd name="connsiteY25" fmla="*/ 5927482 h 5927482"/>
              <a:gd name="connsiteX26" fmla="*/ 8408858 w 11301984"/>
              <a:gd name="connsiteY26" fmla="*/ 5927482 h 5927482"/>
              <a:gd name="connsiteX27" fmla="*/ 7556185 w 11301984"/>
              <a:gd name="connsiteY27" fmla="*/ 5927482 h 5927482"/>
              <a:gd name="connsiteX28" fmla="*/ 6983295 w 11301984"/>
              <a:gd name="connsiteY28" fmla="*/ 5927482 h 5927482"/>
              <a:gd name="connsiteX29" fmla="*/ 6130621 w 11301984"/>
              <a:gd name="connsiteY29" fmla="*/ 5927482 h 5927482"/>
              <a:gd name="connsiteX30" fmla="*/ 5744253 w 11301984"/>
              <a:gd name="connsiteY30" fmla="*/ 5927482 h 5927482"/>
              <a:gd name="connsiteX31" fmla="*/ 5171363 w 11301984"/>
              <a:gd name="connsiteY31" fmla="*/ 5927482 h 5927482"/>
              <a:gd name="connsiteX32" fmla="*/ 4598473 w 11301984"/>
              <a:gd name="connsiteY32" fmla="*/ 5927482 h 5927482"/>
              <a:gd name="connsiteX33" fmla="*/ 3745799 w 11301984"/>
              <a:gd name="connsiteY33" fmla="*/ 5927482 h 5927482"/>
              <a:gd name="connsiteX34" fmla="*/ 3359432 w 11301984"/>
              <a:gd name="connsiteY34" fmla="*/ 5927482 h 5927482"/>
              <a:gd name="connsiteX35" fmla="*/ 2879803 w 11301984"/>
              <a:gd name="connsiteY35" fmla="*/ 5927482 h 5927482"/>
              <a:gd name="connsiteX36" fmla="*/ 2213651 w 11301984"/>
              <a:gd name="connsiteY36" fmla="*/ 5927482 h 5927482"/>
              <a:gd name="connsiteX37" fmla="*/ 1734022 w 11301984"/>
              <a:gd name="connsiteY37" fmla="*/ 5927482 h 5927482"/>
              <a:gd name="connsiteX38" fmla="*/ 987933 w 11301984"/>
              <a:gd name="connsiteY38" fmla="*/ 5927482 h 5927482"/>
              <a:gd name="connsiteX39" fmla="*/ 0 w 11301984"/>
              <a:gd name="connsiteY39" fmla="*/ 4939549 h 5927482"/>
              <a:gd name="connsiteX40" fmla="*/ 0 w 11301984"/>
              <a:gd name="connsiteY40" fmla="*/ 4320462 h 5927482"/>
              <a:gd name="connsiteX41" fmla="*/ 0 w 11301984"/>
              <a:gd name="connsiteY41" fmla="*/ 3622344 h 5927482"/>
              <a:gd name="connsiteX42" fmla="*/ 0 w 11301984"/>
              <a:gd name="connsiteY42" fmla="*/ 2963741 h 5927482"/>
              <a:gd name="connsiteX43" fmla="*/ 0 w 11301984"/>
              <a:gd name="connsiteY43" fmla="*/ 2305138 h 5927482"/>
              <a:gd name="connsiteX44" fmla="*/ 0 w 11301984"/>
              <a:gd name="connsiteY44" fmla="*/ 1686052 h 5927482"/>
              <a:gd name="connsiteX45" fmla="*/ 0 w 11301984"/>
              <a:gd name="connsiteY45" fmla="*/ 987933 h 592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01984" h="5927482" fill="none" extrusionOk="0">
                <a:moveTo>
                  <a:pt x="0" y="987933"/>
                </a:moveTo>
                <a:cubicBezTo>
                  <a:pt x="-21838" y="391337"/>
                  <a:pt x="487095" y="70494"/>
                  <a:pt x="987933" y="0"/>
                </a:cubicBezTo>
                <a:cubicBezTo>
                  <a:pt x="1102976" y="14753"/>
                  <a:pt x="1191684" y="-12530"/>
                  <a:pt x="1374301" y="0"/>
                </a:cubicBezTo>
                <a:cubicBezTo>
                  <a:pt x="1556918" y="12530"/>
                  <a:pt x="1784379" y="21204"/>
                  <a:pt x="1947191" y="0"/>
                </a:cubicBezTo>
                <a:cubicBezTo>
                  <a:pt x="2110003" y="-21204"/>
                  <a:pt x="2312926" y="-27480"/>
                  <a:pt x="2613342" y="0"/>
                </a:cubicBezTo>
                <a:cubicBezTo>
                  <a:pt x="2913758" y="27480"/>
                  <a:pt x="2932736" y="18376"/>
                  <a:pt x="3186232" y="0"/>
                </a:cubicBezTo>
                <a:cubicBezTo>
                  <a:pt x="3439728" y="-18376"/>
                  <a:pt x="3474798" y="-28247"/>
                  <a:pt x="3759122" y="0"/>
                </a:cubicBezTo>
                <a:cubicBezTo>
                  <a:pt x="4043446" y="28247"/>
                  <a:pt x="4266714" y="29050"/>
                  <a:pt x="4518535" y="0"/>
                </a:cubicBezTo>
                <a:cubicBezTo>
                  <a:pt x="4770356" y="-29050"/>
                  <a:pt x="4955169" y="22985"/>
                  <a:pt x="5091425" y="0"/>
                </a:cubicBezTo>
                <a:cubicBezTo>
                  <a:pt x="5227681" y="-22985"/>
                  <a:pt x="5611441" y="16613"/>
                  <a:pt x="5757576" y="0"/>
                </a:cubicBezTo>
                <a:cubicBezTo>
                  <a:pt x="5903711" y="-16613"/>
                  <a:pt x="6110856" y="-14165"/>
                  <a:pt x="6237205" y="0"/>
                </a:cubicBezTo>
                <a:cubicBezTo>
                  <a:pt x="6363554" y="14165"/>
                  <a:pt x="6632012" y="-3958"/>
                  <a:pt x="6996618" y="0"/>
                </a:cubicBezTo>
                <a:cubicBezTo>
                  <a:pt x="7361224" y="3958"/>
                  <a:pt x="7543456" y="-37047"/>
                  <a:pt x="7849291" y="0"/>
                </a:cubicBezTo>
                <a:cubicBezTo>
                  <a:pt x="8155126" y="37047"/>
                  <a:pt x="8304603" y="-3301"/>
                  <a:pt x="8701965" y="0"/>
                </a:cubicBezTo>
                <a:cubicBezTo>
                  <a:pt x="9099327" y="3301"/>
                  <a:pt x="9027806" y="21341"/>
                  <a:pt x="9274855" y="0"/>
                </a:cubicBezTo>
                <a:cubicBezTo>
                  <a:pt x="9521904" y="-21341"/>
                  <a:pt x="9904402" y="44244"/>
                  <a:pt x="10314051" y="0"/>
                </a:cubicBezTo>
                <a:cubicBezTo>
                  <a:pt x="10768369" y="-81005"/>
                  <a:pt x="11197776" y="484941"/>
                  <a:pt x="11301984" y="987933"/>
                </a:cubicBezTo>
                <a:cubicBezTo>
                  <a:pt x="11322141" y="1229970"/>
                  <a:pt x="11272437" y="1440067"/>
                  <a:pt x="11301984" y="1725568"/>
                </a:cubicBezTo>
                <a:cubicBezTo>
                  <a:pt x="11331531" y="2011069"/>
                  <a:pt x="11293717" y="2164036"/>
                  <a:pt x="11301984" y="2344654"/>
                </a:cubicBezTo>
                <a:cubicBezTo>
                  <a:pt x="11310251" y="2525272"/>
                  <a:pt x="11308367" y="2846419"/>
                  <a:pt x="11301984" y="3042773"/>
                </a:cubicBezTo>
                <a:cubicBezTo>
                  <a:pt x="11295601" y="3239127"/>
                  <a:pt x="11274040" y="3442392"/>
                  <a:pt x="11301984" y="3661860"/>
                </a:cubicBezTo>
                <a:cubicBezTo>
                  <a:pt x="11329928" y="3881328"/>
                  <a:pt x="11312808" y="4133285"/>
                  <a:pt x="11301984" y="4280946"/>
                </a:cubicBezTo>
                <a:cubicBezTo>
                  <a:pt x="11291160" y="4428607"/>
                  <a:pt x="11280732" y="4768625"/>
                  <a:pt x="11301984" y="4939549"/>
                </a:cubicBezTo>
                <a:cubicBezTo>
                  <a:pt x="11296074" y="5498454"/>
                  <a:pt x="10877328" y="5882517"/>
                  <a:pt x="10314051" y="5927482"/>
                </a:cubicBezTo>
                <a:cubicBezTo>
                  <a:pt x="10150144" y="5943844"/>
                  <a:pt x="9776813" y="5901340"/>
                  <a:pt x="9554639" y="5927482"/>
                </a:cubicBezTo>
                <a:cubicBezTo>
                  <a:pt x="9332465" y="5953624"/>
                  <a:pt x="9136518" y="5902731"/>
                  <a:pt x="8888487" y="5927482"/>
                </a:cubicBezTo>
                <a:cubicBezTo>
                  <a:pt x="8640456" y="5952233"/>
                  <a:pt x="8506099" y="5912475"/>
                  <a:pt x="8408858" y="5927482"/>
                </a:cubicBezTo>
                <a:cubicBezTo>
                  <a:pt x="8311617" y="5942489"/>
                  <a:pt x="7888311" y="5899175"/>
                  <a:pt x="7556185" y="5927482"/>
                </a:cubicBezTo>
                <a:cubicBezTo>
                  <a:pt x="7224059" y="5955789"/>
                  <a:pt x="7162110" y="5933253"/>
                  <a:pt x="6983295" y="5927482"/>
                </a:cubicBezTo>
                <a:cubicBezTo>
                  <a:pt x="6804480" y="5921712"/>
                  <a:pt x="6527762" y="5885740"/>
                  <a:pt x="6130621" y="5927482"/>
                </a:cubicBezTo>
                <a:cubicBezTo>
                  <a:pt x="5733480" y="5969224"/>
                  <a:pt x="5896186" y="5908905"/>
                  <a:pt x="5744253" y="5927482"/>
                </a:cubicBezTo>
                <a:cubicBezTo>
                  <a:pt x="5592320" y="5946059"/>
                  <a:pt x="5428680" y="5919457"/>
                  <a:pt x="5171363" y="5927482"/>
                </a:cubicBezTo>
                <a:cubicBezTo>
                  <a:pt x="4914046" y="5935508"/>
                  <a:pt x="4852928" y="5902856"/>
                  <a:pt x="4598473" y="5927482"/>
                </a:cubicBezTo>
                <a:cubicBezTo>
                  <a:pt x="4344018" y="5952109"/>
                  <a:pt x="3989325" y="5920673"/>
                  <a:pt x="3745799" y="5927482"/>
                </a:cubicBezTo>
                <a:cubicBezTo>
                  <a:pt x="3502273" y="5934291"/>
                  <a:pt x="3540603" y="5916063"/>
                  <a:pt x="3359432" y="5927482"/>
                </a:cubicBezTo>
                <a:cubicBezTo>
                  <a:pt x="3178261" y="5938901"/>
                  <a:pt x="3094668" y="5935239"/>
                  <a:pt x="2879803" y="5927482"/>
                </a:cubicBezTo>
                <a:cubicBezTo>
                  <a:pt x="2664938" y="5919725"/>
                  <a:pt x="2425879" y="5937017"/>
                  <a:pt x="2213651" y="5927482"/>
                </a:cubicBezTo>
                <a:cubicBezTo>
                  <a:pt x="2001423" y="5917947"/>
                  <a:pt x="1971942" y="5908313"/>
                  <a:pt x="1734022" y="5927482"/>
                </a:cubicBezTo>
                <a:cubicBezTo>
                  <a:pt x="1496102" y="5946651"/>
                  <a:pt x="1211204" y="5890753"/>
                  <a:pt x="987933" y="5927482"/>
                </a:cubicBezTo>
                <a:cubicBezTo>
                  <a:pt x="402883" y="5926019"/>
                  <a:pt x="-54974" y="5372702"/>
                  <a:pt x="0" y="4939549"/>
                </a:cubicBezTo>
                <a:cubicBezTo>
                  <a:pt x="15397" y="4734051"/>
                  <a:pt x="3436" y="4541506"/>
                  <a:pt x="0" y="4320462"/>
                </a:cubicBezTo>
                <a:cubicBezTo>
                  <a:pt x="-3436" y="4099418"/>
                  <a:pt x="-29950" y="3788828"/>
                  <a:pt x="0" y="3622344"/>
                </a:cubicBezTo>
                <a:cubicBezTo>
                  <a:pt x="29950" y="3455860"/>
                  <a:pt x="10641" y="3100778"/>
                  <a:pt x="0" y="2963741"/>
                </a:cubicBezTo>
                <a:cubicBezTo>
                  <a:pt x="-10641" y="2826704"/>
                  <a:pt x="28870" y="2500255"/>
                  <a:pt x="0" y="2305138"/>
                </a:cubicBezTo>
                <a:cubicBezTo>
                  <a:pt x="-28870" y="2110021"/>
                  <a:pt x="-24885" y="1934035"/>
                  <a:pt x="0" y="1686052"/>
                </a:cubicBezTo>
                <a:cubicBezTo>
                  <a:pt x="24885" y="1438069"/>
                  <a:pt x="1731" y="1326942"/>
                  <a:pt x="0" y="987933"/>
                </a:cubicBezTo>
                <a:close/>
              </a:path>
              <a:path w="11301984" h="5927482" stroke="0" extrusionOk="0">
                <a:moveTo>
                  <a:pt x="0" y="987933"/>
                </a:moveTo>
                <a:cubicBezTo>
                  <a:pt x="54091" y="457057"/>
                  <a:pt x="473828" y="65660"/>
                  <a:pt x="987933" y="0"/>
                </a:cubicBezTo>
                <a:cubicBezTo>
                  <a:pt x="1172127" y="-15361"/>
                  <a:pt x="1644602" y="16660"/>
                  <a:pt x="1840607" y="0"/>
                </a:cubicBezTo>
                <a:cubicBezTo>
                  <a:pt x="2036612" y="-16660"/>
                  <a:pt x="2099069" y="-12075"/>
                  <a:pt x="2226974" y="0"/>
                </a:cubicBezTo>
                <a:cubicBezTo>
                  <a:pt x="2354879" y="12075"/>
                  <a:pt x="2832828" y="-31525"/>
                  <a:pt x="2986387" y="0"/>
                </a:cubicBezTo>
                <a:cubicBezTo>
                  <a:pt x="3139946" y="31525"/>
                  <a:pt x="3238221" y="8428"/>
                  <a:pt x="3466016" y="0"/>
                </a:cubicBezTo>
                <a:cubicBezTo>
                  <a:pt x="3693811" y="-8428"/>
                  <a:pt x="4062766" y="-35796"/>
                  <a:pt x="4318689" y="0"/>
                </a:cubicBezTo>
                <a:cubicBezTo>
                  <a:pt x="4574612" y="35796"/>
                  <a:pt x="4994681" y="-14150"/>
                  <a:pt x="5171363" y="0"/>
                </a:cubicBezTo>
                <a:cubicBezTo>
                  <a:pt x="5348045" y="14150"/>
                  <a:pt x="5470356" y="-17204"/>
                  <a:pt x="5650992" y="0"/>
                </a:cubicBezTo>
                <a:cubicBezTo>
                  <a:pt x="5831628" y="17204"/>
                  <a:pt x="6016672" y="6066"/>
                  <a:pt x="6317143" y="0"/>
                </a:cubicBezTo>
                <a:cubicBezTo>
                  <a:pt x="6617614" y="-6066"/>
                  <a:pt x="6925195" y="-3414"/>
                  <a:pt x="7169817" y="0"/>
                </a:cubicBezTo>
                <a:cubicBezTo>
                  <a:pt x="7414439" y="3414"/>
                  <a:pt x="7446314" y="11532"/>
                  <a:pt x="7649446" y="0"/>
                </a:cubicBezTo>
                <a:cubicBezTo>
                  <a:pt x="7852578" y="-11532"/>
                  <a:pt x="8067462" y="2938"/>
                  <a:pt x="8222336" y="0"/>
                </a:cubicBezTo>
                <a:cubicBezTo>
                  <a:pt x="8377210" y="-2938"/>
                  <a:pt x="8708003" y="-929"/>
                  <a:pt x="9075010" y="0"/>
                </a:cubicBezTo>
                <a:cubicBezTo>
                  <a:pt x="9442017" y="929"/>
                  <a:pt x="9405254" y="28360"/>
                  <a:pt x="9647900" y="0"/>
                </a:cubicBezTo>
                <a:cubicBezTo>
                  <a:pt x="9890546" y="-28360"/>
                  <a:pt x="9993651" y="-22081"/>
                  <a:pt x="10314051" y="0"/>
                </a:cubicBezTo>
                <a:cubicBezTo>
                  <a:pt x="10871682" y="-60958"/>
                  <a:pt x="11224435" y="355379"/>
                  <a:pt x="11301984" y="987933"/>
                </a:cubicBezTo>
                <a:cubicBezTo>
                  <a:pt x="11323157" y="1157535"/>
                  <a:pt x="11286218" y="1490317"/>
                  <a:pt x="11301984" y="1725568"/>
                </a:cubicBezTo>
                <a:cubicBezTo>
                  <a:pt x="11317750" y="1960820"/>
                  <a:pt x="11334551" y="2113206"/>
                  <a:pt x="11301984" y="2384171"/>
                </a:cubicBezTo>
                <a:cubicBezTo>
                  <a:pt x="11269417" y="2655136"/>
                  <a:pt x="11286857" y="2876390"/>
                  <a:pt x="11301984" y="3003257"/>
                </a:cubicBezTo>
                <a:cubicBezTo>
                  <a:pt x="11317111" y="3130124"/>
                  <a:pt x="11319402" y="3388036"/>
                  <a:pt x="11301984" y="3543311"/>
                </a:cubicBezTo>
                <a:cubicBezTo>
                  <a:pt x="11284566" y="3698586"/>
                  <a:pt x="11290225" y="4009760"/>
                  <a:pt x="11301984" y="4162398"/>
                </a:cubicBezTo>
                <a:cubicBezTo>
                  <a:pt x="11313743" y="4315036"/>
                  <a:pt x="11310692" y="4726146"/>
                  <a:pt x="11301984" y="4939549"/>
                </a:cubicBezTo>
                <a:cubicBezTo>
                  <a:pt x="11268902" y="5488506"/>
                  <a:pt x="10957556" y="5948612"/>
                  <a:pt x="10314051" y="5927482"/>
                </a:cubicBezTo>
                <a:cubicBezTo>
                  <a:pt x="10019996" y="5913963"/>
                  <a:pt x="9832459" y="5910627"/>
                  <a:pt x="9461377" y="5927482"/>
                </a:cubicBezTo>
                <a:cubicBezTo>
                  <a:pt x="9090295" y="5944337"/>
                  <a:pt x="8963682" y="5930918"/>
                  <a:pt x="8608704" y="5927482"/>
                </a:cubicBezTo>
                <a:cubicBezTo>
                  <a:pt x="8253726" y="5924046"/>
                  <a:pt x="8075254" y="5911025"/>
                  <a:pt x="7849291" y="5927482"/>
                </a:cubicBezTo>
                <a:cubicBezTo>
                  <a:pt x="7623328" y="5943939"/>
                  <a:pt x="7268628" y="5918768"/>
                  <a:pt x="7089879" y="5927482"/>
                </a:cubicBezTo>
                <a:cubicBezTo>
                  <a:pt x="6911130" y="5936196"/>
                  <a:pt x="6472865" y="5964278"/>
                  <a:pt x="6237205" y="5927482"/>
                </a:cubicBezTo>
                <a:cubicBezTo>
                  <a:pt x="6001545" y="5890686"/>
                  <a:pt x="5778909" y="5915910"/>
                  <a:pt x="5571054" y="5927482"/>
                </a:cubicBezTo>
                <a:cubicBezTo>
                  <a:pt x="5363199" y="5939054"/>
                  <a:pt x="5294871" y="5908999"/>
                  <a:pt x="5184686" y="5927482"/>
                </a:cubicBezTo>
                <a:cubicBezTo>
                  <a:pt x="5074501" y="5945965"/>
                  <a:pt x="4738582" y="5940068"/>
                  <a:pt x="4518535" y="5927482"/>
                </a:cubicBezTo>
                <a:cubicBezTo>
                  <a:pt x="4298488" y="5914896"/>
                  <a:pt x="3851449" y="5961325"/>
                  <a:pt x="3665861" y="5927482"/>
                </a:cubicBezTo>
                <a:cubicBezTo>
                  <a:pt x="3480273" y="5893639"/>
                  <a:pt x="3323734" y="5894298"/>
                  <a:pt x="2999710" y="5927482"/>
                </a:cubicBezTo>
                <a:cubicBezTo>
                  <a:pt x="2675686" y="5960666"/>
                  <a:pt x="2726619" y="5912488"/>
                  <a:pt x="2613342" y="5927482"/>
                </a:cubicBezTo>
                <a:cubicBezTo>
                  <a:pt x="2500065" y="5942476"/>
                  <a:pt x="2351400" y="5942044"/>
                  <a:pt x="2226974" y="5927482"/>
                </a:cubicBezTo>
                <a:cubicBezTo>
                  <a:pt x="2102548" y="5912920"/>
                  <a:pt x="1750053" y="5923411"/>
                  <a:pt x="1560823" y="5927482"/>
                </a:cubicBezTo>
                <a:cubicBezTo>
                  <a:pt x="1371593" y="5931553"/>
                  <a:pt x="1241807" y="5946875"/>
                  <a:pt x="987933" y="5927482"/>
                </a:cubicBezTo>
                <a:cubicBezTo>
                  <a:pt x="349820" y="5856274"/>
                  <a:pt x="-19365" y="5399290"/>
                  <a:pt x="0" y="4939549"/>
                </a:cubicBezTo>
                <a:cubicBezTo>
                  <a:pt x="-22569" y="4714348"/>
                  <a:pt x="-29108" y="4472735"/>
                  <a:pt x="0" y="4320462"/>
                </a:cubicBezTo>
                <a:cubicBezTo>
                  <a:pt x="29108" y="4168189"/>
                  <a:pt x="-12021" y="3923408"/>
                  <a:pt x="0" y="3780408"/>
                </a:cubicBezTo>
                <a:cubicBezTo>
                  <a:pt x="12021" y="3637408"/>
                  <a:pt x="26175" y="3205005"/>
                  <a:pt x="0" y="3042773"/>
                </a:cubicBezTo>
                <a:cubicBezTo>
                  <a:pt x="-26175" y="2880541"/>
                  <a:pt x="-20233" y="2618964"/>
                  <a:pt x="0" y="2463203"/>
                </a:cubicBezTo>
                <a:cubicBezTo>
                  <a:pt x="20233" y="2307442"/>
                  <a:pt x="27423" y="2093497"/>
                  <a:pt x="0" y="1883633"/>
                </a:cubicBezTo>
                <a:cubicBezTo>
                  <a:pt x="-27423" y="1673769"/>
                  <a:pt x="43673" y="1315120"/>
                  <a:pt x="0" y="987933"/>
                </a:cubicBezTo>
                <a:close/>
              </a:path>
            </a:pathLst>
          </a:custGeom>
          <a:solidFill>
            <a:schemeClr val="bg1">
              <a:alpha val="96000"/>
            </a:schemeClr>
          </a:solidFill>
          <a:ln w="57150">
            <a:solidFill>
              <a:srgbClr val="00B050"/>
            </a:solidFill>
            <a:prstDash val="sysDash"/>
            <a:extLst>
              <a:ext uri="{C807C97D-BFC1-408E-A445-0C87EB9F89A2}">
                <ask:lineSketchStyleProps xmlns:ask="http://schemas.microsoft.com/office/drawing/2018/sketchyshapes" xmlns="" sd="85285468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4D2E5814-2479-D8BC-C8A9-3FABCB256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172387" y="5895974"/>
            <a:ext cx="6068678" cy="1127721"/>
          </a:xfrm>
          <a:prstGeom prst="rect">
            <a:avLst/>
          </a:prstGeom>
        </p:spPr>
      </p:pic>
      <p:pic>
        <p:nvPicPr>
          <p:cNvPr id="4" name="Picture 3">
            <a:extLst>
              <a:ext uri="{FF2B5EF4-FFF2-40B4-BE49-F238E27FC236}">
                <a16:creationId xmlns:a16="http://schemas.microsoft.com/office/drawing/2014/main" id="{36D71528-931B-23C3-4B28-3768FF264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5425" y="6257924"/>
            <a:ext cx="4745040" cy="765771"/>
          </a:xfrm>
          <a:prstGeom prst="rect">
            <a:avLst/>
          </a:prstGeom>
        </p:spPr>
      </p:pic>
      <p:sp>
        <p:nvSpPr>
          <p:cNvPr id="6" name="TextBox 5">
            <a:extLst>
              <a:ext uri="{FF2B5EF4-FFF2-40B4-BE49-F238E27FC236}">
                <a16:creationId xmlns:a16="http://schemas.microsoft.com/office/drawing/2014/main" id="{3266CA6A-3370-4D91-9AAA-E65DDBEC9E6F}"/>
              </a:ext>
            </a:extLst>
          </p:cNvPr>
          <p:cNvSpPr txBox="1"/>
          <p:nvPr/>
        </p:nvSpPr>
        <p:spPr>
          <a:xfrm>
            <a:off x="804810" y="523566"/>
            <a:ext cx="10582382" cy="5693866"/>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Bài tham khảo:</a:t>
            </a:r>
          </a:p>
          <a:p>
            <a:pPr algn="just"/>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Mỗi dịp nghỉ hè, em thường về thăm quê. Quê em ở ngoại thành Hà Nội. Nơi đây là một vùng quê xinh đẹp và yên bình. </a:t>
            </a:r>
          </a:p>
          <a:p>
            <a:pPr algn="just"/>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Thời tiết ngày hè rất nóng bức. Ông mặt trời thức dậy từ sớm để đánh thức mọi vật. Phía xa, cánh đồng lúa rộng mênh mông. Những bông lúa chín nặng trĩu, vàng ươm. Các bác nông dân đang làm việc hăng say. Đầu làng, lũy tre in với mái đình cổ kính và nghiêm trang. Trên triền đê, đàn trâu đang thung thăng gặm cỏ. Những buổi chiều mát mẻ, em thường cùng các anh chị ra đây để thả diều. Những con diều bay cao trong gió như ước mơ của tuổi thơ đang bay cao bay xa. Thỉnh thoảng, trong làng lại vang lên tiếng gà gáy. Dòng sông hiền hòa chảy qua làng, bồi đắp phù sa màu mỡ cho ruộng đồng. Em mong sao làng quê em vẫn mãi bình yên, êm ả như vậy!</a:t>
            </a:r>
          </a:p>
          <a:p>
            <a:pPr algn="just"/>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Kết thúc kì nghỉ hè, em phải trở về với cái ồn ào, tấp nập của phố phường Hà Nội nhưng những bình yên quê hương đem lại vẫn luôn thổn thức trong tâm trí em. Mỗi dịp rảnh rỗi, em lại trở về quê hương.</a:t>
            </a:r>
          </a:p>
        </p:txBody>
      </p:sp>
    </p:spTree>
    <p:extLst>
      <p:ext uri="{BB962C8B-B14F-4D97-AF65-F5344CB8AC3E}">
        <p14:creationId xmlns:p14="http://schemas.microsoft.com/office/powerpoint/2010/main" val="3439056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E0A5EC54-D4D0-0CFD-6D91-D1E651FA050D}"/>
              </a:ext>
            </a:extLst>
          </p:cNvPr>
          <p:cNvPicPr>
            <a:picLocks noChangeAspect="1"/>
          </p:cNvPicPr>
          <p:nvPr/>
        </p:nvPicPr>
        <p:blipFill>
          <a:blip r:embed="rId2"/>
          <a:srcRect/>
          <a:stretch>
            <a:fillRect/>
          </a:stretch>
        </p:blipFill>
        <p:spPr>
          <a:xfrm flipH="1">
            <a:off x="261768" y="3186235"/>
            <a:ext cx="2498330" cy="3671765"/>
          </a:xfrm>
          <a:prstGeom prst="rect">
            <a:avLst/>
          </a:prstGeom>
        </p:spPr>
      </p:pic>
      <p:pic>
        <p:nvPicPr>
          <p:cNvPr id="2" name="Picture 19">
            <a:extLst>
              <a:ext uri="{FF2B5EF4-FFF2-40B4-BE49-F238E27FC236}">
                <a16:creationId xmlns:a16="http://schemas.microsoft.com/office/drawing/2014/main" id="{F9D79964-FC70-53B2-AE7B-428165DD57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8" y="-1507046"/>
            <a:ext cx="8431219" cy="5219510"/>
          </a:xfrm>
          <a:prstGeom prst="rect">
            <a:avLst/>
          </a:prstGeom>
        </p:spPr>
      </p:pic>
      <p:pic>
        <p:nvPicPr>
          <p:cNvPr id="12" name="Picture 5">
            <a:extLst>
              <a:ext uri="{FF2B5EF4-FFF2-40B4-BE49-F238E27FC236}">
                <a16:creationId xmlns:a16="http://schemas.microsoft.com/office/drawing/2014/main" id="{DC8A0AE7-AFEC-19B5-F2DE-9D25D9A14DC7}"/>
              </a:ext>
            </a:extLst>
          </p:cNvPr>
          <p:cNvPicPr>
            <a:picLocks noChangeAspect="1"/>
          </p:cNvPicPr>
          <p:nvPr/>
        </p:nvPicPr>
        <p:blipFill>
          <a:blip r:embed="rId5"/>
          <a:srcRect/>
          <a:stretch>
            <a:fillRect/>
          </a:stretch>
        </p:blipFill>
        <p:spPr>
          <a:xfrm>
            <a:off x="7927848" y="3571633"/>
            <a:ext cx="3860628" cy="3112631"/>
          </a:xfrm>
          <a:prstGeom prst="rect">
            <a:avLst/>
          </a:prstGeom>
        </p:spPr>
      </p:pic>
      <p:sp>
        <p:nvSpPr>
          <p:cNvPr id="4" name="TextBox 3">
            <a:extLst>
              <a:ext uri="{FF2B5EF4-FFF2-40B4-BE49-F238E27FC236}">
                <a16:creationId xmlns:a16="http://schemas.microsoft.com/office/drawing/2014/main" id="{FABA1CFC-7A33-44FF-E8A4-05A5D32784BE}"/>
              </a:ext>
            </a:extLst>
          </p:cNvPr>
          <p:cNvSpPr txBox="1"/>
          <p:nvPr/>
        </p:nvSpPr>
        <p:spPr>
          <a:xfrm>
            <a:off x="1047750" y="1304925"/>
            <a:ext cx="65817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7200" b="1" i="0" u="none" strike="noStrike" kern="1200" cap="none" spc="0" normalizeH="0" baseline="0" noProof="0" dirty="0" err="1">
                <a:ln>
                  <a:noFill/>
                </a:ln>
                <a:solidFill>
                  <a:prstClr val="black"/>
                </a:solidFill>
                <a:effectLst/>
                <a:uLnTx/>
                <a:uFillTx/>
                <a:latin typeface="Calibri" panose="020F0502020204030204"/>
                <a:ea typeface="+mn-ea"/>
                <a:cs typeface="+mn-cs"/>
              </a:rPr>
              <a:t>Trao</a:t>
            </a: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200" b="1" i="0" u="none" strike="noStrike" kern="1200" cap="none" spc="0" normalizeH="0" baseline="0" noProof="0" dirty="0" err="1">
                <a:ln>
                  <a:noFill/>
                </a:ln>
                <a:solidFill>
                  <a:prstClr val="black"/>
                </a:solidFill>
                <a:effectLst/>
                <a:uLnTx/>
                <a:uFillTx/>
                <a:latin typeface="Calibri" panose="020F0502020204030204"/>
                <a:ea typeface="+mn-ea"/>
                <a:cs typeface="+mn-cs"/>
              </a:rPr>
              <a:t>đổi</a:t>
            </a:r>
            <a:r>
              <a:rPr kumimoji="0" lang="en-US" sz="72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72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7200" b="1" i="0" u="none" strike="noStrike" kern="1200" cap="none" spc="0" normalizeH="0" noProof="0" dirty="0">
                <a:ln>
                  <a:noFill/>
                </a:ln>
                <a:solidFill>
                  <a:prstClr val="black"/>
                </a:solidFill>
                <a:effectLst/>
                <a:uLnTx/>
                <a:uFillTx/>
                <a:latin typeface="Calibri" panose="020F0502020204030204"/>
                <a:ea typeface="+mn-ea"/>
                <a:cs typeface="+mn-cs"/>
              </a:rPr>
              <a:t> ý</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202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DC3A25B2-90D5-0B77-1085-4FBC801945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3235"/>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CE8D3672-B62D-96E9-90D4-BC691E37098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942" b="96928" l="9934" r="89980">
                        <a14:foregroundMark x1="29656" y1="8892" x2="36414" y2="22797"/>
                        <a14:foregroundMark x1="40370" y1="5982" x2="42969" y2="18876"/>
                        <a14:foregroundMark x1="44239" y1="66249" x2="46203" y2="73444"/>
                        <a14:foregroundMark x1="46203" y1="73444" x2="47618" y2="75263"/>
                        <a14:foregroundMark x1="48715" y1="94584" x2="47618" y2="87914"/>
                        <a14:foregroundMark x1="54173" y1="95554" x2="53971" y2="92765"/>
                        <a14:foregroundMark x1="47820" y1="96928" x2="48022" y2="94705"/>
                        <a14:backgroundMark x1="21629" y1="46807" x2="22899" y2="65158"/>
                        <a14:backgroundMark x1="67860" y1="73040" x2="76581" y2="81528"/>
                        <a14:backgroundMark x1="68467" y1="53597" x2="76956" y2="57842"/>
                        <a14:backgroundMark x1="76956" y1="57842" x2="85533" y2="66249"/>
                        <a14:backgroundMark x1="85533" y1="66249" x2="85533" y2="66249"/>
                        <a14:backgroundMark x1="67167" y1="52223" x2="75397" y2="52789"/>
                        <a14:backgroundMark x1="75108" y1="52102" x2="79382" y2="19038"/>
                        <a14:backgroundMark x1="48599" y1="11116" x2="47618" y2="6508"/>
                      </a14:backgroundRemoval>
                    </a14:imgEffect>
                  </a14:imgLayer>
                </a14:imgProps>
              </a:ext>
              <a:ext uri="{28A0092B-C50C-407E-A947-70E740481C1C}">
                <a14:useLocalDpi xmlns:a14="http://schemas.microsoft.com/office/drawing/2010/main" val="0"/>
              </a:ext>
            </a:extLst>
          </a:blip>
          <a:stretch>
            <a:fillRect/>
          </a:stretch>
        </p:blipFill>
        <p:spPr>
          <a:xfrm>
            <a:off x="7467600" y="2205035"/>
            <a:ext cx="6612800" cy="4724400"/>
          </a:xfrm>
          <a:prstGeom prst="rect">
            <a:avLst/>
          </a:prstGeom>
        </p:spPr>
      </p:pic>
      <p:pic>
        <p:nvPicPr>
          <p:cNvPr id="18" name="Picture 4">
            <a:extLst>
              <a:ext uri="{FF2B5EF4-FFF2-40B4-BE49-F238E27FC236}">
                <a16:creationId xmlns:a16="http://schemas.microsoft.com/office/drawing/2014/main" id="{B6863D3B-37C9-0C65-A2F7-97D60CE0B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4399" y="729083"/>
            <a:ext cx="8042787" cy="5395067"/>
          </a:xfrm>
          <a:prstGeom prst="rect">
            <a:avLst/>
          </a:prstGeom>
        </p:spPr>
      </p:pic>
      <p:sp>
        <p:nvSpPr>
          <p:cNvPr id="2" name="TextBox 1">
            <a:extLst>
              <a:ext uri="{FF2B5EF4-FFF2-40B4-BE49-F238E27FC236}">
                <a16:creationId xmlns:a16="http://schemas.microsoft.com/office/drawing/2014/main" id="{85B34E4F-84BA-41E9-8745-520EFE8DEC62}"/>
              </a:ext>
            </a:extLst>
          </p:cNvPr>
          <p:cNvSpPr txBox="1"/>
          <p:nvPr/>
        </p:nvSpPr>
        <p:spPr>
          <a:xfrm>
            <a:off x="1043323" y="2095152"/>
            <a:ext cx="7746716" cy="1107996"/>
          </a:xfrm>
          <a:prstGeom prst="rect">
            <a:avLst/>
          </a:prstGeom>
          <a:noFill/>
        </p:spPr>
        <p:txBody>
          <a:bodyPr wrap="square" lIns="0" tIns="0" rIns="0" bIns="0" rtlCol="0">
            <a:spAutoFit/>
          </a:bodyPr>
          <a:lstStyle/>
          <a:p>
            <a:pPr lvl="0" algn="just">
              <a:defRPr/>
            </a:pPr>
            <a:r>
              <a:rPr lang="vi-VN" sz="3600" b="1" dirty="0">
                <a:solidFill>
                  <a:srgbClr val="002060"/>
                </a:solidFill>
                <a:latin typeface="Calibri" panose="020F0502020204030204" pitchFamily="34" charset="0"/>
                <a:cs typeface="Calibri" panose="020F0502020204030204" pitchFamily="34" charset="0"/>
              </a:rPr>
              <a:t>- Có thể hỏi bạn những điều em muốn biết rõ hơn về miền quê bạn giới thiệu.</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9B2E458-5F29-41C8-56B2-555A1CF8A2B5}"/>
              </a:ext>
            </a:extLst>
          </p:cNvPr>
          <p:cNvSpPr txBox="1"/>
          <p:nvPr/>
        </p:nvSpPr>
        <p:spPr>
          <a:xfrm>
            <a:off x="1013826" y="3776468"/>
            <a:ext cx="7746716" cy="1107996"/>
          </a:xfrm>
          <a:prstGeom prst="rect">
            <a:avLst/>
          </a:prstGeom>
          <a:noFill/>
        </p:spPr>
        <p:txBody>
          <a:bodyPr wrap="square" lIns="0" tIns="0" rIns="0" bIns="0" rtlCol="0">
            <a:spAutoFit/>
          </a:bodyPr>
          <a:lstStyle/>
          <a:p>
            <a:pPr lvl="0" algn="just">
              <a:defRPr/>
            </a:pPr>
            <a:r>
              <a:rPr lang="vi-VN" sz="3600" b="1" dirty="0">
                <a:solidFill>
                  <a:srgbClr val="002060"/>
                </a:solidFill>
                <a:latin typeface="Calibri" panose="020F0502020204030204" pitchFamily="34" charset="0"/>
                <a:cs typeface="Calibri" panose="020F0502020204030204" pitchFamily="34" charset="0"/>
              </a:rPr>
              <a:t>- Góp ý cho bạn về nội dung giới thiệu, cách nói, giọng nói, cử chỉ, điệu bộ,...</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5862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 blue sky with clouds&#10;&#10;Description automatically generated with low confidence">
            <a:extLst>
              <a:ext uri="{FF2B5EF4-FFF2-40B4-BE49-F238E27FC236}">
                <a16:creationId xmlns:a16="http://schemas.microsoft.com/office/drawing/2014/main" id="{2914A723-3006-4C81-4F51-4AEC29DF75B4}"/>
              </a:ext>
            </a:extLst>
          </p:cNvPr>
          <p:cNvPicPr>
            <a:picLocks noChangeAspect="1"/>
          </p:cNvPicPr>
          <p:nvPr/>
        </p:nvPicPr>
        <p:blipFill rotWithShape="1">
          <a:blip r:embed="rId2"/>
          <a:srcRect t="14041" b="11470"/>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2B34E79A-FCD5-B7B3-3AC0-60484BE6304A}"/>
              </a:ext>
            </a:extLst>
          </p:cNvPr>
          <p:cNvPicPr>
            <a:picLocks noChangeAspect="1"/>
          </p:cNvPicPr>
          <p:nvPr/>
        </p:nvPicPr>
        <p:blipFill>
          <a:blip r:embed="rId3"/>
          <a:srcRect/>
          <a:stretch>
            <a:fillRect/>
          </a:stretch>
        </p:blipFill>
        <p:spPr>
          <a:xfrm>
            <a:off x="1636777" y="0"/>
            <a:ext cx="10553700" cy="7924070"/>
          </a:xfrm>
          <a:prstGeom prst="rect">
            <a:avLst/>
          </a:prstGeom>
        </p:spPr>
      </p:pic>
      <p:pic>
        <p:nvPicPr>
          <p:cNvPr id="10" name="Picture 24">
            <a:extLst>
              <a:ext uri="{FF2B5EF4-FFF2-40B4-BE49-F238E27FC236}">
                <a16:creationId xmlns:a16="http://schemas.microsoft.com/office/drawing/2014/main" id="{B80B4CD3-F3E3-E254-4EDB-FC9E87A72B8F}"/>
              </a:ext>
            </a:extLst>
          </p:cNvPr>
          <p:cNvPicPr>
            <a:picLocks noChangeAspect="1"/>
          </p:cNvPicPr>
          <p:nvPr/>
        </p:nvPicPr>
        <p:blipFill>
          <a:blip r:embed="rId4"/>
          <a:srcRect/>
          <a:stretch>
            <a:fillRect/>
          </a:stretch>
        </p:blipFill>
        <p:spPr>
          <a:xfrm>
            <a:off x="0" y="0"/>
            <a:ext cx="8796528" cy="5506471"/>
          </a:xfrm>
          <a:prstGeom prst="rect">
            <a:avLst/>
          </a:prstGeom>
        </p:spPr>
      </p:pic>
      <p:pic>
        <p:nvPicPr>
          <p:cNvPr id="14" name="Picture 13" descr="A picture containing clipart, vector graphics&#10;&#10;Description automatically generated">
            <a:extLst>
              <a:ext uri="{FF2B5EF4-FFF2-40B4-BE49-F238E27FC236}">
                <a16:creationId xmlns:a16="http://schemas.microsoft.com/office/drawing/2014/main" id="{DAE6DB36-D2D9-44A2-6ABB-FF7FAF08B56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93250" l="9994" r="89942">
                        <a14:foregroundMark x1="32245" y1="22312" x2="44793" y2="32013"/>
                        <a14:foregroundMark x1="32633" y1="18917" x2="34088" y2="19361"/>
                        <a14:foregroundMark x1="33118" y1="17987" x2="33959" y2="18917"/>
                        <a14:foregroundMark x1="33247" y1="17825" x2="32730" y2="21544"/>
                        <a14:foregroundMark x1="33959" y1="91673" x2="35188" y2="86783"/>
                        <a14:foregroundMark x1="62516" y1="91997" x2="62031" y2="90137"/>
                        <a14:foregroundMark x1="59217" y1="92441" x2="59832" y2="91835"/>
                        <a14:foregroundMark x1="51682" y1="65683" x2="55401" y2="72595"/>
                        <a14:foregroundMark x1="55401" y1="72595" x2="55401" y2="72595"/>
                        <a14:foregroundMark x1="33118" y1="93250" x2="32374" y2="91997"/>
                        <a14:foregroundMark x1="20666" y1="79992" x2="22898" y2="86015"/>
                      </a14:backgroundRemoval>
                    </a14:imgEffect>
                  </a14:imgLayer>
                </a14:imgProps>
              </a:ext>
              <a:ext uri="{28A0092B-C50C-407E-A947-70E740481C1C}">
                <a14:useLocalDpi xmlns:a14="http://schemas.microsoft.com/office/drawing/2010/main" val="0"/>
              </a:ext>
            </a:extLst>
          </a:blip>
          <a:stretch>
            <a:fillRect/>
          </a:stretch>
        </p:blipFill>
        <p:spPr>
          <a:xfrm>
            <a:off x="6096000" y="1207618"/>
            <a:ext cx="7428738" cy="5942990"/>
          </a:xfrm>
          <a:prstGeom prst="rect">
            <a:avLst/>
          </a:prstGeom>
        </p:spPr>
      </p:pic>
      <p:pic>
        <p:nvPicPr>
          <p:cNvPr id="2" name="Picture 1">
            <a:extLst>
              <a:ext uri="{FF2B5EF4-FFF2-40B4-BE49-F238E27FC236}">
                <a16:creationId xmlns:a16="http://schemas.microsoft.com/office/drawing/2014/main" id="{BA1270D2-8C64-C648-6B79-942CE9C5B51F}"/>
              </a:ext>
            </a:extLst>
          </p:cNvPr>
          <p:cNvPicPr>
            <a:picLocks noChangeAspect="1"/>
          </p:cNvPicPr>
          <p:nvPr/>
        </p:nvPicPr>
        <p:blipFill>
          <a:blip r:embed="rId7"/>
          <a:stretch>
            <a:fillRect/>
          </a:stretch>
        </p:blipFill>
        <p:spPr>
          <a:xfrm>
            <a:off x="944565" y="2147595"/>
            <a:ext cx="7254869" cy="2353260"/>
          </a:xfrm>
          <a:prstGeom prst="rect">
            <a:avLst/>
          </a:prstGeom>
        </p:spPr>
      </p:pic>
    </p:spTree>
    <p:extLst>
      <p:ext uri="{BB962C8B-B14F-4D97-AF65-F5344CB8AC3E}">
        <p14:creationId xmlns:p14="http://schemas.microsoft.com/office/powerpoint/2010/main" val="3598859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docProps/app.xml><?xml version="1.0" encoding="utf-8"?>
<Properties xmlns="http://schemas.openxmlformats.org/officeDocument/2006/extended-properties" xmlns:vt="http://schemas.openxmlformats.org/officeDocument/2006/docPropsVTypes">
  <TotalTime>26</TotalTime>
  <Words>142</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#9Slide02 Noi dung dai</vt:lpstr>
      <vt:lpstr>#9Slide02 Tieu de dai</vt: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15</cp:revision>
  <dcterms:created xsi:type="dcterms:W3CDTF">2023-12-18T05:16:25Z</dcterms:created>
  <dcterms:modified xsi:type="dcterms:W3CDTF">2026-04-01T14:28:29Z</dcterms:modified>
</cp:coreProperties>
</file>