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263" r:id="rId4"/>
    <p:sldId id="264" r:id="rId5"/>
    <p:sldId id="260" r:id="rId6"/>
    <p:sldId id="3248" r:id="rId7"/>
    <p:sldId id="268" r:id="rId8"/>
    <p:sldId id="261" r:id="rId9"/>
    <p:sldId id="3249" r:id="rId10"/>
    <p:sldId id="3250" r:id="rId11"/>
    <p:sldId id="266" r:id="rId12"/>
    <p:sldId id="267" r:id="rId13"/>
    <p:sldId id="269" r:id="rId14"/>
    <p:sldId id="3251" r:id="rId15"/>
    <p:sldId id="3256" r:id="rId16"/>
    <p:sldId id="3252" r:id="rId17"/>
    <p:sldId id="3257" r:id="rId18"/>
    <p:sldId id="3253" r:id="rId19"/>
    <p:sldId id="3258" r:id="rId20"/>
    <p:sldId id="3254" r:id="rId21"/>
    <p:sldId id="3259" r:id="rId22"/>
    <p:sldId id="3255" r:id="rId23"/>
    <p:sldId id="3260" r:id="rId24"/>
    <p:sldId id="3261" r:id="rId25"/>
    <p:sldId id="3262" r:id="rId26"/>
    <p:sldId id="308" r:id="rId27"/>
    <p:sldId id="317" r:id="rId28"/>
    <p:sldId id="311" r:id="rId29"/>
    <p:sldId id="34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41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4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8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84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35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3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0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89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51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60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4/11/2026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0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E95D3C33-84AC-FBBA-9EF4-79496B4318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4" y="400049"/>
            <a:ext cx="1514474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6.wdp"/><Relationship Id="rId4" Type="http://schemas.openxmlformats.org/officeDocument/2006/relationships/image" Target="../media/image42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322" y="-213469"/>
            <a:ext cx="14478174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060174" y="2600846"/>
            <a:ext cx="13577026" cy="12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-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lập quan hệ bạn bè (Tiết 1)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PHƯỜNG HƯNG ĐẠO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9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=""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=""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=""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=""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=""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=""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=""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=""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=""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=""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=""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=""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=""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=""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=""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=""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=""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=""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=""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=""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=""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=""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=""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=""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AAF0457A-E020-5FCE-5DC7-EDBF59FB0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=""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=""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=""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=""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=""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=""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=""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=""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=""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=""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=""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=""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=""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=""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=""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=""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675</Words>
  <Application>Microsoft Office PowerPoint</Application>
  <PresentationFormat>Custom</PresentationFormat>
  <Paragraphs>51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38</cp:revision>
  <dcterms:created xsi:type="dcterms:W3CDTF">2023-10-30T12:14:56Z</dcterms:created>
  <dcterms:modified xsi:type="dcterms:W3CDTF">2026-04-11T07:31:40Z</dcterms:modified>
</cp:coreProperties>
</file>