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706" r:id="rId4"/>
  </p:sldMasterIdLst>
  <p:notesMasterIdLst>
    <p:notesMasterId r:id="rId23"/>
  </p:notesMasterIdLst>
  <p:sldIdLst>
    <p:sldId id="353" r:id="rId5"/>
    <p:sldId id="338" r:id="rId6"/>
    <p:sldId id="340" r:id="rId7"/>
    <p:sldId id="286" r:id="rId8"/>
    <p:sldId id="258" r:id="rId9"/>
    <p:sldId id="261" r:id="rId10"/>
    <p:sldId id="264" r:id="rId11"/>
    <p:sldId id="341" r:id="rId12"/>
    <p:sldId id="342" r:id="rId13"/>
    <p:sldId id="343" r:id="rId14"/>
    <p:sldId id="344" r:id="rId15"/>
    <p:sldId id="345" r:id="rId16"/>
    <p:sldId id="346" r:id="rId17"/>
    <p:sldId id="347" r:id="rId18"/>
    <p:sldId id="348" r:id="rId19"/>
    <p:sldId id="349" r:id="rId20"/>
    <p:sldId id="350" r:id="rId21"/>
    <p:sldId id="3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104" y="-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11/04/2026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06647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631062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18235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182147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828870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68469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236720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982561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21371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677086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63154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 xmlns:a16="http://schemas.microsoft.com/office/drawing/2014/main"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 xmlns:a16="http://schemas.microsoft.com/office/drawing/2014/main"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 xmlns:a16="http://schemas.microsoft.com/office/drawing/2014/main" id="{56581A50-E75E-1C9C-D079-7D883726A6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12794507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7: Duy trì quan hệ bạn bè (Tiết 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PHƯỜNG HƯNG ĐẠO</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6027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00414B52-03FE-8017-1ED7-000A784770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 xmlns:a16="http://schemas.microsoft.com/office/drawing/2014/main"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1047</Words>
  <Application>Microsoft Office PowerPoint</Application>
  <PresentationFormat>Custom</PresentationFormat>
  <Paragraphs>68</Paragraphs>
  <Slides>18</Slides>
  <Notes>2</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主题</vt:lpstr>
      <vt:lpstr>1_Office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40</cp:revision>
  <dcterms:created xsi:type="dcterms:W3CDTF">2023-11-01T02:21:00Z</dcterms:created>
  <dcterms:modified xsi:type="dcterms:W3CDTF">2026-04-11T08:06:26Z</dcterms:modified>
</cp:coreProperties>
</file>