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notesMasterIdLst>
    <p:notesMasterId r:id="rId30"/>
  </p:notesMasterIdLst>
  <p:sldIdLst>
    <p:sldId id="320" r:id="rId4"/>
    <p:sldId id="259" r:id="rId5"/>
    <p:sldId id="319" r:id="rId6"/>
    <p:sldId id="318" r:id="rId7"/>
    <p:sldId id="264" r:id="rId8"/>
    <p:sldId id="278" r:id="rId9"/>
    <p:sldId id="266" r:id="rId10"/>
    <p:sldId id="279" r:id="rId11"/>
    <p:sldId id="280" r:id="rId12"/>
    <p:sldId id="281" r:id="rId13"/>
    <p:sldId id="287" r:id="rId14"/>
    <p:sldId id="286" r:id="rId15"/>
    <p:sldId id="289" r:id="rId16"/>
    <p:sldId id="288" r:id="rId17"/>
    <p:sldId id="267" r:id="rId18"/>
    <p:sldId id="268" r:id="rId19"/>
    <p:sldId id="270" r:id="rId20"/>
    <p:sldId id="269" r:id="rId21"/>
    <p:sldId id="290" r:id="rId22"/>
    <p:sldId id="291" r:id="rId23"/>
    <p:sldId id="292" r:id="rId24"/>
    <p:sldId id="293" r:id="rId25"/>
    <p:sldId id="272" r:id="rId26"/>
    <p:sldId id="308" r:id="rId27"/>
    <p:sldId id="317" r:id="rId28"/>
    <p:sldId id="31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D51"/>
    <a:srgbClr val="EA5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491C2-1809-4602-9911-62F19BD36C68}" type="datetimeFigureOut">
              <a:rPr lang="en-US" smtClean="0"/>
              <a:t>11/04/2026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8F3-E0AC-4834-AD67-4A2687B1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888F3-E0AC-4834-AD67-4A2687B104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888F3-E0AC-4834-AD67-4A2687B104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8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1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67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5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98A99-E8A8-4A8C-A475-63BD63E2C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0DBABB-5830-4FB8-AF31-1BE86E4C6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3D9F54-7281-4C88-8DAC-38835C54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11/04/2026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42392B-BF27-40D8-8946-AF1B6E68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5C185C-B31F-4786-BC79-098D9EB4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7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B7929-13E7-454C-9BA8-8A3780F4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EF7F53-C6D5-477C-B46D-524C0C5E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6B716D-616B-4600-B3E9-5D9D0EC8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11/04/2026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7FFB84-BA64-4B48-B3DA-C256B330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9F987D-AD67-464A-99DE-D6980261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2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6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6E9D9D-C0B4-45D5-B73C-A338F3A2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A1C582-C3C5-46E4-B8E3-2F7B9142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252A4F-8C7D-4091-8470-5EC44B58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11/04/2026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C35DE0-FC43-4D46-8546-D450576C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D0A715-D899-40D7-AEED-DAF69745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3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17C77-8C2F-41AD-8AAA-6C724C90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7F5C7-29CA-4DB3-92C9-BDA5657F8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A2D85C-011E-4493-B01D-ED3B4AF5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DDA481-89C0-4E95-8946-03E2AB45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11/04/2026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51E511-F977-4EBC-9494-EDEB3A6A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094B68-A244-4C27-8792-D216BCF2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82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2571E-0F52-4538-BBED-42A30E55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821523-5F75-4B95-80A4-B9AC63F75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2C5F72-ED43-455C-8882-7C35764D4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45963D-7ED6-4456-B577-AAF30EE22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F1A89-81B1-4E62-A5FF-403F18FED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1E946E-EF0B-49F0-980E-3AE637FB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11/04/2026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AACB23-D257-4217-A692-05366CF0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079B10C-F6B2-4895-AE35-5CDE16FE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2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BBD3AD-C4C0-4994-8148-9256D1C2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4D63F9-A326-45DE-9EA5-EFD8DE35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11/04/2026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BAB967-7B71-4167-B65C-C819422A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65D4EA-F917-45B1-8E26-01A0BFAC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09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64F2FB-D26C-4D58-B3AE-FC9733CE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11/04/2026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E7BACE-31A2-4FDD-B617-CCF11302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B53F2D-C9C5-41D2-82AC-B0CE7A3B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32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810DC3-67E4-4DEB-ADBE-D2206DAA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EF2528-D9FC-4118-AE57-8AB1EEBD4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DBECB2-5C60-4056-BDBB-35B5610E9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3798F6-EF65-441E-8493-8B515C2D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11/04/2026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0553E1-F232-46B7-81D5-E70FE777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DF9304-2C11-4355-9E74-4804598E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33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E8BC13-7B0B-447C-9D35-207DB7D1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84B8B3-2D19-4C3C-84CC-51E2C1DE1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6EEE19-82DC-47BD-B028-208CE01D7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864587-3BCE-4B8A-8A22-C160FAA0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11/04/2026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9A4325-9E1C-43F5-A048-027FBBDD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D1BAF7-7B63-4B4F-AFA4-22A66F08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07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58D06-4EB6-40CE-9F99-11B77AF5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DEBDAC-52EE-4E9A-A6CA-6500811F0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4C3C07-877E-421B-98B8-019D9656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11/04/2026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7A5A5E-A79D-4005-BC51-8554608C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06E336-EADA-41A7-9596-F1035E81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59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0ECA0F5-24C5-4D88-B386-ABEE3E32F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82E51E-3976-4CDD-8454-50514674C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66D708-9DF5-458E-928A-77765943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11/04/2026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03D12E-21B4-4239-8171-6C2BC931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9075-4E93-48F2-BBA3-340FA2F0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3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FB0D1E-F729-400C-B3EC-692C73640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420B7DD-33E2-4E70-BF28-AAA81723C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DE677E-24A8-4D84-8796-4C4DC526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>
                <a:solidFill>
                  <a:prstClr val="black"/>
                </a:solidFill>
              </a:rPr>
              <a:pPr/>
              <a:t>4/11/2026</a:t>
            </a:fld>
            <a:endParaRPr lang="en-PH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A6FA6A-519A-4C0A-9B87-168F574E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3B6BBF-4D72-4EAD-9287-B14FC07A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>
                <a:solidFill>
                  <a:prstClr val="black"/>
                </a:solidFill>
              </a:rPr>
              <a:pPr/>
              <a:t>‹#›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0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3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C8DCCE-9518-4EF5-9D2F-5D369971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CA4D81-2B6C-4824-9EB2-6FC8C56DC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777308-5AC7-4874-A0E9-BBF3F0D8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>
                <a:solidFill>
                  <a:prstClr val="black"/>
                </a:solidFill>
              </a:rPr>
              <a:pPr/>
              <a:t>4/11/2026</a:t>
            </a:fld>
            <a:endParaRPr lang="en-PH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75800E-6113-446A-A25F-49A960FA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8732FF-42B9-4BB4-8BD3-E860A842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>
                <a:solidFill>
                  <a:prstClr val="black"/>
                </a:solidFill>
              </a:rPr>
              <a:pPr/>
              <a:t>‹#›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245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340B41-F559-4DB8-85F3-E5CD8F9D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5B4B83-1E89-4544-96B1-E0D0D8226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54CC90-3AB8-4B22-82BF-BBB0A462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>
                <a:solidFill>
                  <a:prstClr val="black"/>
                </a:solidFill>
              </a:rPr>
              <a:pPr/>
              <a:t>4/11/2026</a:t>
            </a:fld>
            <a:endParaRPr lang="en-PH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FFC091-3E7F-4C32-BDC9-4C0D21C8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540279-8FB7-4ED8-8C64-0295FDD3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>
                <a:solidFill>
                  <a:prstClr val="black"/>
                </a:solidFill>
              </a:rPr>
              <a:pPr/>
              <a:t>‹#›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70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E707A6-4A5B-4321-9D28-2F252DFF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33BFE7-F0D2-4850-BFD1-F8D0F22D3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02E97D-9AD0-4A42-95AA-FD7471B7F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243950-A962-4E0A-983C-E28F9F61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>
                <a:solidFill>
                  <a:prstClr val="black"/>
                </a:solidFill>
              </a:rPr>
              <a:pPr/>
              <a:t>4/11/2026</a:t>
            </a:fld>
            <a:endParaRPr lang="en-PH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73B96D4-62D8-4D72-8A4C-46C31D96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49E9F8-030B-4773-AEF3-90AF93BF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>
                <a:solidFill>
                  <a:prstClr val="black"/>
                </a:solidFill>
              </a:rPr>
              <a:pPr/>
              <a:t>‹#›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20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021786-5C75-43E5-B815-0C85D71E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1BDF71-3BD8-4542-8220-F26C7572A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B0212E-AAC7-4056-88F9-5FDD47B10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060BA18-9FAE-44FD-8D7D-8ADE33219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A7832B7-CAAE-4983-AC35-CDB0109AE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93B3F70-7EF0-4349-99EE-7D653863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>
                <a:solidFill>
                  <a:prstClr val="black"/>
                </a:solidFill>
              </a:rPr>
              <a:pPr/>
              <a:t>4/11/2026</a:t>
            </a:fld>
            <a:endParaRPr lang="en-PH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88D6865-6000-4E21-8190-8D927E83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81476E3-9128-4D2C-B69E-5C238E0A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>
                <a:solidFill>
                  <a:prstClr val="black"/>
                </a:solidFill>
              </a:rPr>
              <a:pPr/>
              <a:t>‹#›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00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324497-5739-450A-B32A-00D83BE4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CA427A-E6A5-4B5B-9135-66E0D6D6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>
                <a:solidFill>
                  <a:prstClr val="black"/>
                </a:solidFill>
              </a:rPr>
              <a:pPr/>
              <a:t>4/11/2026</a:t>
            </a:fld>
            <a:endParaRPr lang="en-PH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2DBAE8-B05A-4A91-940B-392B12BE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9263A10-9026-48D9-823A-9FBB44C3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>
                <a:solidFill>
                  <a:prstClr val="black"/>
                </a:solidFill>
              </a:rPr>
              <a:pPr/>
              <a:t>‹#›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612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8589302-6033-44D7-9045-7353E80B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>
                <a:solidFill>
                  <a:prstClr val="black"/>
                </a:solidFill>
              </a:rPr>
              <a:pPr/>
              <a:t>4/11/2026</a:t>
            </a:fld>
            <a:endParaRPr lang="en-PH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324D074-9AC9-42CC-B879-BE5355C2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41AD2F-FDF7-4CC6-BD82-5B3EBB71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>
                <a:solidFill>
                  <a:prstClr val="black"/>
                </a:solidFill>
              </a:rPr>
              <a:pPr/>
              <a:t>‹#›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8DD28F-7057-451F-89DE-ABE1B508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31DF0C-320F-4EF1-B346-246B9680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2C0FC2-4A81-4B0A-A52C-96221D01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63F12B-D8C2-4FC2-8A98-C337D2419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>
                <a:solidFill>
                  <a:prstClr val="black"/>
                </a:solidFill>
              </a:rPr>
              <a:pPr/>
              <a:t>4/11/2026</a:t>
            </a:fld>
            <a:endParaRPr lang="en-PH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DFFF39-56E2-4304-8C84-BA4A3F06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1851EE-8ED1-48F1-BF5B-2C0F970B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>
                <a:solidFill>
                  <a:prstClr val="black"/>
                </a:solidFill>
              </a:rPr>
              <a:pPr/>
              <a:t>‹#›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94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ACF207-8231-45CF-9B55-B77840DB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1E7958A-532F-44E7-9958-DEBFFE58C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6445CD0-A6CA-418F-B28B-93B58D0B0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FA874A-9A68-4F24-BCB4-E1F02F6E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>
                <a:solidFill>
                  <a:prstClr val="black"/>
                </a:solidFill>
              </a:rPr>
              <a:pPr/>
              <a:t>4/11/2026</a:t>
            </a:fld>
            <a:endParaRPr lang="en-PH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7FB102-DF6A-426A-BB49-0DD9D528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EA6380-5829-42AA-B1D8-2F27AA44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>
                <a:solidFill>
                  <a:prstClr val="black"/>
                </a:solidFill>
              </a:rPr>
              <a:pPr/>
              <a:t>‹#›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97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5CA3EF-7260-4500-A667-923DF22E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CAB15A-2424-44CD-A013-4CAAC605F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D7A8ED-35A0-4DFB-9674-7679B19A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>
                <a:solidFill>
                  <a:prstClr val="black"/>
                </a:solidFill>
              </a:rPr>
              <a:pPr/>
              <a:t>4/11/2026</a:t>
            </a:fld>
            <a:endParaRPr lang="en-PH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DF7674-3AE8-4A10-847D-8D6B6073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CA3A33-4ECC-4865-B63B-9465436E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>
                <a:solidFill>
                  <a:prstClr val="black"/>
                </a:solidFill>
              </a:rPr>
              <a:pPr/>
              <a:t>‹#›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88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1D8DD28-CC09-4910-A246-64D19793F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CE7245-E6CE-4FAD-B63F-7B6783516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9E7274-94BE-4F94-8B01-2383B879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90BAF-0423-40E3-81E1-522E9FF5D504}" type="datetimeFigureOut">
              <a:rPr lang="en-PH" smtClean="0">
                <a:solidFill>
                  <a:prstClr val="black"/>
                </a:solidFill>
              </a:rPr>
              <a:pPr/>
              <a:t>4/11/2026</a:t>
            </a:fld>
            <a:endParaRPr lang="en-PH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6AEB2C-E59B-46D8-AD92-EB90275D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040645-526A-40F5-9DC9-67DD37F2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51FD0-1947-42E4-8AD4-F774DA8B4EB0}" type="slidenum">
              <a:rPr lang="en-PH" smtClean="0">
                <a:solidFill>
                  <a:prstClr val="black"/>
                </a:solidFill>
              </a:rPr>
              <a:pPr/>
              <a:t>‹#›</a:t>
            </a:fld>
            <a:endParaRPr lang="en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6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8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2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4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9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FE736D14-1991-48D4-E979-3FE3FA0C7CE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5" y="295275"/>
            <a:ext cx="1257300" cy="12573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A17700BF-2145-D055-2205-4F240627C3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17" y="12378418"/>
            <a:ext cx="1257300" cy="1257300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F6F0C057-145B-1A12-396E-DC958265119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4" y="-7379153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3087284E-58E3-EB9B-D914-B32507E36E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274" y="46524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0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E95D3C33-84AC-FBBA-9EF4-79496B43181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174" y="400049"/>
            <a:ext cx="1514474" cy="15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1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38.png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2" y="21255"/>
            <a:ext cx="12192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09600" y="2511281"/>
            <a:ext cx="110871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4683021"/>
            <a:ext cx="7924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2434045" y="763588"/>
            <a:ext cx="7801129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1322" y="-213469"/>
            <a:ext cx="14478174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-1060174" y="2600846"/>
            <a:ext cx="13577026" cy="127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alt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- 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Quý trọng đồng tiền (Tiết 1)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7"/>
            <a:ext cx="12516852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PHƯỜNG HƯNG ĐẠO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2"/>
            <a:ext cx="12516852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solidFill>
                  <a:prstClr val="black"/>
                </a:solidFill>
                <a:latin typeface="Times New Roman" pitchFamily="18" charset="0"/>
              </a:rPr>
              <a:t>viên thực hiện: Trần Thị Chuyên</a:t>
            </a: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5149516" y="1155032"/>
            <a:ext cx="1900989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3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xmlns="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6896" y="1985094"/>
            <a:ext cx="5351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BE26FB-B736-0460-1597-9495D0102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6" y="2188395"/>
            <a:ext cx="4736601" cy="26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53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xmlns="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4977" y="1779611"/>
            <a:ext cx="53516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 có tiền, ngân hàng mới có thể cho người dân, doanh nghiệp vay vốn để sản xuất, kinh doanh.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3079F6-F4E6-85BC-0195-D7ADA1797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210" y="1273996"/>
            <a:ext cx="3259315" cy="41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2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xmlns="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1902902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tiết kiệm để mua sách vở, vật dụng cần thiết phục vụ cho đời sống.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22AD20-0398-2DBA-FB45-52D09712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79" y="1551399"/>
            <a:ext cx="3751625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3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xmlns="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0" y="1902902"/>
            <a:ext cx="54749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đóng viện phí chữa bệnh.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D57E48-179F-E9B8-6C46-3EE6B13F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85" y="1356190"/>
            <a:ext cx="4158260" cy="37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10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xmlns="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2015917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mua quà tặng người thân, giúp đỡ người gặp khó khăn.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BC487E-2237-0A17-AFF9-1D6F90620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60" y="1890446"/>
            <a:ext cx="4091502" cy="35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7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1EEB3AD-F79C-4DCF-8004-5BF85E9AE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-31893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B64D62D-D143-44F6-AAFA-2F8A922BF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0668" r="10290" b="6831"/>
          <a:stretch/>
        </p:blipFill>
        <p:spPr>
          <a:xfrm flipH="1">
            <a:off x="8412481" y="2529397"/>
            <a:ext cx="3779520" cy="432860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83578" y="1315092"/>
            <a:ext cx="8556860" cy="5065160"/>
            <a:chOff x="2098452" y="1632858"/>
            <a:chExt cx="7221356" cy="3331028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xmlns="" id="{FB6244F8-D74E-4453-B8B4-3ABC1DAB7CB8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6582" y="2374838"/>
              <a:ext cx="6885095" cy="1882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hóa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dịch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dự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lai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…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75963" y="151322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 w="47625"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5963" y="171869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0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672741-BBD6-9A15-4301-AA52CEF29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757" y="2434975"/>
            <a:ext cx="8076658" cy="17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133564"/>
            <a:ext cx="11623766" cy="660628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752" y="167590"/>
            <a:ext cx="11295111" cy="1308875"/>
            <a:chOff x="88655" y="311428"/>
            <a:chExt cx="11295111" cy="1308875"/>
          </a:xfrm>
        </p:grpSpPr>
        <p:sp>
          <p:nvSpPr>
            <p:cNvPr id="19" name="TextBox 18"/>
            <p:cNvSpPr txBox="1"/>
            <p:nvPr/>
          </p:nvSpPr>
          <p:spPr>
            <a:xfrm>
              <a:off x="1328774" y="311428"/>
              <a:ext cx="100549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5" y="441828"/>
              <a:ext cx="1178475" cy="1178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FC0BB9-9D75-FDCA-2A45-49EB132E6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58" y="1433244"/>
            <a:ext cx="5647257" cy="2542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2DEB2F4-7964-57CC-E6F9-398C49538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034" y="1601376"/>
            <a:ext cx="4924425" cy="2381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7C39511-479F-A74A-23A2-191E2C5F7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442" y="3931578"/>
            <a:ext cx="5112036" cy="2653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CA6B30E-8733-3AFB-7C5A-EA342D2BE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410" y="3906267"/>
            <a:ext cx="4942725" cy="25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60047F8-F9EA-41E2-8DF0-0375F23A2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4AEB842D-6417-4E7A-A9EC-0CCF35FD9A9C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04122" y="921796"/>
            <a:ext cx="4438526" cy="2560992"/>
          </a:xfrm>
          <a:prstGeom prst="cloud">
            <a:avLst/>
          </a:prstGeom>
          <a:solidFill>
            <a:schemeClr val="bg1">
              <a:alpha val="80000"/>
            </a:schemeClr>
          </a:solidFill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60" b="98400" l="3514" r="98083">
                        <a14:foregroundMark x1="69329" y1="48000" x2="93610" y2="84480"/>
                        <a14:foregroundMark x1="76038" y1="61920" x2="74601" y2="72800"/>
                        <a14:foregroundMark x1="66773" y1="65120" x2="63099" y2="71040"/>
                        <a14:foregroundMark x1="73962" y1="45760" x2="76038" y2="46720"/>
                        <a14:foregroundMark x1="82268" y1="46880" x2="63259" y2="51200"/>
                        <a14:foregroundMark x1="63259" y1="51200" x2="59744" y2="59040"/>
                        <a14:foregroundMark x1="75240" y1="45760" x2="79872" y2="45280"/>
                        <a14:foregroundMark x1="33706" y1="62880" x2="33706" y2="72160"/>
                        <a14:foregroundMark x1="29233" y1="63520" x2="32748" y2="73600"/>
                        <a14:foregroundMark x1="13099" y1="65120" x2="25080" y2="7376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9407"/>
            <a:ext cx="5258805" cy="5250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176" y="1492623"/>
            <a:ext cx="2891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cặp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4978" y="3628814"/>
            <a:ext cx="6482770" cy="121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ần lượt từng cặp đôi nêu ý kiến tranh trước lớp.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4978" y="1821303"/>
            <a:ext cx="6767022" cy="121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đóng vai Trung – Kiên, Yến – Hà, Phú – Hoàng, Thùy – Linh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C998CD-CA20-5A76-572F-03074C790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55" y="1042826"/>
            <a:ext cx="7107557" cy="3200401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56EAC3C8-6101-44C9-BA6A-EA1F0FC0EC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2" y="1684961"/>
            <a:ext cx="2121820" cy="1796502"/>
          </a:xfrm>
          <a:prstGeom prst="rect">
            <a:avLst/>
          </a:prstGeom>
        </p:spPr>
      </p:pic>
      <p:pic>
        <p:nvPicPr>
          <p:cNvPr id="14" name="Picture 13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70C4BAB0-96CC-B1C7-9F6F-A286061F0B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51" y="2419532"/>
            <a:ext cx="1148310" cy="11695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15AFEC8-5530-CFC2-69FB-8EED8B1D4B5B}"/>
              </a:ext>
            </a:extLst>
          </p:cNvPr>
          <p:cNvGrpSpPr/>
          <p:nvPr/>
        </p:nvGrpSpPr>
        <p:grpSpPr>
          <a:xfrm>
            <a:off x="1478648" y="4510355"/>
            <a:ext cx="9086463" cy="1921267"/>
            <a:chOff x="1530019" y="2838449"/>
            <a:chExt cx="9086463" cy="968189"/>
          </a:xfrm>
        </p:grpSpPr>
        <p:sp>
          <p:nvSpPr>
            <p:cNvPr id="17" name="任意多边形: 形状 3">
              <a:extLst>
                <a:ext uri="{FF2B5EF4-FFF2-40B4-BE49-F238E27FC236}">
                  <a16:creationId xmlns:a16="http://schemas.microsoft.com/office/drawing/2014/main" xmlns="" id="{9A3D43E6-7449-6AC9-241B-682EF7920E38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B654F1C9-D796-7AC2-CB9E-BA796F39DFBC}"/>
                </a:ext>
              </a:extLst>
            </p:cNvPr>
            <p:cNvSpPr/>
            <p:nvPr/>
          </p:nvSpPr>
          <p:spPr>
            <a:xfrm>
              <a:off x="1624149" y="3023356"/>
              <a:ext cx="8932189" cy="542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Kiên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quản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5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929" y="2109653"/>
            <a:ext cx="9870279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A4DB6A-A757-CBF6-BD08-179E8B4E4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523" y="325468"/>
            <a:ext cx="7990256" cy="3863760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0FED2AC4-B3C7-DF28-50B0-30F31D87D7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27" y="685500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F76FBBF1-E4C7-082A-CAF7-3B0634E1F3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99" y="1632722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32908D5-8DD3-A75C-BE4C-8EA54222FA97}"/>
              </a:ext>
            </a:extLst>
          </p:cNvPr>
          <p:cNvGrpSpPr/>
          <p:nvPr/>
        </p:nvGrpSpPr>
        <p:grpSpPr>
          <a:xfrm>
            <a:off x="1946480" y="4253024"/>
            <a:ext cx="9086463" cy="2176562"/>
            <a:chOff x="1530019" y="2838449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xmlns="" id="{35B6C67E-6E1E-9F6D-218A-4099B3857A55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29C0093-4674-0326-DDD2-0AAFF070DC0E}"/>
                </a:ext>
              </a:extLst>
            </p:cNvPr>
            <p:cNvSpPr/>
            <p:nvPr/>
          </p:nvSpPr>
          <p:spPr>
            <a:xfrm>
              <a:off x="1666679" y="2933493"/>
              <a:ext cx="8932189" cy="79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ồng tình với ý kiến của Hà bởi mọi vật trên cuộc sống có những thứ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khoẻ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7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AD36C5-90F4-C0BD-E26D-A72BB7F43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609" y="646117"/>
            <a:ext cx="6932427" cy="3598512"/>
          </a:xfrm>
          <a:prstGeom prst="rect">
            <a:avLst/>
          </a:prstGeom>
        </p:spPr>
      </p:pic>
      <p:pic>
        <p:nvPicPr>
          <p:cNvPr id="10" name="Picture 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1F7EB11B-79D8-F9F8-35EF-D87AD6A896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41" y="1578635"/>
            <a:ext cx="2121820" cy="1796502"/>
          </a:xfrm>
          <a:prstGeom prst="rect">
            <a:avLst/>
          </a:prstGeom>
        </p:spPr>
      </p:pic>
      <p:pic>
        <p:nvPicPr>
          <p:cNvPr id="11" name="Picture 10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612E4ADA-01C7-3A76-8515-D99DA7FDC3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65" y="2313206"/>
            <a:ext cx="1148310" cy="1169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238A6C3-7413-C1B7-3CF7-64499A351569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13" name="任意多边形: 形状 3">
              <a:extLst>
                <a:ext uri="{FF2B5EF4-FFF2-40B4-BE49-F238E27FC236}">
                  <a16:creationId xmlns:a16="http://schemas.microsoft.com/office/drawing/2014/main" xmlns="" id="{A5565ED5-FBE4-2F23-DA96-2C1E2A26EBF5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6483B3C-085F-D293-EE3F-36D8E5C8A83C}"/>
                </a:ext>
              </a:extLst>
            </p:cNvPr>
            <p:cNvSpPr/>
            <p:nvPr/>
          </p:nvSpPr>
          <p:spPr>
            <a:xfrm>
              <a:off x="1624149" y="3023356"/>
              <a:ext cx="8932189" cy="79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Hoàn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6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DEF283-7BCF-281E-15A8-928101CF0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021" y="577441"/>
            <a:ext cx="7020889" cy="3630118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088E0E9C-F93B-A4F9-FC65-FCD3F26016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8" y="1681378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xmlns="" id="{F41BC8B4-AA74-10BD-2B47-422087B4E2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66" y="2025529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CD6DD1E-0055-A52C-3998-F11457AE7105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xmlns="" id="{84C3244B-5D23-E0ED-4393-207A9D80DE68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4719BD8-7BEB-6FC9-6996-7F9F711B33F1}"/>
                </a:ext>
              </a:extLst>
            </p:cNvPr>
            <p:cNvSpPr/>
            <p:nvPr/>
          </p:nvSpPr>
          <p:spPr>
            <a:xfrm>
              <a:off x="1624149" y="3023356"/>
              <a:ext cx="8932189" cy="691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đồng tình với ý kiến của Thủy bởi bất kể là ai giàu hay nghèo, già hay trẻ thì đều phải tiết kiệm, không được tiêu xài hoang phí.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5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969" y="2209632"/>
            <a:ext cx="884606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71F10DC-E210-4C44-A927-0117A2835AC0}"/>
              </a:ext>
            </a:extLst>
          </p:cNvPr>
          <p:cNvGrpSpPr/>
          <p:nvPr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9351A48-5311-4C43-93DC-D6B63E589D05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CAEF350D-D18D-4AD2-8DCC-2785EC7F7EAA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22E76500-5855-43C7-9A09-301CF2A616A6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0BA6EB0-B451-4BFD-95E3-48B554A34B29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9" name="Picture 12" descr="Silhouette office desk with white background Vector Image">
            <a:extLst>
              <a:ext uri="{FF2B5EF4-FFF2-40B4-BE49-F238E27FC236}">
                <a16:creationId xmlns:a16="http://schemas.microsoft.com/office/drawing/2014/main" xmlns="" id="{064EBE89-81B0-4410-B6A8-DE2D7B648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00" r="90000">
                        <a14:foregroundMark x1="71900" y1="51019" x2="76900" y2="82778"/>
                        <a14:foregroundMark x1="14641" y1="51019" x2="16800" y2="80370"/>
                        <a14:foregroundMark x1="14300" y1="46389" x2="14341" y2="46944"/>
                        <a14:foregroundMark x1="16800" y1="80370" x2="17100" y2="80648"/>
                        <a14:foregroundMark x1="9300" y1="42778" x2="9300" y2="42778"/>
                        <a14:foregroundMark x1="24000" y1="38889" x2="24300" y2="43611"/>
                        <a14:foregroundMark x1="78200" y1="47407" x2="77200" y2="49722"/>
                        <a14:foregroundMark x1="80300" y1="40926" x2="80600" y2="43889"/>
                        <a14:foregroundMark x1="71900" y1="16944" x2="69200" y2="21204"/>
                        <a14:foregroundMark x1="14900" y1="49444" x2="14900" y2="49444"/>
                        <a14:foregroundMark x1="15100" y1="47593" x2="15100" y2="47593"/>
                        <a14:foregroundMark x1="15100" y1="47778" x2="15500" y2="51019"/>
                        <a14:foregroundMark x1="14600" y1="47593" x2="14800" y2="51944"/>
                        <a14:foregroundMark x1="14900" y1="47315" x2="15300" y2="48704"/>
                        <a14:backgroundMark x1="28300" y1="40463" x2="28300" y2="40463"/>
                        <a14:backgroundMark x1="14300" y1="46389" x2="14300" y2="46389"/>
                        <a14:backgroundMark x1="14600" y1="46944" x2="14600" y2="47593"/>
                        <a14:backgroundMark x1="14400" y1="47130" x2="14400" y2="4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61" y="3746282"/>
            <a:ext cx="3480233" cy="375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095CDEFB-B569-4BF6-89DC-2E5E6685C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15" y="1951241"/>
            <a:ext cx="4585327" cy="42528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089073F-6131-4678-98C8-FDE980DBA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48" y="1184550"/>
            <a:ext cx="3563865" cy="2575753"/>
          </a:xfrm>
          <a:prstGeom prst="rect">
            <a:avLst/>
          </a:prstGeom>
        </p:spPr>
      </p:pic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85" y="2526361"/>
            <a:ext cx="2603074" cy="2603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CE33B8-86D3-A49E-52FF-7DFE31EBE9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699" y="678870"/>
            <a:ext cx="684640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71F10DC-E210-4C44-A927-0117A2835AC0}"/>
              </a:ext>
            </a:extLst>
          </p:cNvPr>
          <p:cNvGrpSpPr/>
          <p:nvPr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9351A48-5311-4C43-93DC-D6B63E589D05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CAEF350D-D18D-4AD2-8DCC-2785EC7F7EAA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22E76500-5855-43C7-9A09-301CF2A616A6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0BA6EB0-B451-4BFD-95E3-48B554A34B29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Picture 49" descr="Calendar&#10;&#10;Description automatically generated">
            <a:extLst>
              <a:ext uri="{FF2B5EF4-FFF2-40B4-BE49-F238E27FC236}">
                <a16:creationId xmlns:a16="http://schemas.microsoft.com/office/drawing/2014/main" xmlns="" id="{9E67A563-7EA3-4C9D-8212-C6D7C1D20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5828572" y="1201482"/>
            <a:ext cx="777161" cy="218047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F233476-C239-4CF8-800A-DD6158201277}"/>
              </a:ext>
            </a:extLst>
          </p:cNvPr>
          <p:cNvGrpSpPr/>
          <p:nvPr/>
        </p:nvGrpSpPr>
        <p:grpSpPr>
          <a:xfrm>
            <a:off x="5377944" y="893116"/>
            <a:ext cx="6840368" cy="6379332"/>
            <a:chOff x="5197156" y="622700"/>
            <a:chExt cx="6840368" cy="6379332"/>
          </a:xfrm>
        </p:grpSpPr>
        <p:pic>
          <p:nvPicPr>
            <p:cNvPr id="13" name="Picture 12" descr="Graphical user interface&#10;&#10;Description automatically generated">
              <a:extLst>
                <a:ext uri="{FF2B5EF4-FFF2-40B4-BE49-F238E27FC236}">
                  <a16:creationId xmlns:a16="http://schemas.microsoft.com/office/drawing/2014/main" xmlns="" id="{FB2DFE36-E6AD-4A42-96B6-6ED7BBB9B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5" t="52247" r="31565" b="26560"/>
            <a:stretch/>
          </p:blipFill>
          <p:spPr>
            <a:xfrm>
              <a:off x="5197156" y="622700"/>
              <a:ext cx="6840368" cy="637933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DF7D723-3266-4B78-9522-843ED495AF7A}"/>
                </a:ext>
              </a:extLst>
            </p:cNvPr>
            <p:cNvSpPr txBox="1"/>
            <p:nvPr/>
          </p:nvSpPr>
          <p:spPr>
            <a:xfrm>
              <a:off x="6340121" y="1993634"/>
              <a:ext cx="468873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đóng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phóng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lần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lượt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lớp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089073F-6131-4678-98C8-FDE980DBA1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" y="2940522"/>
            <a:ext cx="5592607" cy="4042009"/>
          </a:xfrm>
          <a:prstGeom prst="rect">
            <a:avLst/>
          </a:prstGeom>
        </p:spPr>
      </p:pic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1" y="3547972"/>
            <a:ext cx="2631736" cy="2631736"/>
          </a:xfrm>
          <a:prstGeom prst="rect">
            <a:avLst/>
          </a:prstGeom>
        </p:spPr>
      </p:pic>
      <p:pic>
        <p:nvPicPr>
          <p:cNvPr id="9" name="Picture 8" descr="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5B687145-0805-487C-A272-6C05A9FD12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244" b="95150" l="3342" r="37817">
                        <a14:foregroundMark x1="5391" y1="59701" x2="5391" y2="59701"/>
                        <a14:foregroundMark x1="6442" y1="58448" x2="7062" y2="61560"/>
                        <a14:foregroundMark x1="7278" y1="58610" x2="6954" y2="60631"/>
                        <a14:foregroundMark x1="7790" y1="58610" x2="3423" y2="64349"/>
                        <a14:foregroundMark x1="3423" y1="64349" x2="7278" y2="58286"/>
                        <a14:foregroundMark x1="7278" y1="58286" x2="8302" y2="58933"/>
                        <a14:foregroundMark x1="30728" y1="57680" x2="30000" y2="64632"/>
                        <a14:foregroundMark x1="32803" y1="56427" x2="33315" y2="64147"/>
                        <a14:foregroundMark x1="33315" y1="64147" x2="32911" y2="64511"/>
                        <a14:foregroundMark x1="16765" y1="60792" x2="16469" y2="66047"/>
                        <a14:foregroundMark x1="13989" y1="63581" x2="24124" y2="67462"/>
                        <a14:foregroundMark x1="24124" y1="67462" x2="23612" y2="71787"/>
                        <a14:foregroundMark x1="14906" y1="63703" x2="12291" y2="70089"/>
                        <a14:foregroundMark x1="12291" y1="70089" x2="12129" y2="71463"/>
                        <a14:foregroundMark x1="18113" y1="60146" x2="23342" y2="62732"/>
                        <a14:foregroundMark x1="23342" y1="62732" x2="24933" y2="68513"/>
                        <a14:foregroundMark x1="24933" y1="64794" x2="25364" y2="71948"/>
                        <a14:foregroundMark x1="15445" y1="85732" x2="15526" y2="89935"/>
                        <a14:foregroundMark x1="15337" y1="85408" x2="16361" y2="84640"/>
                        <a14:foregroundMark x1="32399" y1="56750" x2="31968" y2="59863"/>
                        <a14:foregroundMark x1="31456" y1="55497" x2="32803" y2="61722"/>
                        <a14:foregroundMark x1="32183" y1="54244" x2="34879" y2="57357"/>
                        <a14:foregroundMark x1="29596" y1="67906" x2="29596" y2="67906"/>
                        <a14:foregroundMark x1="28760" y1="69604" x2="28760" y2="69604"/>
                        <a14:foregroundMark x1="9326" y1="64956" x2="9326" y2="64956"/>
                        <a14:foregroundMark x1="9434" y1="65724" x2="9434" y2="65724"/>
                        <a14:foregroundMark x1="9434" y1="64956" x2="9434" y2="64956"/>
                        <a14:foregroundMark x1="9434" y1="64956" x2="9434" y2="64956"/>
                        <a14:foregroundMark x1="9650" y1="64956" x2="9650" y2="64956"/>
                        <a14:foregroundMark x1="9650" y1="64956" x2="9650" y2="64956"/>
                        <a14:foregroundMark x1="7062" y1="56589" x2="7062" y2="56589"/>
                        <a14:foregroundMark x1="5822" y1="56427" x2="5202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57952"/>
          <a:stretch/>
        </p:blipFill>
        <p:spPr>
          <a:xfrm>
            <a:off x="9888299" y="508677"/>
            <a:ext cx="2657815" cy="2033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6B1663E-7E4E-4D43-ECAA-14E43A7165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326" y="135945"/>
            <a:ext cx="6852498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21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71F10DC-E210-4C44-A927-0117A2835AC0}"/>
              </a:ext>
            </a:extLst>
          </p:cNvPr>
          <p:cNvGrpSpPr/>
          <p:nvPr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69351A48-5311-4C43-93DC-D6B63E589D05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CAEF350D-D18D-4AD2-8DCC-2785EC7F7EAA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22E76500-5855-43C7-9A09-301CF2A616A6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0BA6EB0-B451-4BFD-95E3-48B554A34B29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12" y="3697277"/>
            <a:ext cx="3122268" cy="31222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A2B5CD6-07FA-4917-A172-0E8EE1EC7324}"/>
              </a:ext>
            </a:extLst>
          </p:cNvPr>
          <p:cNvGrpSpPr/>
          <p:nvPr/>
        </p:nvGrpSpPr>
        <p:grpSpPr>
          <a:xfrm>
            <a:off x="1118337" y="1396322"/>
            <a:ext cx="4606119" cy="1533104"/>
            <a:chOff x="1651737" y="1438275"/>
            <a:chExt cx="3533874" cy="1533104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xmlns="" id="{0541F1D9-A21C-4429-9A74-ED9AA1253111}"/>
                </a:ext>
              </a:extLst>
            </p:cNvPr>
            <p:cNvSpPr/>
            <p:nvPr/>
          </p:nvSpPr>
          <p:spPr>
            <a:xfrm>
              <a:off x="1651737" y="1438275"/>
              <a:ext cx="3533874" cy="1533104"/>
            </a:xfrm>
            <a:prstGeom prst="wedgeRoundRectCallout">
              <a:avLst>
                <a:gd name="adj1" fmla="val -47632"/>
                <a:gd name="adj2" fmla="val 8830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CB1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DF7D723-3266-4B78-9522-843ED495AF7A}"/>
                </a:ext>
              </a:extLst>
            </p:cNvPr>
            <p:cNvSpPr txBox="1"/>
            <p:nvPr/>
          </p:nvSpPr>
          <p:spPr>
            <a:xfrm>
              <a:off x="1725870" y="1567817"/>
              <a:ext cx="34378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</p:txBody>
        </p:sp>
      </p:grpSp>
      <p:pic>
        <p:nvPicPr>
          <p:cNvPr id="6" name="Picture 5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xmlns="" id="{5C750C85-66CB-45FB-A61B-849CD8C53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9"/>
          <a:stretch/>
        </p:blipFill>
        <p:spPr>
          <a:xfrm>
            <a:off x="9759869" y="2947099"/>
            <a:ext cx="2148809" cy="3937568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412BD761-A36B-4ED8-851D-ABA96D75DF8E}"/>
              </a:ext>
            </a:extLst>
          </p:cNvPr>
          <p:cNvGrpSpPr/>
          <p:nvPr/>
        </p:nvGrpSpPr>
        <p:grpSpPr>
          <a:xfrm flipH="1">
            <a:off x="3001662" y="3388603"/>
            <a:ext cx="5515613" cy="1450740"/>
            <a:chOff x="2032467" y="4151977"/>
            <a:chExt cx="3778541" cy="1784873"/>
          </a:xfrm>
        </p:grpSpPr>
        <p:sp>
          <p:nvSpPr>
            <p:cNvPr id="56" name="Speech Bubble: Rectangle with Corners Rounded 55">
              <a:extLst>
                <a:ext uri="{FF2B5EF4-FFF2-40B4-BE49-F238E27FC236}">
                  <a16:creationId xmlns:a16="http://schemas.microsoft.com/office/drawing/2014/main" xmlns="" id="{9A90BBC2-189D-4CF2-AA55-1F58D1CD5D98}"/>
                </a:ext>
              </a:extLst>
            </p:cNvPr>
            <p:cNvSpPr/>
            <p:nvPr/>
          </p:nvSpPr>
          <p:spPr>
            <a:xfrm>
              <a:off x="2099412" y="4151977"/>
              <a:ext cx="3683298" cy="1784873"/>
            </a:xfrm>
            <a:prstGeom prst="wedgeRoundRectCallout">
              <a:avLst>
                <a:gd name="adj1" fmla="val 72378"/>
                <a:gd name="adj2" fmla="val 2121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F56F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FD8396CC-CD5E-48FE-8438-7F2BA56DD4E5}"/>
                </a:ext>
              </a:extLst>
            </p:cNvPr>
            <p:cNvSpPr txBox="1"/>
            <p:nvPr/>
          </p:nvSpPr>
          <p:spPr>
            <a:xfrm>
              <a:off x="2032467" y="4270453"/>
              <a:ext cx="3778541" cy="1476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 bạn việc tiêu tiền đó có ích không?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FAC52F-21F1-DA1A-6565-0DBEB0E7D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816" y="837360"/>
            <a:ext cx="3365284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DF908DA-4FFE-492B-BDE9-F4CDB0DEE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1759CBF8-9C09-4562-B359-509971C3D6DC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0B000F2-4BDD-F3B3-B83F-BCEB80398FBF}"/>
              </a:ext>
            </a:extLst>
          </p:cNvPr>
          <p:cNvGrpSpPr/>
          <p:nvPr/>
        </p:nvGrpSpPr>
        <p:grpSpPr>
          <a:xfrm>
            <a:off x="1941670" y="-174602"/>
            <a:ext cx="10088444" cy="2959541"/>
            <a:chOff x="2037806" y="1587202"/>
            <a:chExt cx="9784080" cy="372938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xmlns="" id="{FABAF035-20F9-EA56-7DAA-FD3965401583}"/>
                </a:ext>
              </a:extLst>
            </p:cNvPr>
            <p:cNvSpPr/>
            <p:nvPr/>
          </p:nvSpPr>
          <p:spPr>
            <a:xfrm>
              <a:off x="2037806" y="2521132"/>
              <a:ext cx="9784080" cy="279545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120209C-F432-A04D-C4E4-9364FC5F2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658" y="1587202"/>
              <a:ext cx="2198228" cy="372938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603B045-8E46-E0BA-3CBB-BA718779F320}"/>
              </a:ext>
            </a:extLst>
          </p:cNvPr>
          <p:cNvSpPr/>
          <p:nvPr/>
        </p:nvSpPr>
        <p:spPr>
          <a:xfrm>
            <a:off x="2186878" y="949041"/>
            <a:ext cx="79182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nhỏ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22E31F-0A07-89FC-4DB8-C7916A927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975" y="2920530"/>
            <a:ext cx="4848599" cy="3157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74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AC5AEB4-C146-4845-894A-ADFBAC9B0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63455634-5045-45F8-A917-7485C256BFE3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AA4D63E-D84F-4807-8279-7D1324225E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13953" r="7261" b="14729"/>
          <a:stretch/>
        </p:blipFill>
        <p:spPr>
          <a:xfrm flipH="1">
            <a:off x="-168998" y="4583650"/>
            <a:ext cx="2931247" cy="238228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38F2E8CC-1961-41E8-8D6D-DED53339B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6279" r="7882" b="7287"/>
          <a:stretch/>
        </p:blipFill>
        <p:spPr>
          <a:xfrm>
            <a:off x="9195578" y="2024743"/>
            <a:ext cx="2761064" cy="2506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128F8B-762E-74AE-CF91-B2A39B222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845" y="1322070"/>
            <a:ext cx="3431079" cy="1232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AB0FF7-A772-CF35-E82A-510397EF7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910" y="2628271"/>
            <a:ext cx="8358340" cy="2780017"/>
          </a:xfrm>
          <a:prstGeom prst="rect">
            <a:avLst/>
          </a:prstGeom>
        </p:spPr>
      </p:pic>
      <p:pic>
        <p:nvPicPr>
          <p:cNvPr id="20" name="Picture 19" descr="A stack of money on a black background&#10;&#10;Description automatically generated">
            <a:extLst>
              <a:ext uri="{FF2B5EF4-FFF2-40B4-BE49-F238E27FC236}">
                <a16:creationId xmlns:a16="http://schemas.microsoft.com/office/drawing/2014/main" xmlns="" id="{BC6A5914-7046-8BCC-FED2-E436E341E6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20" y="3561080"/>
            <a:ext cx="3418840" cy="34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AC5AEB4-C146-4845-894A-ADFBAC9B0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63455634-5045-45F8-A917-7485C256BFE3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AA4D63E-D84F-4807-8279-7D1324225E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13953" r="7261" b="14729"/>
          <a:stretch/>
        </p:blipFill>
        <p:spPr>
          <a:xfrm flipH="1">
            <a:off x="-168998" y="4583650"/>
            <a:ext cx="2931247" cy="238228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0446" y="2024743"/>
            <a:ext cx="7348129" cy="918482"/>
            <a:chOff x="300446" y="2024743"/>
            <a:chExt cx="9261565" cy="2368038"/>
          </a:xfrm>
        </p:grpSpPr>
        <p:sp>
          <p:nvSpPr>
            <p:cNvPr id="5" name="Rounded Rectangle 4"/>
            <p:cNvSpPr/>
            <p:nvPr/>
          </p:nvSpPr>
          <p:spPr>
            <a:xfrm>
              <a:off x="300446" y="2024743"/>
              <a:ext cx="9261565" cy="2368038"/>
            </a:xfrm>
            <a:prstGeom prst="roundRect">
              <a:avLst/>
            </a:prstGeom>
            <a:solidFill>
              <a:schemeClr val="bg1">
                <a:alpha val="49000"/>
              </a:schemeClr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979" y="2120280"/>
              <a:ext cx="8812086" cy="762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 được vai trò của tiền.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38F2E8CC-1961-41E8-8D6D-DED53339B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6279" r="7882" b="7287"/>
          <a:stretch/>
        </p:blipFill>
        <p:spPr>
          <a:xfrm>
            <a:off x="9195578" y="2024743"/>
            <a:ext cx="2761064" cy="2506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394" y="285574"/>
            <a:ext cx="8370533" cy="19265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EE8F28A-7A35-219A-7112-927CE26B09E2}"/>
              </a:ext>
            </a:extLst>
          </p:cNvPr>
          <p:cNvGrpSpPr/>
          <p:nvPr/>
        </p:nvGrpSpPr>
        <p:grpSpPr>
          <a:xfrm>
            <a:off x="2857500" y="3358243"/>
            <a:ext cx="9229725" cy="1538686"/>
            <a:chOff x="300446" y="2024743"/>
            <a:chExt cx="9261565" cy="3967053"/>
          </a:xfrm>
        </p:grpSpPr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xmlns="" id="{3951FE0B-B8B8-0C51-76D8-9F2C9A3811D4}"/>
                </a:ext>
              </a:extLst>
            </p:cNvPr>
            <p:cNvSpPr/>
            <p:nvPr/>
          </p:nvSpPr>
          <p:spPr>
            <a:xfrm>
              <a:off x="300446" y="2024743"/>
              <a:ext cx="9261565" cy="2368038"/>
            </a:xfrm>
            <a:prstGeom prst="roundRect">
              <a:avLst/>
            </a:prstGeom>
            <a:solidFill>
              <a:schemeClr val="bg1">
                <a:alpha val="49000"/>
              </a:schemeClr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3B45085-42DA-89DE-D00C-2335E338A6AB}"/>
                </a:ext>
              </a:extLst>
            </p:cNvPr>
            <p:cNvSpPr/>
            <p:nvPr/>
          </p:nvSpPr>
          <p:spPr>
            <a:xfrm>
              <a:off x="488979" y="2120281"/>
              <a:ext cx="8812086" cy="3871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 vì sao phải quý trọng đồng tiền.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1308717-E822-EF94-BAF8-9158E331D49C}"/>
              </a:ext>
            </a:extLst>
          </p:cNvPr>
          <p:cNvGrpSpPr/>
          <p:nvPr/>
        </p:nvGrpSpPr>
        <p:grpSpPr>
          <a:xfrm>
            <a:off x="2867026" y="4939393"/>
            <a:ext cx="9582150" cy="1451882"/>
            <a:chOff x="300446" y="2024743"/>
            <a:chExt cx="9261565" cy="3743254"/>
          </a:xfrm>
        </p:grpSpPr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xmlns="" id="{8828D2DC-A867-8380-13F7-5F3D93B0E92A}"/>
                </a:ext>
              </a:extLst>
            </p:cNvPr>
            <p:cNvSpPr/>
            <p:nvPr/>
          </p:nvSpPr>
          <p:spPr>
            <a:xfrm>
              <a:off x="300446" y="2024743"/>
              <a:ext cx="9261565" cy="3743254"/>
            </a:xfrm>
            <a:prstGeom prst="roundRect">
              <a:avLst/>
            </a:prstGeom>
            <a:solidFill>
              <a:schemeClr val="bg1">
                <a:alpha val="49000"/>
              </a:schemeClr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D25FD55-EDF4-967A-E23A-5D671E825CFD}"/>
                </a:ext>
              </a:extLst>
            </p:cNvPr>
            <p:cNvSpPr/>
            <p:nvPr/>
          </p:nvSpPr>
          <p:spPr>
            <a:xfrm>
              <a:off x="488979" y="2120281"/>
              <a:ext cx="8812086" cy="3570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 bảo quản và tiết kiệm tiền mua sắm quần áo, đồ dùng, đồ chơi, quà bánh, … đúng mức phù hợp với hoàn cảnh gia đình.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6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77" y="2026751"/>
            <a:ext cx="940084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BB69CA5-1AC2-4CEB-9C55-2AD4B87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任意多边形: 形状 3">
            <a:extLst>
              <a:ext uri="{FF2B5EF4-FFF2-40B4-BE49-F238E27FC236}">
                <a16:creationId xmlns:a16="http://schemas.microsoft.com/office/drawing/2014/main" xmlns="" id="{0035766D-CCC2-46E4-893A-0C44BAD65E17}"/>
              </a:ext>
            </a:extLst>
          </p:cNvPr>
          <p:cNvSpPr/>
          <p:nvPr/>
        </p:nvSpPr>
        <p:spPr>
          <a:xfrm>
            <a:off x="2444701" y="1672046"/>
            <a:ext cx="7792616" cy="3598598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rgbClr val="FF66CC">
              <a:alpha val="21000"/>
            </a:srgb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0261" y="2745168"/>
            <a:ext cx="6741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A bag of money and coins&#10;&#10;Description automatically generated">
            <a:extLst>
              <a:ext uri="{FF2B5EF4-FFF2-40B4-BE49-F238E27FC236}">
                <a16:creationId xmlns:a16="http://schemas.microsoft.com/office/drawing/2014/main" xmlns="" id="{D1343CC1-36BE-83D1-9DC9-116444252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4" y="3470092"/>
            <a:ext cx="36576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383" y="373099"/>
            <a:ext cx="1085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598C9-FF80-0123-46F3-3A4B1FC26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20" y="1150705"/>
            <a:ext cx="4736601" cy="2613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7A2A6E-36B7-CB51-9BE8-3CDE1517A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62" y="1091577"/>
            <a:ext cx="4726272" cy="2723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B551D3B-83B0-E119-8BFB-F92EF3E85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347" y="3986481"/>
            <a:ext cx="2628900" cy="2419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5BDAC6-C58C-3D64-6944-35E408618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035" y="4014038"/>
            <a:ext cx="2857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8025D635-6E15-4FD9-354A-5CA9F23B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0668" r="10290" b="6831"/>
          <a:stretch/>
        </p:blipFill>
        <p:spPr>
          <a:xfrm flipH="1">
            <a:off x="8412481" y="2529397"/>
            <a:ext cx="3779520" cy="43286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6866637-552F-476C-0E82-CAB2DB5C3BD6}"/>
              </a:ext>
            </a:extLst>
          </p:cNvPr>
          <p:cNvGrpSpPr/>
          <p:nvPr/>
        </p:nvGrpSpPr>
        <p:grpSpPr>
          <a:xfrm>
            <a:off x="2219082" y="1972492"/>
            <a:ext cx="7221356" cy="3331028"/>
            <a:chOff x="2098452" y="1632858"/>
            <a:chExt cx="7221356" cy="3331028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xmlns="" id="{8EB53B2D-0748-56E5-D9D7-6DD030F3B12F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6D3AB6C-A9F6-77F4-FC43-A9C66C4482E1}"/>
                </a:ext>
              </a:extLst>
            </p:cNvPr>
            <p:cNvSpPr/>
            <p:nvPr/>
          </p:nvSpPr>
          <p:spPr>
            <a:xfrm>
              <a:off x="2266582" y="2374838"/>
              <a:ext cx="6885095" cy="16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vai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bức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CA79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532</Words>
  <Application>Microsoft Office PowerPoint</Application>
  <PresentationFormat>Custom</PresentationFormat>
  <Paragraphs>41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主题​​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45</cp:revision>
  <dcterms:created xsi:type="dcterms:W3CDTF">2023-11-01T11:19:12Z</dcterms:created>
  <dcterms:modified xsi:type="dcterms:W3CDTF">2026-04-11T07:37:49Z</dcterms:modified>
</cp:coreProperties>
</file>