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17" r:id="rId2"/>
    <p:sldMasterId id="2147483729" r:id="rId3"/>
    <p:sldMasterId id="2147483753" r:id="rId4"/>
  </p:sldMasterIdLst>
  <p:notesMasterIdLst>
    <p:notesMasterId r:id="rId18"/>
  </p:notesMasterIdLst>
  <p:sldIdLst>
    <p:sldId id="352" r:id="rId5"/>
    <p:sldId id="275" r:id="rId6"/>
    <p:sldId id="324" r:id="rId7"/>
    <p:sldId id="334" r:id="rId8"/>
    <p:sldId id="335" r:id="rId9"/>
    <p:sldId id="337" r:id="rId10"/>
    <p:sldId id="336" r:id="rId11"/>
    <p:sldId id="338" r:id="rId12"/>
    <p:sldId id="339" r:id="rId13"/>
    <p:sldId id="346" r:id="rId14"/>
    <p:sldId id="347" r:id="rId15"/>
    <p:sldId id="348" r:id="rId16"/>
    <p:sldId id="32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18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F6FCC-97D8-4051-A40F-417230175740}" type="datetimeFigureOut">
              <a:rPr lang="en-US" smtClean="0"/>
              <a:t>11/04/2026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F9C39-5C3A-4C82-BF64-54FB3956A1DC}" type="slidenum">
              <a:rPr lang="en-US" smtClean="0"/>
              <a:t>‹#›</a:t>
            </a:fld>
            <a:endParaRPr lang="en-US"/>
          </a:p>
        </p:txBody>
      </p:sp>
    </p:spTree>
    <p:extLst>
      <p:ext uri="{BB962C8B-B14F-4D97-AF65-F5344CB8AC3E}">
        <p14:creationId xmlns:p14="http://schemas.microsoft.com/office/powerpoint/2010/main" val="37890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099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6458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47587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025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38089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6017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09422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55535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21489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86720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84477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52"/>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381"/>
            </a:lvl1pPr>
            <a:lvl2pPr marL="453531" indent="0" algn="ctr">
              <a:buNone/>
              <a:defRPr sz="1984"/>
            </a:lvl2pPr>
            <a:lvl3pPr marL="907063" indent="0" algn="ctr">
              <a:buNone/>
              <a:defRPr sz="1785"/>
            </a:lvl3pPr>
            <a:lvl4pPr marL="1360593" indent="0" algn="ctr">
              <a:buNone/>
              <a:defRPr sz="1587"/>
            </a:lvl4pPr>
            <a:lvl5pPr marL="1814124" indent="0" algn="ctr">
              <a:buNone/>
              <a:defRPr sz="1587"/>
            </a:lvl5pPr>
            <a:lvl6pPr marL="2267655" indent="0" algn="ctr">
              <a:buNone/>
              <a:defRPr sz="1587"/>
            </a:lvl6pPr>
            <a:lvl7pPr marL="2721187" indent="0" algn="ctr">
              <a:buNone/>
              <a:defRPr sz="1587"/>
            </a:lvl7pPr>
            <a:lvl8pPr marL="3174718" indent="0" algn="ctr">
              <a:buNone/>
              <a:defRPr sz="1587"/>
            </a:lvl8pPr>
            <a:lvl9pPr marL="3628248" indent="0" algn="ctr">
              <a:buNone/>
              <a:defRPr sz="158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8040E2-36BE-486F-A9B7-0B76B9FD3A34}" type="datetimeFigureOut">
              <a:rPr lang="en-US" smtClean="0"/>
              <a:t>11/04/2026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F92AE-AAB1-4310-A344-6D9A8305FC71}" type="slidenum">
              <a:rPr lang="en-US" smtClean="0"/>
              <a:t>‹#›</a:t>
            </a:fld>
            <a:endParaRPr lang="en-US"/>
          </a:p>
        </p:txBody>
      </p:sp>
    </p:spTree>
    <p:extLst>
      <p:ext uri="{BB962C8B-B14F-4D97-AF65-F5344CB8AC3E}">
        <p14:creationId xmlns:p14="http://schemas.microsoft.com/office/powerpoint/2010/main" val="362140212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19758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8040E2-36BE-486F-A9B7-0B76B9FD3A34}" type="datetimeFigureOut">
              <a:rPr lang="en-US" smtClean="0"/>
              <a:t>11/04/2026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F92AE-AAB1-4310-A344-6D9A8305FC71}" type="slidenum">
              <a:rPr lang="en-US" smtClean="0"/>
              <a:t>‹#›</a:t>
            </a:fld>
            <a:endParaRPr lang="en-US"/>
          </a:p>
        </p:txBody>
      </p:sp>
    </p:spTree>
    <p:extLst>
      <p:ext uri="{BB962C8B-B14F-4D97-AF65-F5344CB8AC3E}">
        <p14:creationId xmlns:p14="http://schemas.microsoft.com/office/powerpoint/2010/main" val="2804241598"/>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5952"/>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381">
                <a:solidFill>
                  <a:schemeClr val="tx1">
                    <a:tint val="75000"/>
                  </a:schemeClr>
                </a:solidFill>
              </a:defRPr>
            </a:lvl1pPr>
            <a:lvl2pPr marL="453531" indent="0">
              <a:buNone/>
              <a:defRPr sz="1984">
                <a:solidFill>
                  <a:schemeClr val="tx1">
                    <a:tint val="75000"/>
                  </a:schemeClr>
                </a:solidFill>
              </a:defRPr>
            </a:lvl2pPr>
            <a:lvl3pPr marL="907063" indent="0">
              <a:buNone/>
              <a:defRPr sz="1785">
                <a:solidFill>
                  <a:schemeClr val="tx1">
                    <a:tint val="75000"/>
                  </a:schemeClr>
                </a:solidFill>
              </a:defRPr>
            </a:lvl3pPr>
            <a:lvl4pPr marL="1360593" indent="0">
              <a:buNone/>
              <a:defRPr sz="1587">
                <a:solidFill>
                  <a:schemeClr val="tx1">
                    <a:tint val="75000"/>
                  </a:schemeClr>
                </a:solidFill>
              </a:defRPr>
            </a:lvl4pPr>
            <a:lvl5pPr marL="1814124" indent="0">
              <a:buNone/>
              <a:defRPr sz="1587">
                <a:solidFill>
                  <a:schemeClr val="tx1">
                    <a:tint val="75000"/>
                  </a:schemeClr>
                </a:solidFill>
              </a:defRPr>
            </a:lvl5pPr>
            <a:lvl6pPr marL="2267655" indent="0">
              <a:buNone/>
              <a:defRPr sz="1587">
                <a:solidFill>
                  <a:schemeClr val="tx1">
                    <a:tint val="75000"/>
                  </a:schemeClr>
                </a:solidFill>
              </a:defRPr>
            </a:lvl6pPr>
            <a:lvl7pPr marL="2721187" indent="0">
              <a:buNone/>
              <a:defRPr sz="1587">
                <a:solidFill>
                  <a:schemeClr val="tx1">
                    <a:tint val="75000"/>
                  </a:schemeClr>
                </a:solidFill>
              </a:defRPr>
            </a:lvl7pPr>
            <a:lvl8pPr marL="3174718" indent="0">
              <a:buNone/>
              <a:defRPr sz="1587">
                <a:solidFill>
                  <a:schemeClr val="tx1">
                    <a:tint val="75000"/>
                  </a:schemeClr>
                </a:solidFill>
              </a:defRPr>
            </a:lvl8pPr>
            <a:lvl9pPr marL="3628248" indent="0">
              <a:buNone/>
              <a:defRPr sz="158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8040E2-36BE-486F-A9B7-0B76B9FD3A34}" type="datetimeFigureOut">
              <a:rPr lang="en-US" smtClean="0"/>
              <a:t>11/04/2026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F92AE-AAB1-4310-A344-6D9A8305FC71}" type="slidenum">
              <a:rPr lang="en-US" smtClean="0"/>
              <a:t>‹#›</a:t>
            </a:fld>
            <a:endParaRPr lang="en-US"/>
          </a:p>
        </p:txBody>
      </p:sp>
    </p:spTree>
    <p:extLst>
      <p:ext uri="{BB962C8B-B14F-4D97-AF65-F5344CB8AC3E}">
        <p14:creationId xmlns:p14="http://schemas.microsoft.com/office/powerpoint/2010/main" val="59360787"/>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8040E2-36BE-486F-A9B7-0B76B9FD3A34}" type="datetimeFigureOut">
              <a:rPr lang="en-US" smtClean="0"/>
              <a:t>11/04/2026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F92AE-AAB1-4310-A344-6D9A8305FC71}" type="slidenum">
              <a:rPr lang="en-US" smtClean="0"/>
              <a:t>‹#›</a:t>
            </a:fld>
            <a:endParaRPr lang="en-US"/>
          </a:p>
        </p:txBody>
      </p:sp>
    </p:spTree>
    <p:extLst>
      <p:ext uri="{BB962C8B-B14F-4D97-AF65-F5344CB8AC3E}">
        <p14:creationId xmlns:p14="http://schemas.microsoft.com/office/powerpoint/2010/main" val="1363477555"/>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381" b="1"/>
            </a:lvl1pPr>
            <a:lvl2pPr marL="453531" indent="0">
              <a:buNone/>
              <a:defRPr sz="1984" b="1"/>
            </a:lvl2pPr>
            <a:lvl3pPr marL="907063" indent="0">
              <a:buNone/>
              <a:defRPr sz="1785" b="1"/>
            </a:lvl3pPr>
            <a:lvl4pPr marL="1360593" indent="0">
              <a:buNone/>
              <a:defRPr sz="1587" b="1"/>
            </a:lvl4pPr>
            <a:lvl5pPr marL="1814124" indent="0">
              <a:buNone/>
              <a:defRPr sz="1587" b="1"/>
            </a:lvl5pPr>
            <a:lvl6pPr marL="2267655" indent="0">
              <a:buNone/>
              <a:defRPr sz="1587" b="1"/>
            </a:lvl6pPr>
            <a:lvl7pPr marL="2721187" indent="0">
              <a:buNone/>
              <a:defRPr sz="1587" b="1"/>
            </a:lvl7pPr>
            <a:lvl8pPr marL="3174718" indent="0">
              <a:buNone/>
              <a:defRPr sz="1587" b="1"/>
            </a:lvl8pPr>
            <a:lvl9pPr marL="3628248" indent="0">
              <a:buNone/>
              <a:defRPr sz="1587" b="1"/>
            </a:lvl9pPr>
          </a:lstStyle>
          <a:p>
            <a:pPr lvl="0"/>
            <a:r>
              <a:rPr lang="en-US"/>
              <a:t>Click to edit Master text styles</a:t>
            </a:r>
          </a:p>
        </p:txBody>
      </p:sp>
      <p:sp>
        <p:nvSpPr>
          <p:cNvPr id="4" name="Content Placeholder 3"/>
          <p:cNvSpPr>
            <a:spLocks noGrp="1"/>
          </p:cNvSpPr>
          <p:nvPr>
            <p:ph sz="half" idx="2"/>
          </p:nvPr>
        </p:nvSpPr>
        <p:spPr>
          <a:xfrm>
            <a:off x="839789" y="250507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2381" b="1"/>
            </a:lvl1pPr>
            <a:lvl2pPr marL="453531" indent="0">
              <a:buNone/>
              <a:defRPr sz="1984" b="1"/>
            </a:lvl2pPr>
            <a:lvl3pPr marL="907063" indent="0">
              <a:buNone/>
              <a:defRPr sz="1785" b="1"/>
            </a:lvl3pPr>
            <a:lvl4pPr marL="1360593" indent="0">
              <a:buNone/>
              <a:defRPr sz="1587" b="1"/>
            </a:lvl4pPr>
            <a:lvl5pPr marL="1814124" indent="0">
              <a:buNone/>
              <a:defRPr sz="1587" b="1"/>
            </a:lvl5pPr>
            <a:lvl6pPr marL="2267655" indent="0">
              <a:buNone/>
              <a:defRPr sz="1587" b="1"/>
            </a:lvl6pPr>
            <a:lvl7pPr marL="2721187" indent="0">
              <a:buNone/>
              <a:defRPr sz="1587" b="1"/>
            </a:lvl7pPr>
            <a:lvl8pPr marL="3174718" indent="0">
              <a:buNone/>
              <a:defRPr sz="1587" b="1"/>
            </a:lvl8pPr>
            <a:lvl9pPr marL="3628248" indent="0">
              <a:buNone/>
              <a:defRPr sz="1587" b="1"/>
            </a:lvl9pPr>
          </a:lstStyle>
          <a:p>
            <a:pPr lvl="0"/>
            <a:r>
              <a:rPr lang="en-US"/>
              <a:t>Click to 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8040E2-36BE-486F-A9B7-0B76B9FD3A34}" type="datetimeFigureOut">
              <a:rPr lang="en-US" smtClean="0"/>
              <a:t>11/04/2026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F92AE-AAB1-4310-A344-6D9A8305FC71}" type="slidenum">
              <a:rPr lang="en-US" smtClean="0"/>
              <a:t>‹#›</a:t>
            </a:fld>
            <a:endParaRPr lang="en-US"/>
          </a:p>
        </p:txBody>
      </p:sp>
    </p:spTree>
    <p:extLst>
      <p:ext uri="{BB962C8B-B14F-4D97-AF65-F5344CB8AC3E}">
        <p14:creationId xmlns:p14="http://schemas.microsoft.com/office/powerpoint/2010/main" val="546859166"/>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8040E2-36BE-486F-A9B7-0B76B9FD3A34}" type="datetimeFigureOut">
              <a:rPr lang="en-US" smtClean="0"/>
              <a:t>11/04/2026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F92AE-AAB1-4310-A344-6D9A8305FC71}" type="slidenum">
              <a:rPr lang="en-US" smtClean="0"/>
              <a:t>‹#›</a:t>
            </a:fld>
            <a:endParaRPr lang="en-US"/>
          </a:p>
        </p:txBody>
      </p:sp>
    </p:spTree>
    <p:extLst>
      <p:ext uri="{BB962C8B-B14F-4D97-AF65-F5344CB8AC3E}">
        <p14:creationId xmlns:p14="http://schemas.microsoft.com/office/powerpoint/2010/main" val="139728634"/>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040E2-36BE-486F-A9B7-0B76B9FD3A34}" type="datetimeFigureOut">
              <a:rPr lang="en-US" smtClean="0"/>
              <a:t>11/04/2026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F92AE-AAB1-4310-A344-6D9A8305FC71}" type="slidenum">
              <a:rPr lang="en-US" smtClean="0"/>
              <a:t>‹#›</a:t>
            </a:fld>
            <a:endParaRPr lang="en-US"/>
          </a:p>
        </p:txBody>
      </p:sp>
    </p:spTree>
    <p:extLst>
      <p:ext uri="{BB962C8B-B14F-4D97-AF65-F5344CB8AC3E}">
        <p14:creationId xmlns:p14="http://schemas.microsoft.com/office/powerpoint/2010/main" val="1168842292"/>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0"/>
          </a:xfrm>
        </p:spPr>
        <p:txBody>
          <a:bodyPr anchor="b"/>
          <a:lstStyle>
            <a:lvl1pPr>
              <a:defRPr sz="3175"/>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0" cy="4873625"/>
          </a:xfrm>
        </p:spPr>
        <p:txBody>
          <a:bodyPr/>
          <a:lstStyle>
            <a:lvl1pPr>
              <a:defRPr sz="3175"/>
            </a:lvl1pPr>
            <a:lvl2pPr>
              <a:defRPr sz="2777"/>
            </a:lvl2pPr>
            <a:lvl3pPr>
              <a:defRPr sz="2381"/>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587"/>
            </a:lvl1pPr>
            <a:lvl2pPr marL="453531" indent="0">
              <a:buNone/>
              <a:defRPr sz="1389"/>
            </a:lvl2pPr>
            <a:lvl3pPr marL="907063" indent="0">
              <a:buNone/>
              <a:defRPr sz="1191"/>
            </a:lvl3pPr>
            <a:lvl4pPr marL="1360593" indent="0">
              <a:buNone/>
              <a:defRPr sz="992"/>
            </a:lvl4pPr>
            <a:lvl5pPr marL="1814124" indent="0">
              <a:buNone/>
              <a:defRPr sz="992"/>
            </a:lvl5pPr>
            <a:lvl6pPr marL="2267655" indent="0">
              <a:buNone/>
              <a:defRPr sz="992"/>
            </a:lvl6pPr>
            <a:lvl7pPr marL="2721187" indent="0">
              <a:buNone/>
              <a:defRPr sz="992"/>
            </a:lvl7pPr>
            <a:lvl8pPr marL="3174718" indent="0">
              <a:buNone/>
              <a:defRPr sz="992"/>
            </a:lvl8pPr>
            <a:lvl9pPr marL="3628248" indent="0">
              <a:buNone/>
              <a:defRPr sz="992"/>
            </a:lvl9pPr>
          </a:lstStyle>
          <a:p>
            <a:pPr lvl="0"/>
            <a:r>
              <a:rPr lang="en-US"/>
              <a:t>Click to edit Master text styles</a:t>
            </a:r>
          </a:p>
        </p:txBody>
      </p:sp>
      <p:sp>
        <p:nvSpPr>
          <p:cNvPr id="5" name="Date Placeholder 4"/>
          <p:cNvSpPr>
            <a:spLocks noGrp="1"/>
          </p:cNvSpPr>
          <p:nvPr>
            <p:ph type="dt" sz="half" idx="10"/>
          </p:nvPr>
        </p:nvSpPr>
        <p:spPr/>
        <p:txBody>
          <a:bodyPr/>
          <a:lstStyle/>
          <a:p>
            <a:fld id="{808040E2-36BE-486F-A9B7-0B76B9FD3A34}" type="datetimeFigureOut">
              <a:rPr lang="en-US" smtClean="0"/>
              <a:t>11/04/2026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F92AE-AAB1-4310-A344-6D9A8305FC71}" type="slidenum">
              <a:rPr lang="en-US" smtClean="0"/>
              <a:t>‹#›</a:t>
            </a:fld>
            <a:endParaRPr lang="en-US"/>
          </a:p>
        </p:txBody>
      </p:sp>
    </p:spTree>
    <p:extLst>
      <p:ext uri="{BB962C8B-B14F-4D97-AF65-F5344CB8AC3E}">
        <p14:creationId xmlns:p14="http://schemas.microsoft.com/office/powerpoint/2010/main" val="32218520"/>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1600200"/>
          </a:xfrm>
        </p:spPr>
        <p:txBody>
          <a:bodyPr anchor="b"/>
          <a:lstStyle>
            <a:lvl1pPr>
              <a:defRPr sz="3175"/>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175"/>
            </a:lvl1pPr>
            <a:lvl2pPr marL="453531" indent="0">
              <a:buNone/>
              <a:defRPr sz="2777"/>
            </a:lvl2pPr>
            <a:lvl3pPr marL="907063" indent="0">
              <a:buNone/>
              <a:defRPr sz="2381"/>
            </a:lvl3pPr>
            <a:lvl4pPr marL="1360593" indent="0">
              <a:buNone/>
              <a:defRPr sz="1984"/>
            </a:lvl4pPr>
            <a:lvl5pPr marL="1814124" indent="0">
              <a:buNone/>
              <a:defRPr sz="1984"/>
            </a:lvl5pPr>
            <a:lvl6pPr marL="2267655" indent="0">
              <a:buNone/>
              <a:defRPr sz="1984"/>
            </a:lvl6pPr>
            <a:lvl7pPr marL="2721187" indent="0">
              <a:buNone/>
              <a:defRPr sz="1984"/>
            </a:lvl7pPr>
            <a:lvl8pPr marL="3174718" indent="0">
              <a:buNone/>
              <a:defRPr sz="1984"/>
            </a:lvl8pPr>
            <a:lvl9pPr marL="3628248" indent="0">
              <a:buNone/>
              <a:defRPr sz="1984"/>
            </a:lvl9pPr>
          </a:lstStyle>
          <a:p>
            <a:r>
              <a:rPr lang="en-US"/>
              <a:t>Click icon to add picture</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587"/>
            </a:lvl1pPr>
            <a:lvl2pPr marL="453531" indent="0">
              <a:buNone/>
              <a:defRPr sz="1389"/>
            </a:lvl2pPr>
            <a:lvl3pPr marL="907063" indent="0">
              <a:buNone/>
              <a:defRPr sz="1191"/>
            </a:lvl3pPr>
            <a:lvl4pPr marL="1360593" indent="0">
              <a:buNone/>
              <a:defRPr sz="992"/>
            </a:lvl4pPr>
            <a:lvl5pPr marL="1814124" indent="0">
              <a:buNone/>
              <a:defRPr sz="992"/>
            </a:lvl5pPr>
            <a:lvl6pPr marL="2267655" indent="0">
              <a:buNone/>
              <a:defRPr sz="992"/>
            </a:lvl6pPr>
            <a:lvl7pPr marL="2721187" indent="0">
              <a:buNone/>
              <a:defRPr sz="992"/>
            </a:lvl7pPr>
            <a:lvl8pPr marL="3174718" indent="0">
              <a:buNone/>
              <a:defRPr sz="992"/>
            </a:lvl8pPr>
            <a:lvl9pPr marL="3628248" indent="0">
              <a:buNone/>
              <a:defRPr sz="992"/>
            </a:lvl9pPr>
          </a:lstStyle>
          <a:p>
            <a:pPr lvl="0"/>
            <a:r>
              <a:rPr lang="en-US"/>
              <a:t>Click to edit Master text styles</a:t>
            </a:r>
          </a:p>
        </p:txBody>
      </p:sp>
      <p:sp>
        <p:nvSpPr>
          <p:cNvPr id="5" name="Date Placeholder 4"/>
          <p:cNvSpPr>
            <a:spLocks noGrp="1"/>
          </p:cNvSpPr>
          <p:nvPr>
            <p:ph type="dt" sz="half" idx="10"/>
          </p:nvPr>
        </p:nvSpPr>
        <p:spPr/>
        <p:txBody>
          <a:bodyPr/>
          <a:lstStyle/>
          <a:p>
            <a:fld id="{808040E2-36BE-486F-A9B7-0B76B9FD3A34}" type="datetimeFigureOut">
              <a:rPr lang="en-US" smtClean="0"/>
              <a:t>11/04/2026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F92AE-AAB1-4310-A344-6D9A8305FC71}" type="slidenum">
              <a:rPr lang="en-US" smtClean="0"/>
              <a:t>‹#›</a:t>
            </a:fld>
            <a:endParaRPr lang="en-US"/>
          </a:p>
        </p:txBody>
      </p:sp>
    </p:spTree>
    <p:extLst>
      <p:ext uri="{BB962C8B-B14F-4D97-AF65-F5344CB8AC3E}">
        <p14:creationId xmlns:p14="http://schemas.microsoft.com/office/powerpoint/2010/main" val="410774174"/>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8040E2-36BE-486F-A9B7-0B76B9FD3A34}" type="datetimeFigureOut">
              <a:rPr lang="en-US" smtClean="0"/>
              <a:t>11/04/2026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F92AE-AAB1-4310-A344-6D9A8305FC71}" type="slidenum">
              <a:rPr lang="en-US" smtClean="0"/>
              <a:t>‹#›</a:t>
            </a:fld>
            <a:endParaRPr lang="en-US"/>
          </a:p>
        </p:txBody>
      </p:sp>
    </p:spTree>
    <p:extLst>
      <p:ext uri="{BB962C8B-B14F-4D97-AF65-F5344CB8AC3E}">
        <p14:creationId xmlns:p14="http://schemas.microsoft.com/office/powerpoint/2010/main" val="1572664055"/>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6"/>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8040E2-36BE-486F-A9B7-0B76B9FD3A34}" type="datetimeFigureOut">
              <a:rPr lang="en-US" smtClean="0"/>
              <a:t>11/04/2026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F92AE-AAB1-4310-A344-6D9A8305FC71}" type="slidenum">
              <a:rPr lang="en-US" smtClean="0"/>
              <a:t>‹#›</a:t>
            </a:fld>
            <a:endParaRPr lang="en-US"/>
          </a:p>
        </p:txBody>
      </p:sp>
    </p:spTree>
    <p:extLst>
      <p:ext uri="{BB962C8B-B14F-4D97-AF65-F5344CB8AC3E}">
        <p14:creationId xmlns:p14="http://schemas.microsoft.com/office/powerpoint/2010/main" val="418612622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52964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98A99-E8A8-4A8C-A475-63BD63E2C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30DBABB-5830-4FB8-AF31-1BE86E4C6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C3D9F54-7281-4C88-8DAC-38835C54DA94}"/>
              </a:ext>
            </a:extLst>
          </p:cNvPr>
          <p:cNvSpPr>
            <a:spLocks noGrp="1"/>
          </p:cNvSpPr>
          <p:nvPr>
            <p:ph type="dt" sz="half" idx="10"/>
          </p:nvPr>
        </p:nvSpPr>
        <p:spPr/>
        <p:txBody>
          <a:bodyPr/>
          <a:lstStyle/>
          <a:p>
            <a:fld id="{659B6798-5A7D-4ABA-B6F6-C3AF8A02BD1E}" type="datetimeFigureOut">
              <a:rPr lang="en-US" smtClean="0"/>
              <a:t>11/04/2026</a:t>
            </a:fld>
            <a:endParaRPr lang="en-US"/>
          </a:p>
        </p:txBody>
      </p:sp>
      <p:sp>
        <p:nvSpPr>
          <p:cNvPr id="5" name="Footer Placeholder 4">
            <a:extLst>
              <a:ext uri="{FF2B5EF4-FFF2-40B4-BE49-F238E27FC236}">
                <a16:creationId xmlns:a16="http://schemas.microsoft.com/office/drawing/2014/main" xmlns="" id="{DA42392B-BF27-40D8-8946-AF1B6E685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5C185C-B31F-4786-BC79-098D9EB45D6C}"/>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864449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B7929-13E7-454C-9BA8-8A3780F4C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FEF7F53-C6D5-477C-B46D-524C0C5ED0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6B716D-616B-4600-B3E9-5D9D0EC85027}"/>
              </a:ext>
            </a:extLst>
          </p:cNvPr>
          <p:cNvSpPr>
            <a:spLocks noGrp="1"/>
          </p:cNvSpPr>
          <p:nvPr>
            <p:ph type="dt" sz="half" idx="10"/>
          </p:nvPr>
        </p:nvSpPr>
        <p:spPr/>
        <p:txBody>
          <a:bodyPr/>
          <a:lstStyle/>
          <a:p>
            <a:fld id="{659B6798-5A7D-4ABA-B6F6-C3AF8A02BD1E}" type="datetimeFigureOut">
              <a:rPr lang="en-US" smtClean="0"/>
              <a:t>11/04/2026</a:t>
            </a:fld>
            <a:endParaRPr lang="en-US"/>
          </a:p>
        </p:txBody>
      </p:sp>
      <p:sp>
        <p:nvSpPr>
          <p:cNvPr id="5" name="Footer Placeholder 4">
            <a:extLst>
              <a:ext uri="{FF2B5EF4-FFF2-40B4-BE49-F238E27FC236}">
                <a16:creationId xmlns:a16="http://schemas.microsoft.com/office/drawing/2014/main" xmlns="" id="{1A7FFB84-BA64-4B48-B3DA-C256B3303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49F987D-AD67-464A-99DE-D6980261D454}"/>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314877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E9D9D-C0B4-45D5-B73C-A338F3A22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8A1C582-C3C5-46E4-B8E3-2F7B9142EF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1252A4F-8C7D-4091-8470-5EC44B58DBCD}"/>
              </a:ext>
            </a:extLst>
          </p:cNvPr>
          <p:cNvSpPr>
            <a:spLocks noGrp="1"/>
          </p:cNvSpPr>
          <p:nvPr>
            <p:ph type="dt" sz="half" idx="10"/>
          </p:nvPr>
        </p:nvSpPr>
        <p:spPr/>
        <p:txBody>
          <a:bodyPr/>
          <a:lstStyle/>
          <a:p>
            <a:fld id="{659B6798-5A7D-4ABA-B6F6-C3AF8A02BD1E}" type="datetimeFigureOut">
              <a:rPr lang="en-US" smtClean="0"/>
              <a:t>11/04/2026</a:t>
            </a:fld>
            <a:endParaRPr lang="en-US"/>
          </a:p>
        </p:txBody>
      </p:sp>
      <p:sp>
        <p:nvSpPr>
          <p:cNvPr id="5" name="Footer Placeholder 4">
            <a:extLst>
              <a:ext uri="{FF2B5EF4-FFF2-40B4-BE49-F238E27FC236}">
                <a16:creationId xmlns:a16="http://schemas.microsoft.com/office/drawing/2014/main" xmlns="" id="{9FC35DE0-FC43-4D46-8546-D450576C4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D0A715-D899-40D7-AEED-DAF697458A3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688209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17C77-8C2F-41AD-8AAA-6C724C907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7F5C7-29CA-4DB3-92C9-BDA5657F8C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0A2D85C-011E-4493-B01D-ED3B4AF59E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7DDA481-89C0-4E95-8946-03E2AB457EA7}"/>
              </a:ext>
            </a:extLst>
          </p:cNvPr>
          <p:cNvSpPr>
            <a:spLocks noGrp="1"/>
          </p:cNvSpPr>
          <p:nvPr>
            <p:ph type="dt" sz="half" idx="10"/>
          </p:nvPr>
        </p:nvSpPr>
        <p:spPr/>
        <p:txBody>
          <a:bodyPr/>
          <a:lstStyle/>
          <a:p>
            <a:fld id="{659B6798-5A7D-4ABA-B6F6-C3AF8A02BD1E}" type="datetimeFigureOut">
              <a:rPr lang="en-US" smtClean="0"/>
              <a:t>11/04/2026</a:t>
            </a:fld>
            <a:endParaRPr lang="en-US"/>
          </a:p>
        </p:txBody>
      </p:sp>
      <p:sp>
        <p:nvSpPr>
          <p:cNvPr id="6" name="Footer Placeholder 5">
            <a:extLst>
              <a:ext uri="{FF2B5EF4-FFF2-40B4-BE49-F238E27FC236}">
                <a16:creationId xmlns:a16="http://schemas.microsoft.com/office/drawing/2014/main" xmlns="" id="{E051E511-F977-4EBC-9494-EDEB3A6A7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F094B68-A244-4C27-8792-D216BCF2AB2B}"/>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242065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2571E-0F52-4538-BBED-42A30E55B1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821523-5F75-4B95-80A4-B9AC63F75E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E2C5F72-ED43-455C-8882-7C35764D4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B45963D-7ED6-4456-B577-AAF30EE226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FBF1A89-81B1-4E62-A5FF-403F18FED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E1E946E-EF0B-49F0-980E-3AE637FB038A}"/>
              </a:ext>
            </a:extLst>
          </p:cNvPr>
          <p:cNvSpPr>
            <a:spLocks noGrp="1"/>
          </p:cNvSpPr>
          <p:nvPr>
            <p:ph type="dt" sz="half" idx="10"/>
          </p:nvPr>
        </p:nvSpPr>
        <p:spPr/>
        <p:txBody>
          <a:bodyPr/>
          <a:lstStyle/>
          <a:p>
            <a:fld id="{659B6798-5A7D-4ABA-B6F6-C3AF8A02BD1E}" type="datetimeFigureOut">
              <a:rPr lang="en-US" smtClean="0"/>
              <a:t>11/04/2026</a:t>
            </a:fld>
            <a:endParaRPr lang="en-US"/>
          </a:p>
        </p:txBody>
      </p:sp>
      <p:sp>
        <p:nvSpPr>
          <p:cNvPr id="8" name="Footer Placeholder 7">
            <a:extLst>
              <a:ext uri="{FF2B5EF4-FFF2-40B4-BE49-F238E27FC236}">
                <a16:creationId xmlns:a16="http://schemas.microsoft.com/office/drawing/2014/main" xmlns="" id="{3BAACB23-D257-4217-A692-05366CF06F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079B10C-F6B2-4895-AE35-5CDE16FEC0E3}"/>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856717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BD3AD-C4C0-4994-8148-9256D1C245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14D63F9-A326-45DE-9EA5-EFD8DE3528F6}"/>
              </a:ext>
            </a:extLst>
          </p:cNvPr>
          <p:cNvSpPr>
            <a:spLocks noGrp="1"/>
          </p:cNvSpPr>
          <p:nvPr>
            <p:ph type="dt" sz="half" idx="10"/>
          </p:nvPr>
        </p:nvSpPr>
        <p:spPr/>
        <p:txBody>
          <a:bodyPr/>
          <a:lstStyle/>
          <a:p>
            <a:fld id="{659B6798-5A7D-4ABA-B6F6-C3AF8A02BD1E}" type="datetimeFigureOut">
              <a:rPr lang="en-US" smtClean="0"/>
              <a:t>11/04/2026</a:t>
            </a:fld>
            <a:endParaRPr lang="en-US"/>
          </a:p>
        </p:txBody>
      </p:sp>
      <p:sp>
        <p:nvSpPr>
          <p:cNvPr id="4" name="Footer Placeholder 3">
            <a:extLst>
              <a:ext uri="{FF2B5EF4-FFF2-40B4-BE49-F238E27FC236}">
                <a16:creationId xmlns:a16="http://schemas.microsoft.com/office/drawing/2014/main" xmlns="" id="{DCBAB967-7B71-4167-B65C-C819422A98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765D4EA-F917-45B1-8E26-01A0BFAC27C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54490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F64F2FB-D26C-4D58-B3AE-FC9733CE9048}"/>
              </a:ext>
            </a:extLst>
          </p:cNvPr>
          <p:cNvSpPr>
            <a:spLocks noGrp="1"/>
          </p:cNvSpPr>
          <p:nvPr>
            <p:ph type="dt" sz="half" idx="10"/>
          </p:nvPr>
        </p:nvSpPr>
        <p:spPr/>
        <p:txBody>
          <a:bodyPr/>
          <a:lstStyle/>
          <a:p>
            <a:fld id="{659B6798-5A7D-4ABA-B6F6-C3AF8A02BD1E}" type="datetimeFigureOut">
              <a:rPr lang="en-US" smtClean="0"/>
              <a:t>11/04/2026</a:t>
            </a:fld>
            <a:endParaRPr lang="en-US"/>
          </a:p>
        </p:txBody>
      </p:sp>
      <p:sp>
        <p:nvSpPr>
          <p:cNvPr id="3" name="Footer Placeholder 2">
            <a:extLst>
              <a:ext uri="{FF2B5EF4-FFF2-40B4-BE49-F238E27FC236}">
                <a16:creationId xmlns:a16="http://schemas.microsoft.com/office/drawing/2014/main" xmlns="" id="{EAE7BACE-31A2-4FDD-B617-CCF113023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3B53F2D-C9C5-41D2-82AC-B0CE7A3B684A}"/>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055196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810DC3-67E4-4DEB-ADBE-D2206DAA1B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1EF2528-D9FC-4118-AE57-8AB1EEBD4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FDBECB2-5C60-4056-BDBB-35B5610E9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F3798F6-EF65-441E-8493-8B515C2D1FFD}"/>
              </a:ext>
            </a:extLst>
          </p:cNvPr>
          <p:cNvSpPr>
            <a:spLocks noGrp="1"/>
          </p:cNvSpPr>
          <p:nvPr>
            <p:ph type="dt" sz="half" idx="10"/>
          </p:nvPr>
        </p:nvSpPr>
        <p:spPr/>
        <p:txBody>
          <a:bodyPr/>
          <a:lstStyle/>
          <a:p>
            <a:fld id="{659B6798-5A7D-4ABA-B6F6-C3AF8A02BD1E}" type="datetimeFigureOut">
              <a:rPr lang="en-US" smtClean="0"/>
              <a:t>11/04/2026</a:t>
            </a:fld>
            <a:endParaRPr lang="en-US"/>
          </a:p>
        </p:txBody>
      </p:sp>
      <p:sp>
        <p:nvSpPr>
          <p:cNvPr id="6" name="Footer Placeholder 5">
            <a:extLst>
              <a:ext uri="{FF2B5EF4-FFF2-40B4-BE49-F238E27FC236}">
                <a16:creationId xmlns:a16="http://schemas.microsoft.com/office/drawing/2014/main" xmlns="" id="{F50553E1-F232-46B7-81D5-E70FE777C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ADF9304-2C11-4355-9E74-4804598EBF7F}"/>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921337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8BC13-7B0B-447C-9D35-207DB7D1A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384B8B3-2D19-4C3C-84CC-51E2C1DE12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6EEE19-82DC-47BD-B028-208CE01D7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4864587-3BCE-4B8A-8A22-C160FAA019A4}"/>
              </a:ext>
            </a:extLst>
          </p:cNvPr>
          <p:cNvSpPr>
            <a:spLocks noGrp="1"/>
          </p:cNvSpPr>
          <p:nvPr>
            <p:ph type="dt" sz="half" idx="10"/>
          </p:nvPr>
        </p:nvSpPr>
        <p:spPr/>
        <p:txBody>
          <a:bodyPr/>
          <a:lstStyle/>
          <a:p>
            <a:fld id="{659B6798-5A7D-4ABA-B6F6-C3AF8A02BD1E}" type="datetimeFigureOut">
              <a:rPr lang="en-US" smtClean="0"/>
              <a:t>11/04/2026</a:t>
            </a:fld>
            <a:endParaRPr lang="en-US"/>
          </a:p>
        </p:txBody>
      </p:sp>
      <p:sp>
        <p:nvSpPr>
          <p:cNvPr id="6" name="Footer Placeholder 5">
            <a:extLst>
              <a:ext uri="{FF2B5EF4-FFF2-40B4-BE49-F238E27FC236}">
                <a16:creationId xmlns:a16="http://schemas.microsoft.com/office/drawing/2014/main" xmlns="" id="{FC9A4325-9E1C-43F5-A048-027FBBDD8C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AD1BAF7-7B63-4B4F-AFA4-22A66F0823B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39208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958D06-4EB6-40CE-9F99-11B77AF506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5DEBDAC-52EE-4E9A-A6CA-6500811F07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4C3C07-877E-421B-98B8-019D965698DA}"/>
              </a:ext>
            </a:extLst>
          </p:cNvPr>
          <p:cNvSpPr>
            <a:spLocks noGrp="1"/>
          </p:cNvSpPr>
          <p:nvPr>
            <p:ph type="dt" sz="half" idx="10"/>
          </p:nvPr>
        </p:nvSpPr>
        <p:spPr/>
        <p:txBody>
          <a:bodyPr/>
          <a:lstStyle/>
          <a:p>
            <a:fld id="{659B6798-5A7D-4ABA-B6F6-C3AF8A02BD1E}" type="datetimeFigureOut">
              <a:rPr lang="en-US" smtClean="0"/>
              <a:t>11/04/2026</a:t>
            </a:fld>
            <a:endParaRPr lang="en-US"/>
          </a:p>
        </p:txBody>
      </p:sp>
      <p:sp>
        <p:nvSpPr>
          <p:cNvPr id="5" name="Footer Placeholder 4">
            <a:extLst>
              <a:ext uri="{FF2B5EF4-FFF2-40B4-BE49-F238E27FC236}">
                <a16:creationId xmlns:a16="http://schemas.microsoft.com/office/drawing/2014/main" xmlns="" id="{AC7A5A5E-A79D-4005-BC51-8554608CF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A06E336-EADA-41A7-9596-F1035E81A9F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060366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50692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0ECA0F5-24C5-4D88-B386-ABEE3E32FB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D82E51E-3976-4CDD-8454-50514674C1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66D708-9DF5-458E-928A-77765943D9D3}"/>
              </a:ext>
            </a:extLst>
          </p:cNvPr>
          <p:cNvSpPr>
            <a:spLocks noGrp="1"/>
          </p:cNvSpPr>
          <p:nvPr>
            <p:ph type="dt" sz="half" idx="10"/>
          </p:nvPr>
        </p:nvSpPr>
        <p:spPr/>
        <p:txBody>
          <a:bodyPr/>
          <a:lstStyle/>
          <a:p>
            <a:fld id="{659B6798-5A7D-4ABA-B6F6-C3AF8A02BD1E}" type="datetimeFigureOut">
              <a:rPr lang="en-US" smtClean="0"/>
              <a:t>11/04/2026</a:t>
            </a:fld>
            <a:endParaRPr lang="en-US"/>
          </a:p>
        </p:txBody>
      </p:sp>
      <p:sp>
        <p:nvSpPr>
          <p:cNvPr id="5" name="Footer Placeholder 4">
            <a:extLst>
              <a:ext uri="{FF2B5EF4-FFF2-40B4-BE49-F238E27FC236}">
                <a16:creationId xmlns:a16="http://schemas.microsoft.com/office/drawing/2014/main" xmlns="" id="{2F03D12E-21B4-4239-8171-6C2BC931D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9D9075-4E93-48F2-BBA3-340FA2F04E49}"/>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161900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FB0D1E-F729-400C-B3EC-692C73640D2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xmlns="" id="{9420B7DD-33E2-4E70-BF28-AAA81723C7D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xmlns="" id="{ADDE677E-24A8-4D84-8796-4C4DC5268622}"/>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5" name="Footer Placeholder 4">
            <a:extLst>
              <a:ext uri="{FF2B5EF4-FFF2-40B4-BE49-F238E27FC236}">
                <a16:creationId xmlns:a16="http://schemas.microsoft.com/office/drawing/2014/main" xmlns="" id="{F6A6FA6A-519A-4C0A-9B87-168F574E8850}"/>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a16="http://schemas.microsoft.com/office/drawing/2014/main" xmlns="" id="{F43B6BBF-4D72-4EAD-9287-B14FC07AD026}"/>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16651976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8DCCE-9518-4EF5-9D2F-5D3699715CE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xmlns="" id="{1BCA4D81-2B6C-4824-9EB2-6FC8C56DC37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97777308-5AC7-4874-A0E9-BBF3F0D8B347}"/>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5" name="Footer Placeholder 4">
            <a:extLst>
              <a:ext uri="{FF2B5EF4-FFF2-40B4-BE49-F238E27FC236}">
                <a16:creationId xmlns:a16="http://schemas.microsoft.com/office/drawing/2014/main" xmlns="" id="{B075800E-6113-446A-A25F-49A960FA4E78}"/>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a16="http://schemas.microsoft.com/office/drawing/2014/main" xmlns="" id="{698732FF-42B9-4BB4-8BD3-E860A8424A84}"/>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19825485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340B41-F559-4DB8-85F3-E5CD8F9D163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xmlns="" id="{4D5B4B83-1E89-4544-96B1-E0D0D82262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554CC90-3AB8-4B22-82BF-BBB0A462B767}"/>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5" name="Footer Placeholder 4">
            <a:extLst>
              <a:ext uri="{FF2B5EF4-FFF2-40B4-BE49-F238E27FC236}">
                <a16:creationId xmlns:a16="http://schemas.microsoft.com/office/drawing/2014/main" xmlns="" id="{B9FFC091-3E7F-4C32-BDC9-4C0D21C87FCC}"/>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a16="http://schemas.microsoft.com/office/drawing/2014/main" xmlns="" id="{0C540279-8FB7-4ED8-8C64-0295FDD36CF1}"/>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27964668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E707A6-4A5B-4321-9D28-2F252DFF92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xmlns="" id="{3C33BFE7-F0D2-4850-BFD1-F8D0F22D3CF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xmlns="" id="{EA02E97D-9AD0-4A42-95AA-FD7471B7FD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xmlns="" id="{09243950-A962-4E0A-983C-E28F9F61CFB7}"/>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6" name="Footer Placeholder 5">
            <a:extLst>
              <a:ext uri="{FF2B5EF4-FFF2-40B4-BE49-F238E27FC236}">
                <a16:creationId xmlns:a16="http://schemas.microsoft.com/office/drawing/2014/main" xmlns="" id="{973B96D4-62D8-4D72-8A4C-46C31D961E06}"/>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7" name="Slide Number Placeholder 6">
            <a:extLst>
              <a:ext uri="{FF2B5EF4-FFF2-40B4-BE49-F238E27FC236}">
                <a16:creationId xmlns:a16="http://schemas.microsoft.com/office/drawing/2014/main" xmlns="" id="{4149E9F8-030B-4773-AEF3-90AF93BF2CBA}"/>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6760018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21786-5C75-43E5-B815-0C85D71EBE8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xmlns="" id="{B71BDF71-3BD8-4542-8220-F26C7572A80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7B0212E-AAC7-4056-88F9-5FDD47B109E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xmlns="" id="{6060BA18-9FAE-44FD-8D7D-8ADE332192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A7832B7-CAAE-4983-AC35-CDB0109AE57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xmlns="" id="{E93B3F70-7EF0-4349-99EE-7D6538637363}"/>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8" name="Footer Placeholder 7">
            <a:extLst>
              <a:ext uri="{FF2B5EF4-FFF2-40B4-BE49-F238E27FC236}">
                <a16:creationId xmlns:a16="http://schemas.microsoft.com/office/drawing/2014/main" xmlns="" id="{F88D6865-6000-4E21-8190-8D927E83D690}"/>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9" name="Slide Number Placeholder 8">
            <a:extLst>
              <a:ext uri="{FF2B5EF4-FFF2-40B4-BE49-F238E27FC236}">
                <a16:creationId xmlns:a16="http://schemas.microsoft.com/office/drawing/2014/main" xmlns="" id="{481476E3-9128-4D2C-B69E-5C238E0A8CF1}"/>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2325118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324497-5739-450A-B32A-00D83BE4D03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xmlns="" id="{7DCA427A-E6A5-4B5B-9135-66E0D6D6B7B9}"/>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4" name="Footer Placeholder 3">
            <a:extLst>
              <a:ext uri="{FF2B5EF4-FFF2-40B4-BE49-F238E27FC236}">
                <a16:creationId xmlns:a16="http://schemas.microsoft.com/office/drawing/2014/main" xmlns="" id="{162DBAE8-B05A-4A91-940B-392B12BE015D}"/>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5" name="Slide Number Placeholder 4">
            <a:extLst>
              <a:ext uri="{FF2B5EF4-FFF2-40B4-BE49-F238E27FC236}">
                <a16:creationId xmlns:a16="http://schemas.microsoft.com/office/drawing/2014/main" xmlns="" id="{29263A10-9026-48D9-823A-9FBB44C3BCD8}"/>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3848151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8589302-6033-44D7-9045-7353E80B2DFD}"/>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3" name="Footer Placeholder 2">
            <a:extLst>
              <a:ext uri="{FF2B5EF4-FFF2-40B4-BE49-F238E27FC236}">
                <a16:creationId xmlns:a16="http://schemas.microsoft.com/office/drawing/2014/main" xmlns="" id="{9324D074-9AC9-42CC-B879-BE5355C241F6}"/>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4" name="Slide Number Placeholder 3">
            <a:extLst>
              <a:ext uri="{FF2B5EF4-FFF2-40B4-BE49-F238E27FC236}">
                <a16:creationId xmlns:a16="http://schemas.microsoft.com/office/drawing/2014/main" xmlns="" id="{9541AD2F-FDF7-4CC6-BD82-5B3EBB71D4FF}"/>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17238726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8DD28F-7057-451F-89DE-ABE1B508194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xmlns="" id="{7D31DF0C-320F-4EF1-B346-246B9680EAD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xmlns="" id="{5C2C0FC2-4A81-4B0A-A52C-96221D0165F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A63F12B-D8C2-4FC2-8A98-C337D24198FC}"/>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6" name="Footer Placeholder 5">
            <a:extLst>
              <a:ext uri="{FF2B5EF4-FFF2-40B4-BE49-F238E27FC236}">
                <a16:creationId xmlns:a16="http://schemas.microsoft.com/office/drawing/2014/main" xmlns="" id="{34DFFF39-56E2-4304-8C84-BA4A3F06567F}"/>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7" name="Slide Number Placeholder 6">
            <a:extLst>
              <a:ext uri="{FF2B5EF4-FFF2-40B4-BE49-F238E27FC236}">
                <a16:creationId xmlns:a16="http://schemas.microsoft.com/office/drawing/2014/main" xmlns="" id="{651851EE-8ED1-48F1-BF5B-2C0F970B7EF6}"/>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814148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CF207-8231-45CF-9B55-B77840DB76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xmlns="" id="{F1E7958A-532F-44E7-9958-DEBFFE58C84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xmlns="" id="{F6445CD0-A6CA-418F-B28B-93B58D0B0E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FA874A-9A68-4F24-BCB4-E1F02F6EA315}"/>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6" name="Footer Placeholder 5">
            <a:extLst>
              <a:ext uri="{FF2B5EF4-FFF2-40B4-BE49-F238E27FC236}">
                <a16:creationId xmlns:a16="http://schemas.microsoft.com/office/drawing/2014/main" xmlns="" id="{A67FB102-DF6A-426A-BB49-0DD9D528B6C4}"/>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7" name="Slide Number Placeholder 6">
            <a:extLst>
              <a:ext uri="{FF2B5EF4-FFF2-40B4-BE49-F238E27FC236}">
                <a16:creationId xmlns:a16="http://schemas.microsoft.com/office/drawing/2014/main" xmlns="" id="{18EA6380-5829-42AA-B1D8-2F27AA4450B1}"/>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424653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96702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CA3EF-7260-4500-A667-923DF22E67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xmlns="" id="{38CAB15A-2424-44CD-A013-4CAAC605FD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8AD7A8ED-35A0-4DFB-9674-7679B19A43E1}"/>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5" name="Footer Placeholder 4">
            <a:extLst>
              <a:ext uri="{FF2B5EF4-FFF2-40B4-BE49-F238E27FC236}">
                <a16:creationId xmlns:a16="http://schemas.microsoft.com/office/drawing/2014/main" xmlns="" id="{D7DF7674-3AE8-4A10-847D-8D6B60738E38}"/>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a16="http://schemas.microsoft.com/office/drawing/2014/main" xmlns="" id="{BACA3A33-4ECC-4865-B63B-9465436E5CCB}"/>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1039635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1D8DD28-CC09-4910-A246-64D19793FB5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xmlns="" id="{91CE7245-E6CE-4FAD-B63F-7B6783516D7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xmlns="" id="{329E7274-94BE-4F94-8B01-2383B879E2F2}"/>
              </a:ext>
            </a:extLst>
          </p:cNvPr>
          <p:cNvSpPr>
            <a:spLocks noGrp="1"/>
          </p:cNvSpPr>
          <p:nvPr>
            <p:ph type="dt" sz="half" idx="10"/>
          </p:nvPr>
        </p:nvSpPr>
        <p:spPr>
          <a:xfrm>
            <a:off x="838200" y="6356350"/>
            <a:ext cx="2743200" cy="365125"/>
          </a:xfrm>
          <a:prstGeom prst="rect">
            <a:avLst/>
          </a:prstGeom>
        </p:spPr>
        <p:txBody>
          <a:bodyPr/>
          <a:lstStyle/>
          <a:p>
            <a:fld id="{80190BAF-0423-40E3-81E1-522E9FF5D504}" type="datetimeFigureOut">
              <a:rPr lang="en-PH" smtClean="0">
                <a:solidFill>
                  <a:prstClr val="black"/>
                </a:solidFill>
              </a:rPr>
              <a:pPr/>
              <a:t>4/11/2026</a:t>
            </a:fld>
            <a:endParaRPr lang="en-PH">
              <a:solidFill>
                <a:prstClr val="black"/>
              </a:solidFill>
            </a:endParaRPr>
          </a:p>
        </p:txBody>
      </p:sp>
      <p:sp>
        <p:nvSpPr>
          <p:cNvPr id="5" name="Footer Placeholder 4">
            <a:extLst>
              <a:ext uri="{FF2B5EF4-FFF2-40B4-BE49-F238E27FC236}">
                <a16:creationId xmlns:a16="http://schemas.microsoft.com/office/drawing/2014/main" xmlns="" id="{FD6AEB2C-E59B-46D8-AD92-EB90275DEF1A}"/>
              </a:ext>
            </a:extLst>
          </p:cNvPr>
          <p:cNvSpPr>
            <a:spLocks noGrp="1"/>
          </p:cNvSpPr>
          <p:nvPr>
            <p:ph type="ftr" sz="quarter" idx="11"/>
          </p:nvPr>
        </p:nvSpPr>
        <p:spPr>
          <a:xfrm>
            <a:off x="4038600" y="6356350"/>
            <a:ext cx="4114800" cy="365125"/>
          </a:xfrm>
          <a:prstGeom prst="rect">
            <a:avLst/>
          </a:prstGeom>
        </p:spPr>
        <p:txBody>
          <a:bodyPr/>
          <a:lstStyle/>
          <a:p>
            <a:endParaRPr lang="en-PH">
              <a:solidFill>
                <a:prstClr val="black"/>
              </a:solidFill>
            </a:endParaRPr>
          </a:p>
        </p:txBody>
      </p:sp>
      <p:sp>
        <p:nvSpPr>
          <p:cNvPr id="6" name="Slide Number Placeholder 5">
            <a:extLst>
              <a:ext uri="{FF2B5EF4-FFF2-40B4-BE49-F238E27FC236}">
                <a16:creationId xmlns:a16="http://schemas.microsoft.com/office/drawing/2014/main" xmlns="" id="{B6040645-526A-40F5-9DC9-67DD37F283B3}"/>
              </a:ext>
            </a:extLst>
          </p:cNvPr>
          <p:cNvSpPr>
            <a:spLocks noGrp="1"/>
          </p:cNvSpPr>
          <p:nvPr>
            <p:ph type="sldNum" sz="quarter" idx="12"/>
          </p:nvPr>
        </p:nvSpPr>
        <p:spPr>
          <a:xfrm>
            <a:off x="8610600" y="6356350"/>
            <a:ext cx="2743200" cy="365125"/>
          </a:xfrm>
          <a:prstGeom prst="rect">
            <a:avLst/>
          </a:prstGeom>
        </p:spPr>
        <p:txBody>
          <a:bodyPr/>
          <a:lstStyle/>
          <a:p>
            <a:fld id="{B5B51FD0-1947-42E4-8AD4-F774DA8B4EB0}" type="slidenum">
              <a:rPr lang="en-PH" smtClean="0">
                <a:solidFill>
                  <a:prstClr val="black"/>
                </a:solidFill>
              </a:rPr>
              <a:pPr/>
              <a:t>‹#›</a:t>
            </a:fld>
            <a:endParaRPr lang="en-PH">
              <a:solidFill>
                <a:prstClr val="black"/>
              </a:solidFill>
            </a:endParaRPr>
          </a:p>
        </p:txBody>
      </p:sp>
    </p:spTree>
    <p:extLst>
      <p:ext uri="{BB962C8B-B14F-4D97-AF65-F5344CB8AC3E}">
        <p14:creationId xmlns:p14="http://schemas.microsoft.com/office/powerpoint/2010/main" val="263826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08605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02827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54429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88826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2366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3"/>
            <a:ext cx="2743200" cy="365124"/>
          </a:xfrm>
          <a:prstGeom prst="rect">
            <a:avLst/>
          </a:prstGeom>
        </p:spPr>
        <p:txBody>
          <a:bodyPr vert="horz" lIns="91440" tIns="45720" rIns="91440" bIns="45720" rtlCol="0" anchor="ctr"/>
          <a:lstStyle>
            <a:lvl1pPr algn="l">
              <a:defRPr sz="1191">
                <a:solidFill>
                  <a:schemeClr val="tx1">
                    <a:tint val="75000"/>
                  </a:schemeClr>
                </a:solidFill>
              </a:defRPr>
            </a:lvl1pPr>
          </a:lstStyle>
          <a:p>
            <a:fld id="{808040E2-36BE-486F-A9B7-0B76B9FD3A34}" type="datetimeFigureOut">
              <a:rPr lang="en-US" smtClean="0"/>
              <a:t>11/04/2026</a:t>
            </a:fld>
            <a:endParaRPr lang="en-US"/>
          </a:p>
        </p:txBody>
      </p:sp>
      <p:sp>
        <p:nvSpPr>
          <p:cNvPr id="5" name="Footer Placeholder 4"/>
          <p:cNvSpPr>
            <a:spLocks noGrp="1"/>
          </p:cNvSpPr>
          <p:nvPr>
            <p:ph type="ftr" sz="quarter" idx="3"/>
          </p:nvPr>
        </p:nvSpPr>
        <p:spPr>
          <a:xfrm>
            <a:off x="4038600" y="6356353"/>
            <a:ext cx="4114800" cy="365124"/>
          </a:xfrm>
          <a:prstGeom prst="rect">
            <a:avLst/>
          </a:prstGeom>
        </p:spPr>
        <p:txBody>
          <a:bodyPr vert="horz" lIns="91440" tIns="45720" rIns="91440" bIns="45720" rtlCol="0" anchor="ctr"/>
          <a:lstStyle>
            <a:lvl1pPr algn="ctr">
              <a:defRPr sz="119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3"/>
            <a:ext cx="2743200" cy="365124"/>
          </a:xfrm>
          <a:prstGeom prst="rect">
            <a:avLst/>
          </a:prstGeom>
        </p:spPr>
        <p:txBody>
          <a:bodyPr vert="horz" lIns="91440" tIns="45720" rIns="91440" bIns="45720" rtlCol="0" anchor="ctr"/>
          <a:lstStyle>
            <a:lvl1pPr algn="r">
              <a:defRPr sz="1191">
                <a:solidFill>
                  <a:schemeClr val="tx1">
                    <a:tint val="75000"/>
                  </a:schemeClr>
                </a:solidFill>
              </a:defRPr>
            </a:lvl1pPr>
          </a:lstStyle>
          <a:p>
            <a:fld id="{59DF92AE-AAB1-4310-A344-6D9A8305FC71}" type="slidenum">
              <a:rPr lang="en-US" smtClean="0"/>
              <a:t>‹#›</a:t>
            </a:fld>
            <a:endParaRPr lang="en-US"/>
          </a:p>
        </p:txBody>
      </p:sp>
    </p:spTree>
    <p:extLst>
      <p:ext uri="{BB962C8B-B14F-4D97-AF65-F5344CB8AC3E}">
        <p14:creationId xmlns:p14="http://schemas.microsoft.com/office/powerpoint/2010/main" val="57654769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spd="slow">
    <p:wipe/>
  </p:transition>
  <p:txStyles>
    <p:titleStyle>
      <a:lvl1pPr algn="l" defTabSz="907063" rtl="0" eaLnBrk="1" latinLnBrk="0" hangingPunct="1">
        <a:lnSpc>
          <a:spcPct val="90000"/>
        </a:lnSpc>
        <a:spcBef>
          <a:spcPct val="0"/>
        </a:spcBef>
        <a:buNone/>
        <a:defRPr sz="4365" kern="1200">
          <a:solidFill>
            <a:schemeClr val="tx1"/>
          </a:solidFill>
          <a:latin typeface="+mj-lt"/>
          <a:ea typeface="+mj-ea"/>
          <a:cs typeface="+mj-cs"/>
        </a:defRPr>
      </a:lvl1pPr>
    </p:titleStyle>
    <p:bodyStyle>
      <a:lvl1pPr marL="226765" indent="-226765" algn="l" defTabSz="907063" rtl="0" eaLnBrk="1" latinLnBrk="0" hangingPunct="1">
        <a:lnSpc>
          <a:spcPct val="90000"/>
        </a:lnSpc>
        <a:spcBef>
          <a:spcPts val="992"/>
        </a:spcBef>
        <a:buFont typeface="Arial" panose="020B0604020202020204" pitchFamily="34" charset="0"/>
        <a:buChar char="•"/>
        <a:defRPr sz="2777" kern="1200">
          <a:solidFill>
            <a:schemeClr val="tx1"/>
          </a:solidFill>
          <a:latin typeface="+mn-lt"/>
          <a:ea typeface="+mn-ea"/>
          <a:cs typeface="+mn-cs"/>
        </a:defRPr>
      </a:lvl1pPr>
      <a:lvl2pPr marL="680296" indent="-226765" algn="l" defTabSz="907063" rtl="0" eaLnBrk="1" latinLnBrk="0" hangingPunct="1">
        <a:lnSpc>
          <a:spcPct val="90000"/>
        </a:lnSpc>
        <a:spcBef>
          <a:spcPts val="496"/>
        </a:spcBef>
        <a:buFont typeface="Arial" panose="020B0604020202020204" pitchFamily="34" charset="0"/>
        <a:buChar char="•"/>
        <a:defRPr sz="2381" kern="1200">
          <a:solidFill>
            <a:schemeClr val="tx1"/>
          </a:solidFill>
          <a:latin typeface="+mn-lt"/>
          <a:ea typeface="+mn-ea"/>
          <a:cs typeface="+mn-cs"/>
        </a:defRPr>
      </a:lvl2pPr>
      <a:lvl3pPr marL="1133828" indent="-226765" algn="l" defTabSz="907063" rtl="0" eaLnBrk="1" latinLnBrk="0" hangingPunct="1">
        <a:lnSpc>
          <a:spcPct val="90000"/>
        </a:lnSpc>
        <a:spcBef>
          <a:spcPts val="496"/>
        </a:spcBef>
        <a:buFont typeface="Arial" panose="020B0604020202020204" pitchFamily="34" charset="0"/>
        <a:buChar char="•"/>
        <a:defRPr sz="1984" kern="1200">
          <a:solidFill>
            <a:schemeClr val="tx1"/>
          </a:solidFill>
          <a:latin typeface="+mn-lt"/>
          <a:ea typeface="+mn-ea"/>
          <a:cs typeface="+mn-cs"/>
        </a:defRPr>
      </a:lvl3pPr>
      <a:lvl4pPr marL="1587359" indent="-226765" algn="l" defTabSz="907063" rtl="0" eaLnBrk="1" latinLnBrk="0" hangingPunct="1">
        <a:lnSpc>
          <a:spcPct val="90000"/>
        </a:lnSpc>
        <a:spcBef>
          <a:spcPts val="496"/>
        </a:spcBef>
        <a:buFont typeface="Arial" panose="020B0604020202020204" pitchFamily="34" charset="0"/>
        <a:buChar char="•"/>
        <a:defRPr sz="1785" kern="1200">
          <a:solidFill>
            <a:schemeClr val="tx1"/>
          </a:solidFill>
          <a:latin typeface="+mn-lt"/>
          <a:ea typeface="+mn-ea"/>
          <a:cs typeface="+mn-cs"/>
        </a:defRPr>
      </a:lvl4pPr>
      <a:lvl5pPr marL="2040890" indent="-226765" algn="l" defTabSz="907063" rtl="0" eaLnBrk="1" latinLnBrk="0" hangingPunct="1">
        <a:lnSpc>
          <a:spcPct val="90000"/>
        </a:lnSpc>
        <a:spcBef>
          <a:spcPts val="496"/>
        </a:spcBef>
        <a:buFont typeface="Arial" panose="020B0604020202020204" pitchFamily="34" charset="0"/>
        <a:buChar char="•"/>
        <a:defRPr sz="1785" kern="1200">
          <a:solidFill>
            <a:schemeClr val="tx1"/>
          </a:solidFill>
          <a:latin typeface="+mn-lt"/>
          <a:ea typeface="+mn-ea"/>
          <a:cs typeface="+mn-cs"/>
        </a:defRPr>
      </a:lvl5pPr>
      <a:lvl6pPr marL="2494420" indent="-226765" algn="l" defTabSz="907063" rtl="0" eaLnBrk="1" latinLnBrk="0" hangingPunct="1">
        <a:lnSpc>
          <a:spcPct val="90000"/>
        </a:lnSpc>
        <a:spcBef>
          <a:spcPts val="496"/>
        </a:spcBef>
        <a:buFont typeface="Arial" panose="020B0604020202020204" pitchFamily="34" charset="0"/>
        <a:buChar char="•"/>
        <a:defRPr sz="1785" kern="1200">
          <a:solidFill>
            <a:schemeClr val="tx1"/>
          </a:solidFill>
          <a:latin typeface="+mn-lt"/>
          <a:ea typeface="+mn-ea"/>
          <a:cs typeface="+mn-cs"/>
        </a:defRPr>
      </a:lvl6pPr>
      <a:lvl7pPr marL="2947952" indent="-226765" algn="l" defTabSz="907063" rtl="0" eaLnBrk="1" latinLnBrk="0" hangingPunct="1">
        <a:lnSpc>
          <a:spcPct val="90000"/>
        </a:lnSpc>
        <a:spcBef>
          <a:spcPts val="496"/>
        </a:spcBef>
        <a:buFont typeface="Arial" panose="020B0604020202020204" pitchFamily="34" charset="0"/>
        <a:buChar char="•"/>
        <a:defRPr sz="1785" kern="1200">
          <a:solidFill>
            <a:schemeClr val="tx1"/>
          </a:solidFill>
          <a:latin typeface="+mn-lt"/>
          <a:ea typeface="+mn-ea"/>
          <a:cs typeface="+mn-cs"/>
        </a:defRPr>
      </a:lvl7pPr>
      <a:lvl8pPr marL="3401483" indent="-226765" algn="l" defTabSz="907063" rtl="0" eaLnBrk="1" latinLnBrk="0" hangingPunct="1">
        <a:lnSpc>
          <a:spcPct val="90000"/>
        </a:lnSpc>
        <a:spcBef>
          <a:spcPts val="496"/>
        </a:spcBef>
        <a:buFont typeface="Arial" panose="020B0604020202020204" pitchFamily="34" charset="0"/>
        <a:buChar char="•"/>
        <a:defRPr sz="1785" kern="1200">
          <a:solidFill>
            <a:schemeClr val="tx1"/>
          </a:solidFill>
          <a:latin typeface="+mn-lt"/>
          <a:ea typeface="+mn-ea"/>
          <a:cs typeface="+mn-cs"/>
        </a:defRPr>
      </a:lvl8pPr>
      <a:lvl9pPr marL="3855014" indent="-226765" algn="l" defTabSz="907063" rtl="0" eaLnBrk="1" latinLnBrk="0" hangingPunct="1">
        <a:lnSpc>
          <a:spcPct val="90000"/>
        </a:lnSpc>
        <a:spcBef>
          <a:spcPts val="496"/>
        </a:spcBef>
        <a:buFont typeface="Arial" panose="020B0604020202020204" pitchFamily="34" charset="0"/>
        <a:buChar char="•"/>
        <a:defRPr sz="1785" kern="1200">
          <a:solidFill>
            <a:schemeClr val="tx1"/>
          </a:solidFill>
          <a:latin typeface="+mn-lt"/>
          <a:ea typeface="+mn-ea"/>
          <a:cs typeface="+mn-cs"/>
        </a:defRPr>
      </a:lvl9pPr>
    </p:bodyStyle>
    <p:otherStyle>
      <a:defPPr>
        <a:defRPr lang="en-US"/>
      </a:defPPr>
      <a:lvl1pPr marL="0" algn="l" defTabSz="907063" rtl="0" eaLnBrk="1" latinLnBrk="0" hangingPunct="1">
        <a:defRPr sz="1785" kern="1200">
          <a:solidFill>
            <a:schemeClr val="tx1"/>
          </a:solidFill>
          <a:latin typeface="+mn-lt"/>
          <a:ea typeface="+mn-ea"/>
          <a:cs typeface="+mn-cs"/>
        </a:defRPr>
      </a:lvl1pPr>
      <a:lvl2pPr marL="453531" algn="l" defTabSz="907063" rtl="0" eaLnBrk="1" latinLnBrk="0" hangingPunct="1">
        <a:defRPr sz="1785" kern="1200">
          <a:solidFill>
            <a:schemeClr val="tx1"/>
          </a:solidFill>
          <a:latin typeface="+mn-lt"/>
          <a:ea typeface="+mn-ea"/>
          <a:cs typeface="+mn-cs"/>
        </a:defRPr>
      </a:lvl2pPr>
      <a:lvl3pPr marL="907063" algn="l" defTabSz="907063" rtl="0" eaLnBrk="1" latinLnBrk="0" hangingPunct="1">
        <a:defRPr sz="1785" kern="1200">
          <a:solidFill>
            <a:schemeClr val="tx1"/>
          </a:solidFill>
          <a:latin typeface="+mn-lt"/>
          <a:ea typeface="+mn-ea"/>
          <a:cs typeface="+mn-cs"/>
        </a:defRPr>
      </a:lvl3pPr>
      <a:lvl4pPr marL="1360593" algn="l" defTabSz="907063" rtl="0" eaLnBrk="1" latinLnBrk="0" hangingPunct="1">
        <a:defRPr sz="1785" kern="1200">
          <a:solidFill>
            <a:schemeClr val="tx1"/>
          </a:solidFill>
          <a:latin typeface="+mn-lt"/>
          <a:ea typeface="+mn-ea"/>
          <a:cs typeface="+mn-cs"/>
        </a:defRPr>
      </a:lvl4pPr>
      <a:lvl5pPr marL="1814124" algn="l" defTabSz="907063" rtl="0" eaLnBrk="1" latinLnBrk="0" hangingPunct="1">
        <a:defRPr sz="1785" kern="1200">
          <a:solidFill>
            <a:schemeClr val="tx1"/>
          </a:solidFill>
          <a:latin typeface="+mn-lt"/>
          <a:ea typeface="+mn-ea"/>
          <a:cs typeface="+mn-cs"/>
        </a:defRPr>
      </a:lvl5pPr>
      <a:lvl6pPr marL="2267655" algn="l" defTabSz="907063" rtl="0" eaLnBrk="1" latinLnBrk="0" hangingPunct="1">
        <a:defRPr sz="1785" kern="1200">
          <a:solidFill>
            <a:schemeClr val="tx1"/>
          </a:solidFill>
          <a:latin typeface="+mn-lt"/>
          <a:ea typeface="+mn-ea"/>
          <a:cs typeface="+mn-cs"/>
        </a:defRPr>
      </a:lvl6pPr>
      <a:lvl7pPr marL="2721187" algn="l" defTabSz="907063" rtl="0" eaLnBrk="1" latinLnBrk="0" hangingPunct="1">
        <a:defRPr sz="1785" kern="1200">
          <a:solidFill>
            <a:schemeClr val="tx1"/>
          </a:solidFill>
          <a:latin typeface="+mn-lt"/>
          <a:ea typeface="+mn-ea"/>
          <a:cs typeface="+mn-cs"/>
        </a:defRPr>
      </a:lvl7pPr>
      <a:lvl8pPr marL="3174718" algn="l" defTabSz="907063" rtl="0" eaLnBrk="1" latinLnBrk="0" hangingPunct="1">
        <a:defRPr sz="1785" kern="1200">
          <a:solidFill>
            <a:schemeClr val="tx1"/>
          </a:solidFill>
          <a:latin typeface="+mn-lt"/>
          <a:ea typeface="+mn-ea"/>
          <a:cs typeface="+mn-cs"/>
        </a:defRPr>
      </a:lvl8pPr>
      <a:lvl9pPr marL="3628248" algn="l" defTabSz="907063" rtl="0" eaLnBrk="1" latinLnBrk="0" hangingPunct="1">
        <a:defRPr sz="17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D6BE101-B26F-42E2-9481-DFE214EAE3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64B75BE-81F2-4EB6-A667-2E570981C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3F20FA9-FF25-411D-B254-118970789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B6798-5A7D-4ABA-B6F6-C3AF8A02BD1E}" type="datetimeFigureOut">
              <a:rPr lang="en-US" smtClean="0"/>
              <a:t>11/04/2026</a:t>
            </a:fld>
            <a:endParaRPr lang="en-US"/>
          </a:p>
        </p:txBody>
      </p:sp>
      <p:sp>
        <p:nvSpPr>
          <p:cNvPr id="5" name="Footer Placeholder 4">
            <a:extLst>
              <a:ext uri="{FF2B5EF4-FFF2-40B4-BE49-F238E27FC236}">
                <a16:creationId xmlns:a16="http://schemas.microsoft.com/office/drawing/2014/main" xmlns="" id="{5F6B51C5-5425-46A5-871A-8B3D08F8EC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9715D16-F721-41A3-8D08-B7D588140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68603-A089-495A-9906-6438AAA356A7}" type="slidenum">
              <a:rPr lang="en-US" smtClean="0"/>
              <a:t>‹#›</a:t>
            </a:fld>
            <a:endParaRPr lang="en-US"/>
          </a:p>
        </p:txBody>
      </p:sp>
    </p:spTree>
    <p:extLst>
      <p:ext uri="{BB962C8B-B14F-4D97-AF65-F5344CB8AC3E}">
        <p14:creationId xmlns:p14="http://schemas.microsoft.com/office/powerpoint/2010/main" val="345040171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A pink background with white leaves and black text&#10;&#10;Description automatically generated">
            <a:extLst>
              <a:ext uri="{FF2B5EF4-FFF2-40B4-BE49-F238E27FC236}">
                <a16:creationId xmlns:a16="http://schemas.microsoft.com/office/drawing/2014/main" xmlns="" id="{E95D3C33-84AC-FBBA-9EF4-79496B43181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81174" y="400049"/>
            <a:ext cx="1514474" cy="1514474"/>
          </a:xfrm>
          <a:prstGeom prst="rect">
            <a:avLst/>
          </a:prstGeom>
        </p:spPr>
      </p:pic>
    </p:spTree>
    <p:extLst>
      <p:ext uri="{BB962C8B-B14F-4D97-AF65-F5344CB8AC3E}">
        <p14:creationId xmlns:p14="http://schemas.microsoft.com/office/powerpoint/2010/main" val="13622406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36.xml"/><Relationship Id="rId6" Type="http://schemas.microsoft.com/office/2007/relationships/hdphoto" Target="../media/hdphoto1.wdp"/><Relationship Id="rId11" Type="http://schemas.openxmlformats.org/officeDocument/2006/relationships/image" Target="../media/image35.png"/><Relationship Id="rId5" Type="http://schemas.openxmlformats.org/officeDocument/2006/relationships/image" Target="../media/image31.png"/><Relationship Id="rId10" Type="http://schemas.microsoft.com/office/2007/relationships/hdphoto" Target="../media/hdphoto2.wdp"/><Relationship Id="rId4" Type="http://schemas.openxmlformats.org/officeDocument/2006/relationships/image" Target="../media/image30.jpe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1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838200" y="365125"/>
            <a:ext cx="10515600" cy="1325563"/>
          </a:xfrm>
        </p:spPr>
        <p:txBody>
          <a:bodyPr/>
          <a:lstStyle/>
          <a:p>
            <a:pPr eaLnBrk="1" hangingPunct="1"/>
            <a:endParaRPr lang="en-US" altLang="en-US"/>
          </a:p>
        </p:txBody>
      </p:sp>
      <p:pic>
        <p:nvPicPr>
          <p:cNvPr id="5" name="Picture 4" descr="Theme2375157"/>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324852" y="21255"/>
            <a:ext cx="12192000" cy="69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609600" y="2511281"/>
            <a:ext cx="11087100" cy="193899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377" fontAlgn="base">
              <a:spcBef>
                <a:spcPct val="50000"/>
              </a:spcBef>
              <a:spcAft>
                <a:spcPct val="0"/>
              </a:spcAft>
              <a:buFontTx/>
              <a:buNone/>
              <a:defRPr/>
            </a:pPr>
            <a:r>
              <a:rPr lang="en-US" altLang="en-US" sz="4800" b="1" dirty="0" err="1">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Môn</a:t>
            </a:r>
            <a:r>
              <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Toán</a:t>
            </a:r>
            <a:endPar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endParaRPr>
          </a:p>
          <a:p>
            <a:pPr algn="ctr" defTabSz="914377" fontAlgn="base">
              <a:spcBef>
                <a:spcPct val="50000"/>
              </a:spcBef>
              <a:spcAft>
                <a:spcPct val="0"/>
              </a:spcAft>
              <a:buFontTx/>
              <a:buNone/>
              <a:defRPr/>
            </a:pP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Bài</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13: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Làm</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tròn</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số</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đến</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hàng</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trăm</a:t>
            </a:r>
            <a:r>
              <a:rPr lang="en-US" altLang="en-US" sz="4800" b="1" dirty="0"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 </a:t>
            </a:r>
            <a:r>
              <a:rPr lang="en-US" altLang="en-US" sz="4800" b="1" dirty="0" err="1" smtClean="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rPr>
              <a:t>nghìn</a:t>
            </a:r>
            <a:endParaRPr lang="en-US" altLang="en-US" sz="4800" b="1"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endParaRPr>
          </a:p>
        </p:txBody>
      </p:sp>
      <p:sp>
        <p:nvSpPr>
          <p:cNvPr id="7" name="Rectangle 6"/>
          <p:cNvSpPr/>
          <p:nvPr/>
        </p:nvSpPr>
        <p:spPr>
          <a:xfrm>
            <a:off x="2133600" y="4683021"/>
            <a:ext cx="7924800" cy="523220"/>
          </a:xfrm>
          <a:prstGeom prst="rect">
            <a:avLst/>
          </a:prstGeom>
          <a:noFill/>
        </p:spPr>
        <p:txBody>
          <a:bodyPr>
            <a:spAutoFit/>
          </a:bodyPr>
          <a:lstStyle/>
          <a:p>
            <a:pPr algn="ctr" defTabSz="914377" fontAlgn="base">
              <a:spcBef>
                <a:spcPct val="0"/>
              </a:spcBef>
              <a:spcAft>
                <a:spcPct val="0"/>
              </a:spcAft>
              <a:defRPr/>
            </a:pPr>
            <a:r>
              <a:rPr lang="pt-BR" sz="2800" b="1" kern="10" dirty="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Giáo viên: Lê Thị </a:t>
            </a:r>
            <a:r>
              <a:rPr lang="pt-BR" sz="2800" b="1" kern="10" dirty="0" smtClean="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Quyên</a:t>
            </a:r>
            <a:endParaRPr lang="pt-BR" sz="2800" b="1" kern="10" dirty="0">
              <a:ln w="9525">
                <a:solidFill>
                  <a:prstClr val="white"/>
                </a:solidFill>
                <a:prstDash val="solid"/>
              </a:ln>
              <a:solidFill>
                <a:srgbClr val="FF33CC"/>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endParaRPr>
          </a:p>
        </p:txBody>
      </p:sp>
      <p:sp>
        <p:nvSpPr>
          <p:cNvPr id="8" name="WordArt 87"/>
          <p:cNvSpPr>
            <a:spLocks noChangeArrowheads="1" noChangeShapeType="1" noTextEdit="1"/>
          </p:cNvSpPr>
          <p:nvPr/>
        </p:nvSpPr>
        <p:spPr bwMode="auto">
          <a:xfrm>
            <a:off x="2434045" y="763588"/>
            <a:ext cx="7801129" cy="3495387"/>
          </a:xfrm>
          <a:prstGeom prst="rect">
            <a:avLst/>
          </a:prstGeom>
          <a:noFill/>
          <a:ln>
            <a:noFill/>
          </a:ln>
        </p:spPr>
        <p:txBody>
          <a:bodyPr wrap="none" fromWordArt="1">
            <a:prstTxWarp prst="textCanUp">
              <a:avLst>
                <a:gd name="adj" fmla="val 66667"/>
              </a:avLst>
            </a:prstTxWarp>
            <a:scene3d>
              <a:camera prst="legacyPerspectiveBottom"/>
              <a:lightRig rig="legacyFlat3" dir="t"/>
            </a:scene3d>
            <a:sp3d extrusionH="887400" prstMaterial="legacyMatte">
              <a:extrusionClr>
                <a:srgbClr val="FFFF00"/>
              </a:extrusionClr>
            </a:sp3d>
          </a:bodyPr>
          <a:lstStyle/>
          <a:p>
            <a:pPr algn="ctr" defTabSz="914377" fontAlgn="base">
              <a:spcBef>
                <a:spcPct val="0"/>
              </a:spcBef>
              <a:spcAft>
                <a:spcPct val="0"/>
              </a:spcAft>
              <a:defRPr/>
            </a:pP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Chào</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mừng</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thầy</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cô</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về</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dự</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giờ</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a:t>
            </a:r>
          </a:p>
          <a:p>
            <a:pPr algn="ctr" defTabSz="914377" fontAlgn="base">
              <a:spcBef>
                <a:spcPct val="0"/>
              </a:spcBef>
              <a:spcAft>
                <a:spcPct val="0"/>
              </a:spcAft>
              <a:defRPr/>
            </a:pPr>
            <a:endPar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endParaRPr>
          </a:p>
          <a:p>
            <a:pPr algn="ctr" defTabSz="914377" fontAlgn="base">
              <a:spcBef>
                <a:spcPct val="0"/>
              </a:spcBef>
              <a:spcAft>
                <a:spcPct val="0"/>
              </a:spcAft>
              <a:defRPr/>
            </a:pPr>
            <a:r>
              <a:rPr lang="en-US" sz="3600" b="1" kern="10" dirty="0" err="1">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lớp</a:t>
            </a:r>
            <a:r>
              <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 4</a:t>
            </a:r>
            <a:r>
              <a:rPr lang="en-US" sz="3600" b="1" kern="10" baseline="3000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rPr>
              <a:t>B</a:t>
            </a:r>
            <a:endParaRPr lang="en-US" sz="3600" b="1" kern="10" dirty="0">
              <a:ln w="18000">
                <a:solidFill>
                  <a:srgbClr val="0000CC"/>
                </a:solidFill>
                <a:prstDash val="solid"/>
                <a:miter lim="800000"/>
              </a:ln>
              <a:noFill/>
              <a:effectLst>
                <a:outerShdw blurRad="25500" dist="23000" dir="7020000" algn="tl">
                  <a:srgbClr val="000000">
                    <a:alpha val="50000"/>
                  </a:srgbClr>
                </a:outerShdw>
              </a:effectLst>
              <a:latin typeface="Arial" panose="020B0604020202020204" pitchFamily="34" charset="0"/>
              <a:cs typeface="Times New Roman" panose="02020603050405020304" pitchFamily="18" charset="0"/>
            </a:endParaRPr>
          </a:p>
          <a:p>
            <a:pPr algn="ctr" defTabSz="914377" fontAlgn="base">
              <a:spcBef>
                <a:spcPct val="0"/>
              </a:spcBef>
              <a:spcAft>
                <a:spcPct val="0"/>
              </a:spcAft>
              <a:defRPr/>
            </a:pPr>
            <a:endParaRPr lang="en-US" sz="3600" kern="10" dirty="0">
              <a:ln w="9525">
                <a:round/>
              </a:ln>
              <a:solidFill>
                <a:srgbClr val="FF0000"/>
              </a:solidFill>
              <a:latin typeface="Arial" panose="020B0604020202020204" pitchFamily="34" charset="0"/>
              <a:cs typeface="Times New Roman" panose="02020603050405020304" pitchFamily="18" charset="0"/>
            </a:endParaRPr>
          </a:p>
        </p:txBody>
      </p:sp>
      <p:pic>
        <p:nvPicPr>
          <p:cNvPr id="9" name="Picture 4" descr="Theme2375157"/>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1961322" y="-213469"/>
            <a:ext cx="14478174" cy="691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1060174" y="2600846"/>
            <a:ext cx="13577026" cy="127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0"/>
              </a:spcBef>
              <a:defRPr/>
            </a:pPr>
            <a:r>
              <a:rPr lang="en-US" altLang="en-US" sz="4000" b="1" dirty="0">
                <a:solidFill>
                  <a:prstClr val="black"/>
                </a:solidFill>
                <a:latin typeface="Times New Roman" panose="02020603050405020304" pitchFamily="18" charset="0"/>
                <a:cs typeface="Times New Roman" panose="02020603050405020304" pitchFamily="18" charset="0"/>
              </a:rPr>
              <a:t>Môn: </a:t>
            </a:r>
            <a:r>
              <a:rPr lang="en-US" altLang="en-US" sz="4000" b="1" dirty="0" smtClean="0">
                <a:solidFill>
                  <a:prstClr val="black"/>
                </a:solidFill>
                <a:latin typeface="Times New Roman" panose="02020603050405020304" pitchFamily="18" charset="0"/>
                <a:cs typeface="Times New Roman" panose="02020603050405020304" pitchFamily="18" charset="0"/>
              </a:rPr>
              <a:t>Đạo đức - </a:t>
            </a:r>
            <a:r>
              <a:rPr lang="en-US" altLang="en-US" sz="4000" b="1" dirty="0">
                <a:solidFill>
                  <a:prstClr val="black"/>
                </a:solidFill>
                <a:latin typeface="Times New Roman" panose="02020603050405020304" pitchFamily="18" charset="0"/>
                <a:cs typeface="Times New Roman" panose="02020603050405020304" pitchFamily="18" charset="0"/>
              </a:rPr>
              <a:t>Lớp 4</a:t>
            </a:r>
          </a:p>
          <a:p>
            <a:pPr algn="ctr" eaLnBrk="1" hangingPunct="1">
              <a:spcBef>
                <a:spcPct val="0"/>
              </a:spcBef>
              <a:defRPr/>
            </a:pPr>
            <a:r>
              <a:rPr lang="en-US" altLang="en-US" sz="3600" b="1" smtClean="0">
                <a:solidFill>
                  <a:prstClr val="black"/>
                </a:solidFill>
                <a:latin typeface="Times New Roman" panose="02020603050405020304" pitchFamily="18" charset="0"/>
                <a:cs typeface="Times New Roman" panose="02020603050405020304" pitchFamily="18" charset="0"/>
              </a:rPr>
              <a:t>Bài 5: </a:t>
            </a:r>
            <a:r>
              <a:rPr lang="en-US" altLang="en-US" sz="3600" b="1" dirty="0" smtClean="0">
                <a:solidFill>
                  <a:prstClr val="black"/>
                </a:solidFill>
                <a:latin typeface="Times New Roman" panose="02020603050405020304" pitchFamily="18" charset="0"/>
                <a:cs typeface="Times New Roman" panose="02020603050405020304" pitchFamily="18" charset="0"/>
              </a:rPr>
              <a:t>Bảo vệ của công (Tiết 2)</a:t>
            </a:r>
            <a:endParaRPr lang="en-US" altLang="en-US" sz="3600" b="1" dirty="0">
              <a:solidFill>
                <a:prstClr val="black"/>
              </a:solidFill>
              <a:latin typeface="Times New Roman" panose="02020603050405020304" pitchFamily="18" charset="0"/>
              <a:cs typeface="Times New Roman" panose="02020603050405020304" pitchFamily="18" charset="0"/>
            </a:endParaRPr>
          </a:p>
        </p:txBody>
      </p:sp>
      <p:sp>
        <p:nvSpPr>
          <p:cNvPr id="11" name="Text Box 17"/>
          <p:cNvSpPr txBox="1">
            <a:spLocks noChangeArrowheads="1"/>
          </p:cNvSpPr>
          <p:nvPr/>
        </p:nvSpPr>
        <p:spPr bwMode="auto">
          <a:xfrm>
            <a:off x="0" y="281707"/>
            <a:ext cx="12516852" cy="97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UBND PHƯỜNG HƯNG ĐẠO</a:t>
            </a:r>
          </a:p>
          <a:p>
            <a:pPr algn="ctr" eaLnBrk="1" fontAlgn="base" hangingPunct="1">
              <a:spcAft>
                <a:spcPct val="0"/>
              </a:spcAft>
              <a:defRPr/>
            </a:pPr>
            <a:r>
              <a:rPr lang="en-US" sz="2800" b="1" dirty="0" smtClean="0">
                <a:solidFill>
                  <a:srgbClr val="0000CC"/>
                </a:solidFill>
                <a:effectLst>
                  <a:outerShdw blurRad="38100" dist="38100" dir="2700000" algn="tl">
                    <a:srgbClr val="000000">
                      <a:alpha val="43137"/>
                    </a:srgbClr>
                  </a:outerShdw>
                </a:effectLst>
                <a:latin typeface="Times New Roman" pitchFamily="18" charset="0"/>
              </a:rPr>
              <a:t>TRƯỜNG TH ĐA PHÚC</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2" name="Text Box 18"/>
          <p:cNvSpPr txBox="1">
            <a:spLocks noChangeArrowheads="1"/>
          </p:cNvSpPr>
          <p:nvPr/>
        </p:nvSpPr>
        <p:spPr bwMode="auto">
          <a:xfrm>
            <a:off x="0" y="5046252"/>
            <a:ext cx="12516852" cy="4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b="1" i="1" dirty="0">
                <a:solidFill>
                  <a:prstClr val="black"/>
                </a:solidFill>
                <a:latin typeface="Times New Roman" pitchFamily="18" charset="0"/>
              </a:rPr>
              <a:t>Giáo </a:t>
            </a:r>
            <a:r>
              <a:rPr lang="en-US" altLang="en-US" sz="2400" b="1" i="1" dirty="0" smtClean="0">
                <a:solidFill>
                  <a:prstClr val="black"/>
                </a:solidFill>
                <a:latin typeface="Times New Roman" pitchFamily="18" charset="0"/>
              </a:rPr>
              <a:t>viên thực hiện: Trần Thị Chuyên</a:t>
            </a:r>
          </a:p>
        </p:txBody>
      </p:sp>
      <p:pic>
        <p:nvPicPr>
          <p:cNvPr id="13"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886" y="467091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flipV="1">
            <a:off x="5149516" y="1155032"/>
            <a:ext cx="1900989" cy="120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59465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DFC6AEF-0D68-1FD1-9211-B7668E28623B}"/>
              </a:ext>
            </a:extLst>
          </p:cNvPr>
          <p:cNvSpPr txBox="1"/>
          <p:nvPr/>
        </p:nvSpPr>
        <p:spPr>
          <a:xfrm>
            <a:off x="4225745" y="684572"/>
            <a:ext cx="4600989" cy="2308324"/>
          </a:xfrm>
          <a:prstGeom prst="rect">
            <a:avLst/>
          </a:prstGeom>
          <a:noFill/>
        </p:spPr>
        <p:txBody>
          <a:bodyPr wrap="square" rtlCol="0">
            <a:spAutoFit/>
          </a:bodyPr>
          <a:lstStyle/>
          <a:p>
            <a:pPr marL="0" marR="0" lvl="0" indent="0" algn="just" defTabSz="60470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libri" panose="020F0502020204030204"/>
                <a:ea typeface="+mn-ea"/>
                <a:cs typeface="Arial"/>
                <a:sym typeface="Arial"/>
              </a:rPr>
              <a:t>Vì</a:t>
            </a:r>
            <a:r>
              <a:rPr kumimoji="0" lang="en-US" sz="4800" b="1" i="0" u="none" strike="noStrike" kern="1200" cap="none" spc="0" normalizeH="0" noProof="0" dirty="0">
                <a:ln>
                  <a:noFill/>
                </a:ln>
                <a:solidFill>
                  <a:prstClr val="white"/>
                </a:solidFill>
                <a:effectLst/>
                <a:uLnTx/>
                <a:uFillTx/>
                <a:latin typeface="Calibri" panose="020F0502020204030204"/>
                <a:ea typeface="+mn-ea"/>
                <a:cs typeface="Arial"/>
                <a:sym typeface="Arial"/>
              </a:rPr>
              <a:t> </a:t>
            </a:r>
            <a:r>
              <a:rPr kumimoji="0" lang="en-US" sz="4800" b="1" i="0" u="none" strike="noStrike" kern="1200" cap="none" spc="0" normalizeH="0" noProof="0" dirty="0" err="1">
                <a:ln>
                  <a:noFill/>
                </a:ln>
                <a:solidFill>
                  <a:prstClr val="white"/>
                </a:solidFill>
                <a:effectLst/>
                <a:uLnTx/>
                <a:uFillTx/>
                <a:latin typeface="Calibri" panose="020F0502020204030204"/>
                <a:ea typeface="+mn-ea"/>
                <a:cs typeface="Arial"/>
                <a:sym typeface="Arial"/>
              </a:rPr>
              <a:t>sao</a:t>
            </a:r>
            <a:r>
              <a:rPr kumimoji="0" lang="en-US" sz="4800" b="1" i="0" u="none" strike="noStrike" kern="1200" cap="none" spc="0" normalizeH="0" noProof="0" dirty="0">
                <a:ln>
                  <a:noFill/>
                </a:ln>
                <a:solidFill>
                  <a:prstClr val="white"/>
                </a:solidFill>
                <a:effectLst/>
                <a:uLnTx/>
                <a:uFillTx/>
                <a:latin typeface="Calibri" panose="020F0502020204030204"/>
                <a:ea typeface="+mn-ea"/>
                <a:cs typeface="Arial"/>
                <a:sym typeface="Arial"/>
              </a:rPr>
              <a:t> </a:t>
            </a:r>
            <a:r>
              <a:rPr kumimoji="0" lang="en-US" sz="4800" b="1" i="0" u="none" strike="noStrike" kern="1200" cap="none" spc="0" normalizeH="0" noProof="0" dirty="0" err="1">
                <a:ln>
                  <a:noFill/>
                </a:ln>
                <a:solidFill>
                  <a:prstClr val="white"/>
                </a:solidFill>
                <a:effectLst/>
                <a:uLnTx/>
                <a:uFillTx/>
                <a:latin typeface="Calibri" panose="020F0502020204030204"/>
                <a:ea typeface="+mn-ea"/>
                <a:cs typeface="Arial"/>
                <a:sym typeface="Arial"/>
              </a:rPr>
              <a:t>chúng</a:t>
            </a:r>
            <a:r>
              <a:rPr kumimoji="0" lang="en-US" sz="4800" b="1" i="0" u="none" strike="noStrike" kern="1200" cap="none" spc="0" normalizeH="0" noProof="0" dirty="0">
                <a:ln>
                  <a:noFill/>
                </a:ln>
                <a:solidFill>
                  <a:prstClr val="white"/>
                </a:solidFill>
                <a:effectLst/>
                <a:uLnTx/>
                <a:uFillTx/>
                <a:latin typeface="Calibri" panose="020F0502020204030204"/>
                <a:ea typeface="+mn-ea"/>
                <a:cs typeface="Arial"/>
                <a:sym typeface="Arial"/>
              </a:rPr>
              <a:t> ta </a:t>
            </a:r>
            <a:r>
              <a:rPr kumimoji="0" lang="en-US" sz="4800" b="1" i="0" u="none" strike="noStrike" kern="1200" cap="none" spc="0" normalizeH="0" noProof="0" dirty="0" err="1">
                <a:ln>
                  <a:noFill/>
                </a:ln>
                <a:solidFill>
                  <a:prstClr val="white"/>
                </a:solidFill>
                <a:effectLst/>
                <a:uLnTx/>
                <a:uFillTx/>
                <a:latin typeface="Calibri" panose="020F0502020204030204"/>
                <a:ea typeface="+mn-ea"/>
                <a:cs typeface="Arial"/>
                <a:sym typeface="Arial"/>
              </a:rPr>
              <a:t>nên</a:t>
            </a:r>
            <a:r>
              <a:rPr kumimoji="0" lang="en-US" sz="4800" b="1" i="0" u="none" strike="noStrike" kern="1200" cap="none" spc="0" normalizeH="0" noProof="0" dirty="0">
                <a:ln>
                  <a:noFill/>
                </a:ln>
                <a:solidFill>
                  <a:prstClr val="white"/>
                </a:solidFill>
                <a:effectLst/>
                <a:uLnTx/>
                <a:uFillTx/>
                <a:latin typeface="Calibri" panose="020F0502020204030204"/>
                <a:ea typeface="+mn-ea"/>
                <a:cs typeface="Arial"/>
                <a:sym typeface="Arial"/>
              </a:rPr>
              <a:t> </a:t>
            </a:r>
            <a:r>
              <a:rPr kumimoji="0" lang="en-US" sz="4800" b="1" i="0" u="none" strike="noStrike" kern="1200" cap="none" spc="0" normalizeH="0" noProof="0" dirty="0" err="1">
                <a:ln>
                  <a:noFill/>
                </a:ln>
                <a:solidFill>
                  <a:prstClr val="white"/>
                </a:solidFill>
                <a:effectLst/>
                <a:uLnTx/>
                <a:uFillTx/>
                <a:latin typeface="Calibri" panose="020F0502020204030204"/>
                <a:ea typeface="+mn-ea"/>
                <a:cs typeface="Arial"/>
                <a:sym typeface="Arial"/>
              </a:rPr>
              <a:t>bảo</a:t>
            </a:r>
            <a:r>
              <a:rPr kumimoji="0" lang="en-US" sz="4800" b="1" i="0" u="none" strike="noStrike" kern="1200" cap="none" spc="0" normalizeH="0" noProof="0" dirty="0">
                <a:ln>
                  <a:noFill/>
                </a:ln>
                <a:solidFill>
                  <a:prstClr val="white"/>
                </a:solidFill>
                <a:effectLst/>
                <a:uLnTx/>
                <a:uFillTx/>
                <a:latin typeface="Calibri" panose="020F0502020204030204"/>
                <a:ea typeface="+mn-ea"/>
                <a:cs typeface="Arial"/>
                <a:sym typeface="Arial"/>
              </a:rPr>
              <a:t> </a:t>
            </a:r>
            <a:r>
              <a:rPr kumimoji="0" lang="en-US" sz="4800" b="1" i="0" u="none" strike="noStrike" kern="1200" cap="none" spc="0" normalizeH="0" noProof="0" dirty="0" err="1">
                <a:ln>
                  <a:noFill/>
                </a:ln>
                <a:solidFill>
                  <a:prstClr val="white"/>
                </a:solidFill>
                <a:effectLst/>
                <a:uLnTx/>
                <a:uFillTx/>
                <a:latin typeface="Calibri" panose="020F0502020204030204"/>
                <a:ea typeface="+mn-ea"/>
                <a:cs typeface="Arial"/>
                <a:sym typeface="Arial"/>
              </a:rPr>
              <a:t>vệ</a:t>
            </a:r>
            <a:r>
              <a:rPr kumimoji="0" lang="en-US" sz="4800" b="1" i="0" u="none" strike="noStrike" kern="1200" cap="none" spc="0" normalizeH="0" noProof="0" dirty="0">
                <a:ln>
                  <a:noFill/>
                </a:ln>
                <a:solidFill>
                  <a:prstClr val="white"/>
                </a:solidFill>
                <a:effectLst/>
                <a:uLnTx/>
                <a:uFillTx/>
                <a:latin typeface="Calibri" panose="020F0502020204030204"/>
                <a:ea typeface="+mn-ea"/>
                <a:cs typeface="Arial"/>
                <a:sym typeface="Arial"/>
              </a:rPr>
              <a:t> </a:t>
            </a:r>
            <a:r>
              <a:rPr kumimoji="0" lang="en-US" sz="4800" b="1" i="0" u="none" strike="noStrike" kern="1200" cap="none" spc="0" normalizeH="0" noProof="0" dirty="0" err="1">
                <a:ln>
                  <a:noFill/>
                </a:ln>
                <a:solidFill>
                  <a:prstClr val="white"/>
                </a:solidFill>
                <a:effectLst/>
                <a:uLnTx/>
                <a:uFillTx/>
                <a:latin typeface="Calibri" panose="020F0502020204030204"/>
                <a:ea typeface="+mn-ea"/>
                <a:cs typeface="Arial"/>
                <a:sym typeface="Arial"/>
              </a:rPr>
              <a:t>của</a:t>
            </a:r>
            <a:r>
              <a:rPr kumimoji="0" lang="en-US" sz="4800" b="1" i="0" u="none" strike="noStrike" kern="1200" cap="none" spc="0" normalizeH="0" noProof="0" dirty="0">
                <a:ln>
                  <a:noFill/>
                </a:ln>
                <a:solidFill>
                  <a:prstClr val="white"/>
                </a:solidFill>
                <a:effectLst/>
                <a:uLnTx/>
                <a:uFillTx/>
                <a:latin typeface="Calibri" panose="020F0502020204030204"/>
                <a:ea typeface="+mn-ea"/>
                <a:cs typeface="Arial"/>
                <a:sym typeface="Arial"/>
              </a:rPr>
              <a:t> </a:t>
            </a:r>
            <a:r>
              <a:rPr kumimoji="0" lang="en-US" sz="4800" b="1" i="0" u="none" strike="noStrike" kern="1200" cap="none" spc="0" normalizeH="0" noProof="0" dirty="0" err="1">
                <a:ln>
                  <a:noFill/>
                </a:ln>
                <a:solidFill>
                  <a:prstClr val="white"/>
                </a:solidFill>
                <a:effectLst/>
                <a:uLnTx/>
                <a:uFillTx/>
                <a:latin typeface="Calibri" panose="020F0502020204030204"/>
                <a:ea typeface="+mn-ea"/>
                <a:cs typeface="Arial"/>
                <a:sym typeface="Arial"/>
              </a:rPr>
              <a:t>công</a:t>
            </a:r>
            <a:r>
              <a:rPr kumimoji="0" lang="en-US" sz="4800" b="1" i="0" u="none" strike="noStrike" kern="1200" cap="none" spc="0" normalizeH="0" noProof="0" dirty="0">
                <a:ln>
                  <a:noFill/>
                </a:ln>
                <a:solidFill>
                  <a:prstClr val="white"/>
                </a:solidFill>
                <a:effectLst/>
                <a:uLnTx/>
                <a:uFillTx/>
                <a:latin typeface="Calibri" panose="020F0502020204030204"/>
                <a:ea typeface="+mn-ea"/>
                <a:cs typeface="Arial"/>
                <a:sym typeface="Arial"/>
              </a:rPr>
              <a:t>?</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3182460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xmlns=""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xmlns=""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xmlns=""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xmlns=""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a:extLst>
              <a:ext uri="{FF2B5EF4-FFF2-40B4-BE49-F238E27FC236}">
                <a16:creationId xmlns:a16="http://schemas.microsoft.com/office/drawing/2014/main" xmlns="" id="{4C771E79-7002-49ED-A7D5-7C775C79DE6C}"/>
              </a:ext>
            </a:extLst>
          </p:cNvPr>
          <p:cNvGrpSpPr/>
          <p:nvPr/>
        </p:nvGrpSpPr>
        <p:grpSpPr>
          <a:xfrm>
            <a:off x="8488981" y="0"/>
            <a:ext cx="2867377" cy="812800"/>
            <a:chOff x="5007836" y="507047"/>
            <a:chExt cx="1501614" cy="308638"/>
          </a:xfrm>
        </p:grpSpPr>
        <p:cxnSp>
          <p:nvCxnSpPr>
            <p:cNvPr id="66" name="Straight Connector 65">
              <a:extLst>
                <a:ext uri="{FF2B5EF4-FFF2-40B4-BE49-F238E27FC236}">
                  <a16:creationId xmlns:a16="http://schemas.microsoft.com/office/drawing/2014/main" xmlns="" id="{D4A0F5E5-68C3-4ACC-ABB4-FD1429042A93}"/>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8B592AB4-A251-4062-B5F4-D370CBC047AA}"/>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949FCF8D-C16E-4EE7-AAE4-769972177901}"/>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xmlns="" id="{D541763C-224C-4A07-9DAF-12855679B2D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xmlns="" id="{E36D0E46-35AF-4195-B794-1D01ED99ED4B}"/>
              </a:ext>
            </a:extLst>
          </p:cNvPr>
          <p:cNvGrpSpPr/>
          <p:nvPr/>
        </p:nvGrpSpPr>
        <p:grpSpPr>
          <a:xfrm>
            <a:off x="970843" y="-71906"/>
            <a:ext cx="2867377" cy="812800"/>
            <a:chOff x="5007836" y="507047"/>
            <a:chExt cx="1501614" cy="308638"/>
          </a:xfrm>
        </p:grpSpPr>
        <p:cxnSp>
          <p:nvCxnSpPr>
            <p:cNvPr id="20" name="Straight Connector 19">
              <a:extLst>
                <a:ext uri="{FF2B5EF4-FFF2-40B4-BE49-F238E27FC236}">
                  <a16:creationId xmlns:a16="http://schemas.microsoft.com/office/drawing/2014/main" xmlns=""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xmlns=""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xmlns="" id="{6001BCA5-F4CC-4EF7-8D55-218AE382D793}"/>
              </a:ext>
            </a:extLst>
          </p:cNvPr>
          <p:cNvGrpSpPr/>
          <p:nvPr/>
        </p:nvGrpSpPr>
        <p:grpSpPr>
          <a:xfrm>
            <a:off x="2988690" y="1174645"/>
            <a:ext cx="1699059" cy="1166711"/>
            <a:chOff x="4461861" y="1475041"/>
            <a:chExt cx="3413917" cy="1986081"/>
          </a:xfrm>
        </p:grpSpPr>
        <p:sp>
          <p:nvSpPr>
            <p:cNvPr id="40" name="Rectangle 39">
              <a:extLst>
                <a:ext uri="{FF2B5EF4-FFF2-40B4-BE49-F238E27FC236}">
                  <a16:creationId xmlns:a16="http://schemas.microsoft.com/office/drawing/2014/main" xmlns="" id="{DB3DA9E2-C7CD-4A05-BD45-CEB2618DE4F1}"/>
                </a:ext>
              </a:extLst>
            </p:cNvPr>
            <p:cNvSpPr/>
            <p:nvPr/>
          </p:nvSpPr>
          <p:spPr>
            <a:xfrm>
              <a:off x="4461861" y="1475041"/>
              <a:ext cx="3413917" cy="1986081"/>
            </a:xfrm>
            <a:prstGeom prst="rect">
              <a:avLst/>
            </a:prstGeom>
            <a:solidFill>
              <a:schemeClr val="bg1"/>
            </a:solidFill>
            <a:ln w="76200">
              <a:solidFill>
                <a:srgbClr val="C0B5AC"/>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Picture 41" descr="A collage of a person's body&#10;&#10;Description automatically generated with low confidence">
              <a:extLst>
                <a:ext uri="{FF2B5EF4-FFF2-40B4-BE49-F238E27FC236}">
                  <a16:creationId xmlns:a16="http://schemas.microsoft.com/office/drawing/2014/main" xmlns="" id="{D76A4197-667D-41AE-B8BB-138C674BB3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796" y="1584072"/>
              <a:ext cx="1726940" cy="1726940"/>
            </a:xfrm>
            <a:prstGeom prst="rect">
              <a:avLst/>
            </a:prstGeom>
          </p:spPr>
        </p:pic>
        <p:pic>
          <p:nvPicPr>
            <p:cNvPr id="44" name="Picture 43">
              <a:extLst>
                <a:ext uri="{FF2B5EF4-FFF2-40B4-BE49-F238E27FC236}">
                  <a16:creationId xmlns:a16="http://schemas.microsoft.com/office/drawing/2014/main" xmlns="" id="{C45B4821-4B42-4A73-A03B-AAC7D76D1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365" y="1688251"/>
              <a:ext cx="1236662" cy="1548095"/>
            </a:xfrm>
            <a:prstGeom prst="rect">
              <a:avLst/>
            </a:prstGeom>
          </p:spPr>
        </p:pic>
      </p:grpSp>
      <p:pic>
        <p:nvPicPr>
          <p:cNvPr id="52" name="Picture 51" descr="Calendar&#10;&#10;Description automatically generated">
            <a:extLst>
              <a:ext uri="{FF2B5EF4-FFF2-40B4-BE49-F238E27FC236}">
                <a16:creationId xmlns:a16="http://schemas.microsoft.com/office/drawing/2014/main" xmlns="" id="{26C5B1B5-1E14-413C-8DA5-C676772A25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856" t="2811" r="31733" b="3357"/>
          <a:stretch/>
        </p:blipFill>
        <p:spPr>
          <a:xfrm>
            <a:off x="1942486" y="927945"/>
            <a:ext cx="777161" cy="2180473"/>
          </a:xfrm>
          <a:prstGeom prst="rect">
            <a:avLst/>
          </a:prstGeom>
        </p:spPr>
      </p:pic>
      <p:pic>
        <p:nvPicPr>
          <p:cNvPr id="31" name="Picture 30">
            <a:extLst>
              <a:ext uri="{FF2B5EF4-FFF2-40B4-BE49-F238E27FC236}">
                <a16:creationId xmlns:a16="http://schemas.microsoft.com/office/drawing/2014/main" xmlns="" id="{4B28CA9E-C138-4D53-9FC2-8014C35D1E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667" b="91167" l="10000" r="90000">
                        <a14:foregroundMark x1="37167" y1="8833" x2="37167" y2="8833"/>
                        <a14:foregroundMark x1="52333" y1="24667" x2="58333" y2="40333"/>
                        <a14:foregroundMark x1="53167" y1="21833" x2="52833" y2="35833"/>
                        <a14:foregroundMark x1="54833" y1="19500" x2="56000" y2="35167"/>
                        <a14:foregroundMark x1="68500" y1="53500" x2="68000" y2="62333"/>
                        <a14:foregroundMark x1="74500" y1="91167" x2="25333" y2="86333"/>
                      </a14:backgroundRemoval>
                    </a14:imgEffect>
                  </a14:imgLayer>
                </a14:imgProps>
              </a:ext>
            </a:extLst>
          </a:blip>
          <a:stretch>
            <a:fillRect/>
          </a:stretch>
        </p:blipFill>
        <p:spPr>
          <a:xfrm>
            <a:off x="-251832" y="693814"/>
            <a:ext cx="2646459" cy="2646459"/>
          </a:xfrm>
          <a:prstGeom prst="rect">
            <a:avLst/>
          </a:prstGeom>
        </p:spPr>
      </p:pic>
      <p:pic>
        <p:nvPicPr>
          <p:cNvPr id="32" name="Picture 31" descr="A picture containing text, clock&#10;&#10;Description automatically generated">
            <a:extLst>
              <a:ext uri="{FF2B5EF4-FFF2-40B4-BE49-F238E27FC236}">
                <a16:creationId xmlns:a16="http://schemas.microsoft.com/office/drawing/2014/main" xmlns="" id="{29DE270D-106D-45ED-82C3-2C331CB3D0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2286" y="110351"/>
            <a:ext cx="1106859" cy="1105973"/>
          </a:xfrm>
          <a:prstGeom prst="rect">
            <a:avLst/>
          </a:prstGeom>
        </p:spPr>
      </p:pic>
      <p:pic>
        <p:nvPicPr>
          <p:cNvPr id="13" name="Picture 12">
            <a:extLst>
              <a:ext uri="{FF2B5EF4-FFF2-40B4-BE49-F238E27FC236}">
                <a16:creationId xmlns:a16="http://schemas.microsoft.com/office/drawing/2014/main" xmlns="" id="{4EF7E9E7-4A26-4319-8908-5496E6015B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0007" y="426446"/>
            <a:ext cx="8308857" cy="4589795"/>
          </a:xfrm>
          <a:prstGeom prst="rect">
            <a:avLst/>
          </a:prstGeom>
        </p:spPr>
      </p:pic>
      <p:pic>
        <p:nvPicPr>
          <p:cNvPr id="7" name="Picture 6">
            <a:extLst>
              <a:ext uri="{FF2B5EF4-FFF2-40B4-BE49-F238E27FC236}">
                <a16:creationId xmlns:a16="http://schemas.microsoft.com/office/drawing/2014/main" xmlns="" id="{2319B828-9144-4B7A-8723-D8317274A3A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813" b="90000" l="10000" r="93067">
                        <a14:foregroundMark x1="53993" y1="37377" x2="54333" y2="37750"/>
                        <a14:foregroundMark x1="40400" y1="22500" x2="52745" y2="36012"/>
                        <a14:foregroundMark x1="63966" y1="42149" x2="69267" y2="43625"/>
                        <a14:foregroundMark x1="61733" y1="44063" x2="63733" y2="43813"/>
                        <a14:foregroundMark x1="63584" y1="42712" x2="65800" y2="43375"/>
                        <a14:foregroundMark x1="78533" y1="8813" x2="78533" y2="8813"/>
                        <a14:foregroundMark x1="73667" y1="9563" x2="81800" y2="10875"/>
                        <a14:foregroundMark x1="85267" y1="13625" x2="88200" y2="17625"/>
                        <a14:foregroundMark x1="88733" y1="18625" x2="93067" y2="28813"/>
                        <a14:foregroundMark x1="93067" y1="28813" x2="93067" y2="28813"/>
                        <a14:foregroundMark x1="90400" y1="21563" x2="90133" y2="31313"/>
                        <a14:foregroundMark x1="90133" y1="31313" x2="90133" y2="31313"/>
                        <a14:foregroundMark x1="59933" y1="42875" x2="62067" y2="43188"/>
                        <a14:foregroundMark x1="59133" y1="41188" x2="61400" y2="42250"/>
                        <a14:backgroundMark x1="18600" y1="18500" x2="42600" y2="53500"/>
                        <a14:backgroundMark x1="56533" y1="28625" x2="50533" y2="22438"/>
                        <a14:backgroundMark x1="50533" y1="22438" x2="25667" y2="15563"/>
                        <a14:backgroundMark x1="25667" y1="15563" x2="7400" y2="24625"/>
                        <a14:backgroundMark x1="7400" y1="24625" x2="20200" y2="41938"/>
                        <a14:backgroundMark x1="20200" y1="41938" x2="43133" y2="49438"/>
                        <a14:backgroundMark x1="43133" y1="49438" x2="53067" y2="49813"/>
                        <a14:backgroundMark x1="53067" y1="49813" x2="35067" y2="27437"/>
                        <a14:backgroundMark x1="35728" y1="24231" x2="36600" y2="20000"/>
                        <a14:backgroundMark x1="35067" y1="27437" x2="35199" y2="26795"/>
                        <a14:backgroundMark x1="36600" y1="20000" x2="49467" y2="21688"/>
                        <a14:backgroundMark x1="49467" y1="21688" x2="53133" y2="24250"/>
                        <a14:backgroundMark x1="56067" y1="21875" x2="58133" y2="33438"/>
                        <a14:backgroundMark x1="58133" y1="33438" x2="58733" y2="34688"/>
                        <a14:backgroundMark x1="62800" y1="57625" x2="64713" y2="44354"/>
                        <a14:backgroundMark x1="63627" y1="40764" x2="55667" y2="20500"/>
                        <a14:backgroundMark x1="55667" y1="20500" x2="21200" y2="13500"/>
                        <a14:backgroundMark x1="21200" y1="13500" x2="4333" y2="15438"/>
                        <a14:backgroundMark x1="4333" y1="15438" x2="4600" y2="33188"/>
                        <a14:backgroundMark x1="4600" y1="33188" x2="29800" y2="68813"/>
                        <a14:backgroundMark x1="29800" y1="68813" x2="58000" y2="55625"/>
                        <a14:backgroundMark x1="61273" y1="40759" x2="63133" y2="32313"/>
                        <a14:backgroundMark x1="58000" y1="55625" x2="60523" y2="44166"/>
                        <a14:backgroundMark x1="57933" y1="15125" x2="57933" y2="33375"/>
                        <a14:backgroundMark x1="60800" y1="17500" x2="60333" y2="20438"/>
                        <a14:backgroundMark x1="45600" y1="47000" x2="64400" y2="50688"/>
                        <a14:backgroundMark x1="53867" y1="48500" x2="57800" y2="48500"/>
                        <a14:backgroundMark x1="62454" y1="41313" x2="64067" y2="41313"/>
                        <a14:backgroundMark x1="62961" y1="42000" x2="64067" y2="42000"/>
                        <a14:backgroundMark x1="36333" y1="21000" x2="24133" y2="32813"/>
                        <a14:backgroundMark x1="24133" y1="32813" x2="23933" y2="33500"/>
                        <a14:backgroundMark x1="36800" y1="23625" x2="42933" y2="37938"/>
                        <a14:backgroundMark x1="42933" y1="37938" x2="43867" y2="39250"/>
                        <a14:backgroundMark x1="40533" y1="31313" x2="32400" y2="38375"/>
                        <a14:backgroundMark x1="35667" y1="27000" x2="52133" y2="44250"/>
                        <a14:backgroundMark x1="52600" y1="42438" x2="59000" y2="46375"/>
                        <a14:backgroundMark x1="59000" y1="46375" x2="59200" y2="46938"/>
                        <a14:backgroundMark x1="40533" y1="30688" x2="48000" y2="33000"/>
                        <a14:backgroundMark x1="48000" y1="33000" x2="51667" y2="38750"/>
                        <a14:backgroundMark x1="51667" y1="38750" x2="51667" y2="41813"/>
                        <a14:backgroundMark x1="58267" y1="35938" x2="49933" y2="29125"/>
                        <a14:backgroundMark x1="34133" y1="23438" x2="35533" y2="26438"/>
                        <a14:backgroundMark x1="52267" y1="36375" x2="53667" y2="37625"/>
                        <a14:backgroundMark x1="42133" y1="29313" x2="42800" y2="31250"/>
                      </a14:backgroundRemoval>
                    </a14:imgEffect>
                  </a14:imgLayer>
                </a14:imgProps>
              </a:ext>
              <a:ext uri="{28A0092B-C50C-407E-A947-70E740481C1C}">
                <a14:useLocalDpi xmlns:a14="http://schemas.microsoft.com/office/drawing/2010/main" val="0"/>
              </a:ext>
            </a:extLst>
          </a:blip>
          <a:stretch>
            <a:fillRect/>
          </a:stretch>
        </p:blipFill>
        <p:spPr>
          <a:xfrm>
            <a:off x="5416507" y="896733"/>
            <a:ext cx="6780033" cy="7232036"/>
          </a:xfrm>
          <a:prstGeom prst="rect">
            <a:avLst/>
          </a:prstGeom>
        </p:spPr>
      </p:pic>
      <p:pic>
        <p:nvPicPr>
          <p:cNvPr id="16" name="Picture 15">
            <a:extLst>
              <a:ext uri="{FF2B5EF4-FFF2-40B4-BE49-F238E27FC236}">
                <a16:creationId xmlns:a16="http://schemas.microsoft.com/office/drawing/2014/main" xmlns="" id="{48BC472F-A929-46E9-80A6-42D388E3841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90625" y="4195669"/>
            <a:ext cx="7763947" cy="2662331"/>
          </a:xfrm>
          <a:prstGeom prst="rect">
            <a:avLst/>
          </a:prstGeom>
        </p:spPr>
      </p:pic>
      <p:pic>
        <p:nvPicPr>
          <p:cNvPr id="5" name="Picture 4">
            <a:extLst>
              <a:ext uri="{FF2B5EF4-FFF2-40B4-BE49-F238E27FC236}">
                <a16:creationId xmlns:a16="http://schemas.microsoft.com/office/drawing/2014/main" xmlns="" id="{34A28F9A-D3E5-4954-28DB-6BF40F1767BD}"/>
              </a:ext>
            </a:extLst>
          </p:cNvPr>
          <p:cNvPicPr>
            <a:picLocks noChangeAspect="1"/>
          </p:cNvPicPr>
          <p:nvPr/>
        </p:nvPicPr>
        <p:blipFill>
          <a:blip r:embed="rId12"/>
          <a:stretch>
            <a:fillRect/>
          </a:stretch>
        </p:blipFill>
        <p:spPr>
          <a:xfrm>
            <a:off x="7315199" y="995362"/>
            <a:ext cx="1743076" cy="890588"/>
          </a:xfrm>
          <a:prstGeom prst="rect">
            <a:avLst/>
          </a:prstGeom>
          <a:ln>
            <a:noFill/>
          </a:ln>
          <a:effectLst>
            <a:softEdge rad="112500"/>
          </a:effectLst>
        </p:spPr>
      </p:pic>
      <p:sp>
        <p:nvSpPr>
          <p:cNvPr id="6" name="TextBox 5">
            <a:extLst>
              <a:ext uri="{FF2B5EF4-FFF2-40B4-BE49-F238E27FC236}">
                <a16:creationId xmlns:a16="http://schemas.microsoft.com/office/drawing/2014/main" xmlns="" id="{873ECF73-7603-955C-5701-6CA0490AA8AF}"/>
              </a:ext>
            </a:extLst>
          </p:cNvPr>
          <p:cNvSpPr txBox="1"/>
          <p:nvPr/>
        </p:nvSpPr>
        <p:spPr>
          <a:xfrm>
            <a:off x="1390806" y="1201950"/>
            <a:ext cx="7641814" cy="2862322"/>
          </a:xfrm>
          <a:prstGeom prst="rect">
            <a:avLst/>
          </a:prstGeom>
          <a:noFill/>
        </p:spPr>
        <p:txBody>
          <a:bodyPr wrap="square" rtlCol="0">
            <a:spAutoFit/>
          </a:bodyPr>
          <a:lstStyle/>
          <a:p>
            <a:pPr lvl="0" algn="just"/>
            <a:r>
              <a:rPr lang="nl-NL" sz="3600" dirty="0">
                <a:solidFill>
                  <a:srgbClr val="FFFF00"/>
                </a:solidFill>
              </a:rPr>
              <a:t>Cần bảo vệ của công vì điều đó thể hiện ý thức trách nhiệm và nếp sống văn minh của mỗi người. Bảo vệ của công giúp cho các tài sản chung luôn bền, đẹp và được sử dụng một cách dài lâu.</a:t>
            </a:r>
            <a:endParaRPr kumimoji="0" lang="en-US" sz="8000" b="1" i="0" u="none" strike="noStrike" kern="1200" cap="none" spc="0" normalizeH="0" baseline="0" noProof="0" dirty="0">
              <a:ln>
                <a:noFill/>
              </a:ln>
              <a:solidFill>
                <a:srgbClr val="FFFF00"/>
              </a:solidFill>
              <a:effectLst/>
              <a:uLnTx/>
              <a:uFillTx/>
            </a:endParaRPr>
          </a:p>
        </p:txBody>
      </p:sp>
    </p:spTree>
    <p:extLst>
      <p:ext uri="{BB962C8B-B14F-4D97-AF65-F5344CB8AC3E}">
        <p14:creationId xmlns:p14="http://schemas.microsoft.com/office/powerpoint/2010/main" val="13323488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09550"/>
            <a:ext cx="12182475" cy="6675754"/>
            <a:chOff x="0" y="1019"/>
            <a:chExt cx="19185" cy="9866"/>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435" y="1019"/>
              <a:ext cx="18180" cy="9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grpSp>
      <p:sp>
        <p:nvSpPr>
          <p:cNvPr id="14" name="TextBox 13">
            <a:extLst>
              <a:ext uri="{FF2B5EF4-FFF2-40B4-BE49-F238E27FC236}">
                <a16:creationId xmlns:a16="http://schemas.microsoft.com/office/drawing/2014/main" xmlns="" id="{75FE2F5D-D2FC-772D-4644-1BCAC509395E}"/>
              </a:ext>
            </a:extLst>
          </p:cNvPr>
          <p:cNvSpPr txBox="1"/>
          <p:nvPr/>
        </p:nvSpPr>
        <p:spPr>
          <a:xfrm>
            <a:off x="695325" y="129312"/>
            <a:ext cx="1096327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3. </a:t>
            </a:r>
            <a:r>
              <a:rPr kumimoji="0" lang="en-US" sz="4400" b="1" i="1" u="none" strike="noStrike" kern="1200" cap="none" spc="0" normalizeH="0" baseline="0" noProof="0" dirty="0" err="1">
                <a:ln>
                  <a:noFill/>
                </a:ln>
                <a:solidFill>
                  <a:srgbClr val="002060"/>
                </a:solidFill>
                <a:effectLst/>
                <a:uLnTx/>
                <a:uFillTx/>
                <a:latin typeface="Cambria" panose="02040503050406030204" pitchFamily="18" charset="0"/>
                <a:ea typeface="+mn-ea"/>
                <a:cs typeface="+mn-cs"/>
              </a:rPr>
              <a:t>Xử</a:t>
            </a:r>
            <a:r>
              <a:rPr kumimoji="0" lang="en-US" sz="44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44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lý</a:t>
            </a:r>
            <a:r>
              <a:rPr kumimoji="0" lang="en-US" sz="44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44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tình</a:t>
            </a:r>
            <a:r>
              <a:rPr kumimoji="0" lang="en-US" sz="44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44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huống</a:t>
            </a:r>
            <a:endParaRPr kumimoji="0" lang="en-US" sz="4400" b="1" i="1" u="none" strike="noStrike" kern="1200" cap="none" spc="0" normalizeH="0" baseline="0" noProof="0" dirty="0">
              <a:ln>
                <a:noFill/>
              </a:ln>
              <a:solidFill>
                <a:srgbClr val="002060"/>
              </a:solidFill>
              <a:effectLst/>
              <a:uLnTx/>
              <a:uFillTx/>
              <a:latin typeface="Cambria" panose="02040503050406030204" pitchFamily="18" charset="0"/>
              <a:ea typeface="+mn-ea"/>
              <a:cs typeface="+mn-cs"/>
            </a:endParaRPr>
          </a:p>
        </p:txBody>
      </p:sp>
      <p:pic>
        <p:nvPicPr>
          <p:cNvPr id="4" name="Picture 3">
            <a:extLst>
              <a:ext uri="{FF2B5EF4-FFF2-40B4-BE49-F238E27FC236}">
                <a16:creationId xmlns:a16="http://schemas.microsoft.com/office/drawing/2014/main" xmlns="" id="{90624BEC-79D9-FE62-7B71-7C4A87C1D601}"/>
              </a:ext>
            </a:extLst>
          </p:cNvPr>
          <p:cNvPicPr>
            <a:picLocks noChangeAspect="1"/>
          </p:cNvPicPr>
          <p:nvPr/>
        </p:nvPicPr>
        <p:blipFill>
          <a:blip r:embed="rId4"/>
          <a:stretch>
            <a:fillRect/>
          </a:stretch>
        </p:blipFill>
        <p:spPr>
          <a:xfrm>
            <a:off x="3019425" y="900113"/>
            <a:ext cx="6462712" cy="2058846"/>
          </a:xfrm>
          <a:prstGeom prst="rect">
            <a:avLst/>
          </a:prstGeom>
        </p:spPr>
      </p:pic>
      <p:pic>
        <p:nvPicPr>
          <p:cNvPr id="8" name="Picture 7">
            <a:extLst>
              <a:ext uri="{FF2B5EF4-FFF2-40B4-BE49-F238E27FC236}">
                <a16:creationId xmlns:a16="http://schemas.microsoft.com/office/drawing/2014/main" xmlns="" id="{E0171AD5-2CE3-DC65-BBDF-D1AB764DC882}"/>
              </a:ext>
            </a:extLst>
          </p:cNvPr>
          <p:cNvPicPr>
            <a:picLocks noChangeAspect="1"/>
          </p:cNvPicPr>
          <p:nvPr/>
        </p:nvPicPr>
        <p:blipFill>
          <a:blip r:embed="rId5"/>
          <a:stretch>
            <a:fillRect/>
          </a:stretch>
        </p:blipFill>
        <p:spPr>
          <a:xfrm>
            <a:off x="2867025" y="2714625"/>
            <a:ext cx="6629400" cy="2001735"/>
          </a:xfrm>
          <a:prstGeom prst="rect">
            <a:avLst/>
          </a:prstGeom>
        </p:spPr>
      </p:pic>
      <p:pic>
        <p:nvPicPr>
          <p:cNvPr id="10" name="Picture 9">
            <a:extLst>
              <a:ext uri="{FF2B5EF4-FFF2-40B4-BE49-F238E27FC236}">
                <a16:creationId xmlns:a16="http://schemas.microsoft.com/office/drawing/2014/main" xmlns="" id="{EBADFB83-153A-2DCE-C945-1102EF375D03}"/>
              </a:ext>
            </a:extLst>
          </p:cNvPr>
          <p:cNvPicPr>
            <a:picLocks noChangeAspect="1"/>
          </p:cNvPicPr>
          <p:nvPr/>
        </p:nvPicPr>
        <p:blipFill>
          <a:blip r:embed="rId6"/>
          <a:stretch>
            <a:fillRect/>
          </a:stretch>
        </p:blipFill>
        <p:spPr>
          <a:xfrm>
            <a:off x="2805112" y="4714876"/>
            <a:ext cx="7070950" cy="1719262"/>
          </a:xfrm>
          <a:prstGeom prst="rect">
            <a:avLst/>
          </a:prstGeom>
        </p:spPr>
      </p:pic>
    </p:spTree>
    <p:extLst>
      <p:ext uri="{BB962C8B-B14F-4D97-AF65-F5344CB8AC3E}">
        <p14:creationId xmlns:p14="http://schemas.microsoft.com/office/powerpoint/2010/main" val="206129701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图片 6" descr="32"/>
          <p:cNvPicPr>
            <a:picLocks noChangeAspect="1"/>
          </p:cNvPicPr>
          <p:nvPr/>
        </p:nvPicPr>
        <p:blipFill>
          <a:blip r:embed="rId3"/>
          <a:stretch>
            <a:fillRect/>
          </a:stretch>
        </p:blipFill>
        <p:spPr>
          <a:xfrm>
            <a:off x="0" y="4556125"/>
            <a:ext cx="2219960" cy="2301875"/>
          </a:xfrm>
          <a:prstGeom prst="rect">
            <a:avLst/>
          </a:prstGeom>
        </p:spPr>
      </p:pic>
      <p:grpSp>
        <p:nvGrpSpPr>
          <p:cNvPr id="21" name="Group 20">
            <a:extLst>
              <a:ext uri="{FF2B5EF4-FFF2-40B4-BE49-F238E27FC236}">
                <a16:creationId xmlns:a16="http://schemas.microsoft.com/office/drawing/2014/main" xmlns="" id="{0D428472-0E28-A454-3D4A-7926CD3420A4}"/>
              </a:ext>
            </a:extLst>
          </p:cNvPr>
          <p:cNvGrpSpPr/>
          <p:nvPr/>
        </p:nvGrpSpPr>
        <p:grpSpPr>
          <a:xfrm>
            <a:off x="6975393" y="1552448"/>
            <a:ext cx="3452030" cy="3439564"/>
            <a:chOff x="6975393" y="1552448"/>
            <a:chExt cx="3452030" cy="3439564"/>
          </a:xfrm>
        </p:grpSpPr>
        <p:sp>
          <p:nvSpPr>
            <p:cNvPr id="14" name="Oval 13">
              <a:extLst>
                <a:ext uri="{FF2B5EF4-FFF2-40B4-BE49-F238E27FC236}">
                  <a16:creationId xmlns:a16="http://schemas.microsoft.com/office/drawing/2014/main" xmlns="" id="{907EDFCE-1999-C412-8CD0-A62B2CCE141C}"/>
                </a:ext>
              </a:extLst>
            </p:cNvPr>
            <p:cNvSpPr/>
            <p:nvPr/>
          </p:nvSpPr>
          <p:spPr>
            <a:xfrm>
              <a:off x="6975393" y="1552448"/>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19" name="TextBox 18">
              <a:extLst>
                <a:ext uri="{FF2B5EF4-FFF2-40B4-BE49-F238E27FC236}">
                  <a16:creationId xmlns:a16="http://schemas.microsoft.com/office/drawing/2014/main" xmlns="" id="{E39D75CD-C297-97AF-9FAF-C2CF35CE8E26}"/>
                </a:ext>
              </a:extLst>
            </p:cNvPr>
            <p:cNvSpPr txBox="1"/>
            <p:nvPr/>
          </p:nvSpPr>
          <p:spPr>
            <a:xfrm>
              <a:off x="6975393" y="2609484"/>
              <a:ext cx="3452030" cy="738664"/>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3500"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GV </a:t>
              </a:r>
              <a:r>
                <a:rPr kumimoji="0" lang="nl-NL" sz="3500" b="1" i="0" u="none" strike="noStrike" kern="1200" cap="none" spc="0" normalizeH="0" baseline="0" noProof="0" dirty="0" smtClean="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nhậ </a:t>
              </a:r>
              <a:r>
                <a:rPr kumimoji="0" lang="nl-NL" sz="3500"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vào đây</a:t>
              </a:r>
              <a:endParaRPr kumimoji="0" lang="en-US" sz="3500"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pic>
        <p:nvPicPr>
          <p:cNvPr id="17" name="Picture 16">
            <a:extLst>
              <a:ext uri="{FF2B5EF4-FFF2-40B4-BE49-F238E27FC236}">
                <a16:creationId xmlns:a16="http://schemas.microsoft.com/office/drawing/2014/main" xmlns="" id="{ACB02BA2-41EF-6AB5-AD63-0E2C385491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1731" y="3920011"/>
            <a:ext cx="3768132" cy="2917656"/>
          </a:xfrm>
          <a:prstGeom prst="rect">
            <a:avLst/>
          </a:prstGeom>
        </p:spPr>
      </p:pic>
      <p:pic>
        <p:nvPicPr>
          <p:cNvPr id="2" name="Picture 1">
            <a:extLst>
              <a:ext uri="{FF2B5EF4-FFF2-40B4-BE49-F238E27FC236}">
                <a16:creationId xmlns:a16="http://schemas.microsoft.com/office/drawing/2014/main" xmlns="" id="{64C5BD18-E860-C227-B570-25281FB34168}"/>
              </a:ext>
            </a:extLst>
          </p:cNvPr>
          <p:cNvPicPr>
            <a:picLocks noChangeAspect="1"/>
          </p:cNvPicPr>
          <p:nvPr/>
        </p:nvPicPr>
        <p:blipFill>
          <a:blip r:embed="rId5"/>
          <a:stretch>
            <a:fillRect/>
          </a:stretch>
        </p:blipFill>
        <p:spPr>
          <a:xfrm>
            <a:off x="-687735" y="6157343"/>
            <a:ext cx="2188654" cy="890093"/>
          </a:xfrm>
          <a:prstGeom prst="rect">
            <a:avLst/>
          </a:prstGeom>
        </p:spPr>
      </p:pic>
      <p:pic>
        <p:nvPicPr>
          <p:cNvPr id="4" name="Picture 3">
            <a:extLst>
              <a:ext uri="{FF2B5EF4-FFF2-40B4-BE49-F238E27FC236}">
                <a16:creationId xmlns:a16="http://schemas.microsoft.com/office/drawing/2014/main" xmlns="" id="{5BDBA6B7-983A-4A34-9479-FDBC895258E8}"/>
              </a:ext>
            </a:extLst>
          </p:cNvPr>
          <p:cNvPicPr>
            <a:picLocks noChangeAspect="1"/>
          </p:cNvPicPr>
          <p:nvPr/>
        </p:nvPicPr>
        <p:blipFill>
          <a:blip r:embed="rId6"/>
          <a:stretch>
            <a:fillRect/>
          </a:stretch>
        </p:blipFill>
        <p:spPr>
          <a:xfrm>
            <a:off x="3608089" y="132237"/>
            <a:ext cx="4401693" cy="2353260"/>
          </a:xfrm>
          <a:prstGeom prst="rect">
            <a:avLst/>
          </a:prstGeom>
        </p:spPr>
      </p:pic>
    </p:spTree>
    <p:extLst>
      <p:ext uri="{BB962C8B-B14F-4D97-AF65-F5344CB8AC3E}">
        <p14:creationId xmlns:p14="http://schemas.microsoft.com/office/powerpoint/2010/main" val="4142531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0"/>
            <a:ext cx="12182475" cy="5796915"/>
          </a:xfrm>
          <a:prstGeom prst="rect">
            <a:avLst/>
          </a:prstGeom>
        </p:spPr>
      </p:pic>
      <p:pic>
        <p:nvPicPr>
          <p:cNvPr id="5" name="图片 4" descr="34"/>
          <p:cNvPicPr>
            <a:picLocks noChangeAspect="1"/>
          </p:cNvPicPr>
          <p:nvPr/>
        </p:nvPicPr>
        <p:blipFill>
          <a:blip r:embed="rId5"/>
          <a:stretch>
            <a:fillRect/>
          </a:stretch>
        </p:blipFill>
        <p:spPr>
          <a:xfrm>
            <a:off x="0" y="3247390"/>
            <a:ext cx="12182475" cy="3664585"/>
          </a:xfrm>
          <a:prstGeom prst="rect">
            <a:avLst/>
          </a:prstGeom>
        </p:spPr>
      </p:pic>
      <p:cxnSp>
        <p:nvCxnSpPr>
          <p:cNvPr id="11" name="直接连接符 10"/>
          <p:cNvCxnSpPr/>
          <p:nvPr/>
        </p:nvCxnSpPr>
        <p:spPr>
          <a:xfrm>
            <a:off x="2470451"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337" y="1172939"/>
            <a:ext cx="2717709"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295" y="204292"/>
            <a:ext cx="1371906" cy="1371906"/>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grpSp>
        <p:nvGrpSpPr>
          <p:cNvPr id="13" name="Group 12">
            <a:extLst>
              <a:ext uri="{FF2B5EF4-FFF2-40B4-BE49-F238E27FC236}">
                <a16:creationId xmlns:a16="http://schemas.microsoft.com/office/drawing/2014/main" xmlns="" id="{3D0E5807-DAF1-FD89-3577-78E2CF04A71D}"/>
              </a:ext>
            </a:extLst>
          </p:cNvPr>
          <p:cNvGrpSpPr/>
          <p:nvPr/>
        </p:nvGrpSpPr>
        <p:grpSpPr>
          <a:xfrm>
            <a:off x="488751" y="3690298"/>
            <a:ext cx="3408091" cy="3310254"/>
            <a:chOff x="488751" y="3690298"/>
            <a:chExt cx="3408091" cy="3310254"/>
          </a:xfrm>
        </p:grpSpPr>
        <p:pic>
          <p:nvPicPr>
            <p:cNvPr id="15" name="Picture 14">
              <a:extLst>
                <a:ext uri="{FF2B5EF4-FFF2-40B4-BE49-F238E27FC236}">
                  <a16:creationId xmlns:a16="http://schemas.microsoft.com/office/drawing/2014/main" xmlns=""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xmlns=""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xmlns="" id="{D218F60B-6E22-85B8-3574-8A1727C64D33}"/>
              </a:ext>
            </a:extLst>
          </p:cNvPr>
          <p:cNvPicPr>
            <a:picLocks noChangeAspect="1"/>
          </p:cNvPicPr>
          <p:nvPr/>
        </p:nvPicPr>
        <p:blipFill>
          <a:blip r:embed="rId7"/>
          <a:stretch>
            <a:fillRect/>
          </a:stretch>
        </p:blipFill>
        <p:spPr>
          <a:xfrm>
            <a:off x="4551239" y="3445576"/>
            <a:ext cx="4188062" cy="3476286"/>
          </a:xfrm>
          <a:prstGeom prst="rect">
            <a:avLst/>
          </a:prstGeom>
        </p:spPr>
      </p:pic>
      <p:pic>
        <p:nvPicPr>
          <p:cNvPr id="12" name="Picture 11">
            <a:extLst>
              <a:ext uri="{FF2B5EF4-FFF2-40B4-BE49-F238E27FC236}">
                <a16:creationId xmlns:a16="http://schemas.microsoft.com/office/drawing/2014/main" xmlns=""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3493" y="3596442"/>
            <a:ext cx="2017408" cy="3397689"/>
          </a:xfrm>
          <a:prstGeom prst="rect">
            <a:avLst/>
          </a:prstGeom>
        </p:spPr>
      </p:pic>
      <p:pic>
        <p:nvPicPr>
          <p:cNvPr id="17" name="Picture 16">
            <a:extLst>
              <a:ext uri="{FF2B5EF4-FFF2-40B4-BE49-F238E27FC236}">
                <a16:creationId xmlns:a16="http://schemas.microsoft.com/office/drawing/2014/main" xmlns=""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511" y="4114685"/>
            <a:ext cx="2017408" cy="2862324"/>
          </a:xfrm>
          <a:prstGeom prst="rect">
            <a:avLst/>
          </a:prstGeom>
        </p:spPr>
      </p:pic>
      <p:pic>
        <p:nvPicPr>
          <p:cNvPr id="19" name="Picture 18">
            <a:extLst>
              <a:ext uri="{FF2B5EF4-FFF2-40B4-BE49-F238E27FC236}">
                <a16:creationId xmlns:a16="http://schemas.microsoft.com/office/drawing/2014/main" xmlns="" id="{53389A76-2A53-AC56-2D95-9B31A81BF008}"/>
              </a:ext>
            </a:extLst>
          </p:cNvPr>
          <p:cNvPicPr>
            <a:picLocks noChangeAspect="1"/>
          </p:cNvPicPr>
          <p:nvPr/>
        </p:nvPicPr>
        <p:blipFill rotWithShape="1">
          <a:blip r:embed="rId8"/>
          <a:srcRect l="8432" r="7434" b="24976"/>
          <a:stretch/>
        </p:blipFill>
        <p:spPr>
          <a:xfrm>
            <a:off x="1755227" y="1061085"/>
            <a:ext cx="8776139" cy="2511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09550"/>
            <a:ext cx="12182475" cy="6675754"/>
            <a:chOff x="0" y="1019"/>
            <a:chExt cx="19185" cy="9866"/>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435" y="1019"/>
              <a:ext cx="18180" cy="9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grpSp>
      <p:sp>
        <p:nvSpPr>
          <p:cNvPr id="14" name="TextBox 13">
            <a:extLst>
              <a:ext uri="{FF2B5EF4-FFF2-40B4-BE49-F238E27FC236}">
                <a16:creationId xmlns:a16="http://schemas.microsoft.com/office/drawing/2014/main" xmlns="" id="{75FE2F5D-D2FC-772D-4644-1BCAC509395E}"/>
              </a:ext>
            </a:extLst>
          </p:cNvPr>
          <p:cNvSpPr txBox="1"/>
          <p:nvPr/>
        </p:nvSpPr>
        <p:spPr>
          <a:xfrm>
            <a:off x="685800" y="281712"/>
            <a:ext cx="10963275"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1.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mn-ea"/>
                <a:cs typeface="+mn-cs"/>
              </a:rPr>
              <a:t>Em</a:t>
            </a:r>
            <a:r>
              <a:rPr kumimoji="0" lang="en-US" sz="3200" b="1" i="1"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mn-ea"/>
                <a:cs typeface="+mn-cs"/>
              </a:rPr>
              <a:t>đồng</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tình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hay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không</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đồng</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tình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với</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ý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kiến</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của</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bạn</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nào</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Vì</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sao</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a:t>
            </a:r>
            <a:endParaRPr kumimoji="0" lang="en-US" sz="3200" b="1" i="1" u="none" strike="noStrike" kern="1200" cap="none" spc="0" normalizeH="0" baseline="0" noProof="0" dirty="0">
              <a:ln>
                <a:noFill/>
              </a:ln>
              <a:solidFill>
                <a:srgbClr val="002060"/>
              </a:solidFill>
              <a:effectLst/>
              <a:uLnTx/>
              <a:uFillTx/>
              <a:latin typeface="Cambria" panose="02040503050406030204" pitchFamily="18" charset="0"/>
              <a:ea typeface="+mn-ea"/>
              <a:cs typeface="+mn-cs"/>
            </a:endParaRPr>
          </a:p>
        </p:txBody>
      </p:sp>
      <p:pic>
        <p:nvPicPr>
          <p:cNvPr id="7" name="Picture 6">
            <a:extLst>
              <a:ext uri="{FF2B5EF4-FFF2-40B4-BE49-F238E27FC236}">
                <a16:creationId xmlns:a16="http://schemas.microsoft.com/office/drawing/2014/main" xmlns="" id="{CF7CCFA2-6735-90B7-AC9B-E70C477928B9}"/>
              </a:ext>
            </a:extLst>
          </p:cNvPr>
          <p:cNvPicPr>
            <a:picLocks noChangeAspect="1"/>
          </p:cNvPicPr>
          <p:nvPr/>
        </p:nvPicPr>
        <p:blipFill>
          <a:blip r:embed="rId4"/>
          <a:stretch>
            <a:fillRect/>
          </a:stretch>
        </p:blipFill>
        <p:spPr>
          <a:xfrm>
            <a:off x="2767012" y="1457325"/>
            <a:ext cx="6886575" cy="4991100"/>
          </a:xfrm>
          <a:prstGeom prst="rect">
            <a:avLst/>
          </a:prstGeom>
        </p:spPr>
      </p:pic>
    </p:spTree>
    <p:extLst>
      <p:ext uri="{BB962C8B-B14F-4D97-AF65-F5344CB8AC3E}">
        <p14:creationId xmlns:p14="http://schemas.microsoft.com/office/powerpoint/2010/main" val="329683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10" name="Group 9">
            <a:extLst>
              <a:ext uri="{FF2B5EF4-FFF2-40B4-BE49-F238E27FC236}">
                <a16:creationId xmlns:a16="http://schemas.microsoft.com/office/drawing/2014/main" xmlns="" id="{0EFC23F3-0127-114E-1CF4-C01308B92F9C}"/>
              </a:ext>
            </a:extLst>
          </p:cNvPr>
          <p:cNvGrpSpPr/>
          <p:nvPr/>
        </p:nvGrpSpPr>
        <p:grpSpPr>
          <a:xfrm>
            <a:off x="1711491" y="1963779"/>
            <a:ext cx="7768007" cy="2836821"/>
            <a:chOff x="-2527669" y="2599787"/>
            <a:chExt cx="7396233" cy="2849543"/>
          </a:xfrm>
        </p:grpSpPr>
        <p:sp>
          <p:nvSpPr>
            <p:cNvPr id="5" name="Rectangle: Rounded Corners 4">
              <a:extLst>
                <a:ext uri="{FF2B5EF4-FFF2-40B4-BE49-F238E27FC236}">
                  <a16:creationId xmlns:a16="http://schemas.microsoft.com/office/drawing/2014/main" xmlns="" id="{410B6733-2267-F5C1-D272-60CBD96E74A0}"/>
                </a:ext>
              </a:extLst>
            </p:cNvPr>
            <p:cNvSpPr/>
            <p:nvPr/>
          </p:nvSpPr>
          <p:spPr>
            <a:xfrm>
              <a:off x="-2527669" y="2599787"/>
              <a:ext cx="7396233" cy="2849543"/>
            </a:xfrm>
            <a:prstGeom prst="roundRect">
              <a:avLst/>
            </a:prstGeom>
            <a:solidFill>
              <a:srgbClr val="F1F8FD"/>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sp>
          <p:nvSpPr>
            <p:cNvPr id="4" name="TextBox 3">
              <a:extLst>
                <a:ext uri="{FF2B5EF4-FFF2-40B4-BE49-F238E27FC236}">
                  <a16:creationId xmlns:a16="http://schemas.microsoft.com/office/drawing/2014/main" xmlns="" id="{A9A56D49-83C8-20C0-5AE9-2B2CF15D5F6E}"/>
                </a:ext>
              </a:extLst>
            </p:cNvPr>
            <p:cNvSpPr txBox="1"/>
            <p:nvPr/>
          </p:nvSpPr>
          <p:spPr>
            <a:xfrm>
              <a:off x="-2316214" y="2990724"/>
              <a:ext cx="7018924" cy="2133182"/>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1 </a:t>
              </a:r>
              <a:r>
                <a:rPr lang="en-US" sz="4400" dirty="0" err="1">
                  <a:solidFill>
                    <a:srgbClr val="002060"/>
                  </a:solidFill>
                  <a:latin typeface="Cambria" panose="02040503050406030204" pitchFamily="18" charset="0"/>
                </a:rPr>
                <a:t>bạn</a:t>
              </a: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 làm phóng viên nhí, đưa ra các ý kiến </a:t>
              </a:r>
              <a:r>
                <a:rPr lang="en-US" sz="4400" dirty="0" err="1">
                  <a:solidFill>
                    <a:srgbClr val="002060"/>
                  </a:solidFill>
                  <a:latin typeface="Cambria" panose="02040503050406030204" pitchFamily="18" charset="0"/>
                </a:rPr>
                <a:t>để</a:t>
              </a:r>
              <a:r>
                <a:rPr lang="en-US" sz="4400" dirty="0">
                  <a:solidFill>
                    <a:srgbClr val="002060"/>
                  </a:solidFill>
                  <a:latin typeface="Cambria" panose="02040503050406030204" pitchFamily="18" charset="0"/>
                </a:rPr>
                <a:t> </a:t>
              </a:r>
              <a:r>
                <a:rPr lang="en-US" sz="4400" dirty="0" err="1">
                  <a:solidFill>
                    <a:srgbClr val="002060"/>
                  </a:solidFill>
                  <a:latin typeface="Cambria" panose="02040503050406030204" pitchFamily="18" charset="0"/>
                </a:rPr>
                <a:t>phỏng</a:t>
              </a:r>
              <a:r>
                <a:rPr lang="en-US" sz="4400" dirty="0">
                  <a:solidFill>
                    <a:srgbClr val="002060"/>
                  </a:solidFill>
                  <a:latin typeface="Cambria" panose="02040503050406030204" pitchFamily="18" charset="0"/>
                </a:rPr>
                <a:t> </a:t>
              </a:r>
              <a:r>
                <a:rPr lang="en-US" sz="4400" dirty="0" err="1">
                  <a:solidFill>
                    <a:srgbClr val="002060"/>
                  </a:solidFill>
                  <a:latin typeface="Cambria" panose="02040503050406030204" pitchFamily="18" charset="0"/>
                </a:rPr>
                <a:t>vấn</a:t>
              </a:r>
              <a:r>
                <a:rPr lang="en-US" sz="4400" dirty="0">
                  <a:solidFill>
                    <a:srgbClr val="002060"/>
                  </a:solidFill>
                  <a:latin typeface="Cambria" panose="02040503050406030204" pitchFamily="18" charset="0"/>
                </a:rPr>
                <a:t> </a:t>
              </a:r>
              <a:r>
                <a:rPr lang="en-US" sz="4400" dirty="0" err="1">
                  <a:solidFill>
                    <a:srgbClr val="002060"/>
                  </a:solidFill>
                  <a:latin typeface="Cambria" panose="02040503050406030204" pitchFamily="18" charset="0"/>
                </a:rPr>
                <a:t>và</a:t>
              </a:r>
              <a:r>
                <a:rPr lang="en-US" sz="4400" dirty="0">
                  <a:solidFill>
                    <a:srgbClr val="002060"/>
                  </a:solidFill>
                  <a:latin typeface="Cambria" panose="02040503050406030204" pitchFamily="18" charset="0"/>
                </a:rPr>
                <a:t> </a:t>
              </a: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mời các bạn khác trao đổi.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mn-ea"/>
                <a:cs typeface="+mn-cs"/>
              </a:endParaRPr>
            </a:p>
          </p:txBody>
        </p:sp>
      </p:grpSp>
      <p:pic>
        <p:nvPicPr>
          <p:cNvPr id="13" name="Picture 12">
            <a:extLst>
              <a:ext uri="{FF2B5EF4-FFF2-40B4-BE49-F238E27FC236}">
                <a16:creationId xmlns:a16="http://schemas.microsoft.com/office/drawing/2014/main" xmlns="" id="{8B33A96F-B6D8-B3F4-7D2D-6877265604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7681" y="2425461"/>
            <a:ext cx="3269106" cy="3928984"/>
          </a:xfrm>
          <a:prstGeom prst="rect">
            <a:avLst/>
          </a:prstGeom>
        </p:spPr>
      </p:pic>
      <p:pic>
        <p:nvPicPr>
          <p:cNvPr id="16" name="Picture 15">
            <a:extLst>
              <a:ext uri="{FF2B5EF4-FFF2-40B4-BE49-F238E27FC236}">
                <a16:creationId xmlns:a16="http://schemas.microsoft.com/office/drawing/2014/main" xmlns="" id="{CDFD52D0-387D-2D7E-5570-D4AC9AF0278C}"/>
              </a:ext>
            </a:extLst>
          </p:cNvPr>
          <p:cNvPicPr>
            <a:picLocks noChangeAspect="1"/>
          </p:cNvPicPr>
          <p:nvPr/>
        </p:nvPicPr>
        <p:blipFill>
          <a:blip r:embed="rId6"/>
          <a:stretch>
            <a:fillRect/>
          </a:stretch>
        </p:blipFill>
        <p:spPr>
          <a:xfrm>
            <a:off x="-687735" y="6157343"/>
            <a:ext cx="2188654" cy="890093"/>
          </a:xfrm>
          <a:prstGeom prst="rect">
            <a:avLst/>
          </a:prstGeom>
        </p:spPr>
      </p:pic>
    </p:spTree>
    <p:extLst>
      <p:ext uri="{BB962C8B-B14F-4D97-AF65-F5344CB8AC3E}">
        <p14:creationId xmlns:p14="http://schemas.microsoft.com/office/powerpoint/2010/main" val="102538586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4"/>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5"/>
            <a:stretch>
              <a:fillRect/>
            </a:stretch>
          </p:blipFill>
          <p:spPr>
            <a:xfrm>
              <a:off x="0" y="0"/>
              <a:ext cx="19185" cy="9129"/>
            </a:xfrm>
            <a:prstGeom prst="rect">
              <a:avLst/>
            </a:prstGeom>
          </p:spPr>
        </p:pic>
      </p:grpSp>
      <p:pic>
        <p:nvPicPr>
          <p:cNvPr id="16" name="Picture 15">
            <a:extLst>
              <a:ext uri="{FF2B5EF4-FFF2-40B4-BE49-F238E27FC236}">
                <a16:creationId xmlns:a16="http://schemas.microsoft.com/office/drawing/2014/main" xmlns="" id="{CDFD52D0-387D-2D7E-5570-D4AC9AF0278C}"/>
              </a:ext>
            </a:extLst>
          </p:cNvPr>
          <p:cNvPicPr>
            <a:picLocks noChangeAspect="1"/>
          </p:cNvPicPr>
          <p:nvPr/>
        </p:nvPicPr>
        <p:blipFill>
          <a:blip r:embed="rId6"/>
          <a:stretch>
            <a:fillRect/>
          </a:stretch>
        </p:blipFill>
        <p:spPr>
          <a:xfrm>
            <a:off x="-687735" y="6157343"/>
            <a:ext cx="2188654" cy="890093"/>
          </a:xfrm>
          <a:prstGeom prst="rect">
            <a:avLst/>
          </a:prstGeom>
        </p:spPr>
      </p:pic>
      <p:pic>
        <p:nvPicPr>
          <p:cNvPr id="7" name="Picture 6">
            <a:extLst>
              <a:ext uri="{FF2B5EF4-FFF2-40B4-BE49-F238E27FC236}">
                <a16:creationId xmlns:a16="http://schemas.microsoft.com/office/drawing/2014/main" xmlns="" id="{8272E050-74F3-5B13-D285-CDC7F6CB9520}"/>
              </a:ext>
            </a:extLst>
          </p:cNvPr>
          <p:cNvPicPr>
            <a:picLocks noChangeAspect="1"/>
          </p:cNvPicPr>
          <p:nvPr/>
        </p:nvPicPr>
        <p:blipFill>
          <a:blip r:embed="rId7"/>
          <a:stretch>
            <a:fillRect/>
          </a:stretch>
        </p:blipFill>
        <p:spPr>
          <a:xfrm>
            <a:off x="3412373" y="735666"/>
            <a:ext cx="5614903" cy="1024217"/>
          </a:xfrm>
          <a:prstGeom prst="rect">
            <a:avLst/>
          </a:prstGeom>
        </p:spPr>
      </p:pic>
      <p:pic>
        <p:nvPicPr>
          <p:cNvPr id="9" name="Picture 8">
            <a:extLst>
              <a:ext uri="{FF2B5EF4-FFF2-40B4-BE49-F238E27FC236}">
                <a16:creationId xmlns:a16="http://schemas.microsoft.com/office/drawing/2014/main" xmlns="" id="{C37D1C94-B134-595F-C6AA-91BCAE309CBB}"/>
              </a:ext>
            </a:extLst>
          </p:cNvPr>
          <p:cNvPicPr>
            <a:picLocks noChangeAspect="1"/>
          </p:cNvPicPr>
          <p:nvPr/>
        </p:nvPicPr>
        <p:blipFill>
          <a:blip r:embed="rId8"/>
          <a:stretch>
            <a:fillRect/>
          </a:stretch>
        </p:blipFill>
        <p:spPr>
          <a:xfrm>
            <a:off x="957262" y="2162174"/>
            <a:ext cx="4138845" cy="3171825"/>
          </a:xfrm>
          <a:prstGeom prst="rect">
            <a:avLst/>
          </a:prstGeom>
        </p:spPr>
      </p:pic>
      <p:grpSp>
        <p:nvGrpSpPr>
          <p:cNvPr id="11" name="Group 10">
            <a:extLst>
              <a:ext uri="{FF2B5EF4-FFF2-40B4-BE49-F238E27FC236}">
                <a16:creationId xmlns:a16="http://schemas.microsoft.com/office/drawing/2014/main" xmlns="" id="{C50FEE43-8C39-7725-5C9C-B02CBA9EAC01}"/>
              </a:ext>
            </a:extLst>
          </p:cNvPr>
          <p:cNvGrpSpPr/>
          <p:nvPr/>
        </p:nvGrpSpPr>
        <p:grpSpPr>
          <a:xfrm>
            <a:off x="7000875" y="1457325"/>
            <a:ext cx="4752975" cy="4833347"/>
            <a:chOff x="442192" y="1257300"/>
            <a:chExt cx="4495801" cy="5429643"/>
          </a:xfrm>
        </p:grpSpPr>
        <p:pic>
          <p:nvPicPr>
            <p:cNvPr id="14" name="Picture 13" descr="A picture containing text&#10;&#10;Description automatically generated">
              <a:extLst>
                <a:ext uri="{FF2B5EF4-FFF2-40B4-BE49-F238E27FC236}">
                  <a16:creationId xmlns:a16="http://schemas.microsoft.com/office/drawing/2014/main" xmlns="" id="{397F813A-85B4-1260-E7D2-F8141987EBD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5" name="TextBox 14">
              <a:extLst>
                <a:ext uri="{FF2B5EF4-FFF2-40B4-BE49-F238E27FC236}">
                  <a16:creationId xmlns:a16="http://schemas.microsoft.com/office/drawing/2014/main" xmlns="" id="{7CEB3A4C-D7E9-9C34-4366-0A0C01D5AEDB}"/>
                </a:ext>
              </a:extLst>
            </p:cNvPr>
            <p:cNvSpPr txBox="1"/>
            <p:nvPr/>
          </p:nvSpPr>
          <p:spPr>
            <a:xfrm>
              <a:off x="442192" y="3886390"/>
              <a:ext cx="4495800" cy="2800553"/>
            </a:xfrm>
            <a:prstGeom prst="rect">
              <a:avLst/>
            </a:prstGeom>
            <a:noFill/>
          </p:spPr>
          <p:txBody>
            <a:bodyPr wrap="square" rtlCol="0">
              <a:spAutoFit/>
            </a:bodyPr>
            <a:lstStyle/>
            <a:p>
              <a:pPr marL="0" marR="0" algn="just">
                <a:spcBef>
                  <a:spcPts val="100"/>
                </a:spcBef>
                <a:spcAft>
                  <a:spcPts val="100"/>
                </a:spcAft>
              </a:pPr>
              <a:r>
                <a:rPr lang="vi-VN" sz="2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Tán thành ý kiến của bạn Lâm vì: Của công là tài sản chung phục vụ lợi ích chung của mọi người nên mỗi người cần có trách nhiệm bảo vệ và giữ gìn của công.</a:t>
              </a:r>
              <a:endParaRPr lang="en-U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7" name="Picture 16" descr="Logo&#10;&#10;Description automatically generated">
            <a:extLst>
              <a:ext uri="{FF2B5EF4-FFF2-40B4-BE49-F238E27FC236}">
                <a16:creationId xmlns:a16="http://schemas.microsoft.com/office/drawing/2014/main" xmlns="" id="{15A8D32C-212E-46CB-901C-51506686833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53468" y="4286555"/>
            <a:ext cx="1161745" cy="1161745"/>
          </a:xfrm>
          <a:prstGeom prst="rect">
            <a:avLst/>
          </a:prstGeom>
        </p:spPr>
      </p:pic>
    </p:spTree>
    <p:extLst>
      <p:ext uri="{BB962C8B-B14F-4D97-AF65-F5344CB8AC3E}">
        <p14:creationId xmlns:p14="http://schemas.microsoft.com/office/powerpoint/2010/main" val="29379704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62">
                                          <p:stCondLst>
                                            <p:cond delay="0"/>
                                          </p:stCondLst>
                                        </p:cTn>
                                        <p:tgtEl>
                                          <p:spTgt spid="17"/>
                                        </p:tgtEl>
                                      </p:cBhvr>
                                    </p:animEffect>
                                    <p:anim calcmode="lin" valueType="num">
                                      <p:cBhvr>
                                        <p:cTn id="8"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13" dur="16">
                                          <p:stCondLst>
                                            <p:cond delay="406"/>
                                          </p:stCondLst>
                                        </p:cTn>
                                        <p:tgtEl>
                                          <p:spTgt spid="17"/>
                                        </p:tgtEl>
                                      </p:cBhvr>
                                      <p:to x="100000" y="60000"/>
                                    </p:animScale>
                                    <p:animScale>
                                      <p:cBhvr>
                                        <p:cTn id="14" dur="104" decel="50000">
                                          <p:stCondLst>
                                            <p:cond delay="423"/>
                                          </p:stCondLst>
                                        </p:cTn>
                                        <p:tgtEl>
                                          <p:spTgt spid="17"/>
                                        </p:tgtEl>
                                      </p:cBhvr>
                                      <p:to x="100000" y="100000"/>
                                    </p:animScale>
                                    <p:animScale>
                                      <p:cBhvr>
                                        <p:cTn id="15" dur="16">
                                          <p:stCondLst>
                                            <p:cond delay="820"/>
                                          </p:stCondLst>
                                        </p:cTn>
                                        <p:tgtEl>
                                          <p:spTgt spid="17"/>
                                        </p:tgtEl>
                                      </p:cBhvr>
                                      <p:to x="100000" y="80000"/>
                                    </p:animScale>
                                    <p:animScale>
                                      <p:cBhvr>
                                        <p:cTn id="16" dur="104" decel="50000">
                                          <p:stCondLst>
                                            <p:cond delay="836"/>
                                          </p:stCondLst>
                                        </p:cTn>
                                        <p:tgtEl>
                                          <p:spTgt spid="17"/>
                                        </p:tgtEl>
                                      </p:cBhvr>
                                      <p:to x="100000" y="100000"/>
                                    </p:animScale>
                                    <p:animScale>
                                      <p:cBhvr>
                                        <p:cTn id="17" dur="16">
                                          <p:stCondLst>
                                            <p:cond delay="1026"/>
                                          </p:stCondLst>
                                        </p:cTn>
                                        <p:tgtEl>
                                          <p:spTgt spid="17"/>
                                        </p:tgtEl>
                                      </p:cBhvr>
                                      <p:to x="100000" y="90000"/>
                                    </p:animScale>
                                    <p:animScale>
                                      <p:cBhvr>
                                        <p:cTn id="18" dur="104" decel="50000">
                                          <p:stCondLst>
                                            <p:cond delay="1042"/>
                                          </p:stCondLst>
                                        </p:cTn>
                                        <p:tgtEl>
                                          <p:spTgt spid="17"/>
                                        </p:tgtEl>
                                      </p:cBhvr>
                                      <p:to x="100000" y="100000"/>
                                    </p:animScale>
                                    <p:animScale>
                                      <p:cBhvr>
                                        <p:cTn id="19" dur="16">
                                          <p:stCondLst>
                                            <p:cond delay="1130"/>
                                          </p:stCondLst>
                                        </p:cTn>
                                        <p:tgtEl>
                                          <p:spTgt spid="17"/>
                                        </p:tgtEl>
                                      </p:cBhvr>
                                      <p:to x="100000" y="95000"/>
                                    </p:animScale>
                                    <p:animScale>
                                      <p:cBhvr>
                                        <p:cTn id="20" dur="104" decel="50000">
                                          <p:stCondLst>
                                            <p:cond delay="1146"/>
                                          </p:stCondLst>
                                        </p:cTn>
                                        <p:tgtEl>
                                          <p:spTgt spid="1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4"/>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5"/>
            <a:stretch>
              <a:fillRect/>
            </a:stretch>
          </p:blipFill>
          <p:spPr>
            <a:xfrm>
              <a:off x="0" y="0"/>
              <a:ext cx="19185" cy="9129"/>
            </a:xfrm>
            <a:prstGeom prst="rect">
              <a:avLst/>
            </a:prstGeom>
          </p:spPr>
        </p:pic>
      </p:grpSp>
      <p:pic>
        <p:nvPicPr>
          <p:cNvPr id="16" name="Picture 15">
            <a:extLst>
              <a:ext uri="{FF2B5EF4-FFF2-40B4-BE49-F238E27FC236}">
                <a16:creationId xmlns:a16="http://schemas.microsoft.com/office/drawing/2014/main" xmlns="" id="{CDFD52D0-387D-2D7E-5570-D4AC9AF0278C}"/>
              </a:ext>
            </a:extLst>
          </p:cNvPr>
          <p:cNvPicPr>
            <a:picLocks noChangeAspect="1"/>
          </p:cNvPicPr>
          <p:nvPr/>
        </p:nvPicPr>
        <p:blipFill>
          <a:blip r:embed="rId6"/>
          <a:stretch>
            <a:fillRect/>
          </a:stretch>
        </p:blipFill>
        <p:spPr>
          <a:xfrm>
            <a:off x="-687735" y="6157343"/>
            <a:ext cx="2188654" cy="890093"/>
          </a:xfrm>
          <a:prstGeom prst="rect">
            <a:avLst/>
          </a:prstGeom>
        </p:spPr>
      </p:pic>
      <p:pic>
        <p:nvPicPr>
          <p:cNvPr id="7" name="Picture 6">
            <a:extLst>
              <a:ext uri="{FF2B5EF4-FFF2-40B4-BE49-F238E27FC236}">
                <a16:creationId xmlns:a16="http://schemas.microsoft.com/office/drawing/2014/main" xmlns="" id="{8272E050-74F3-5B13-D285-CDC7F6CB9520}"/>
              </a:ext>
            </a:extLst>
          </p:cNvPr>
          <p:cNvPicPr>
            <a:picLocks noChangeAspect="1"/>
          </p:cNvPicPr>
          <p:nvPr/>
        </p:nvPicPr>
        <p:blipFill>
          <a:blip r:embed="rId7"/>
          <a:stretch>
            <a:fillRect/>
          </a:stretch>
        </p:blipFill>
        <p:spPr>
          <a:xfrm>
            <a:off x="3412373" y="735666"/>
            <a:ext cx="5614903" cy="1024217"/>
          </a:xfrm>
          <a:prstGeom prst="rect">
            <a:avLst/>
          </a:prstGeom>
        </p:spPr>
      </p:pic>
      <p:pic>
        <p:nvPicPr>
          <p:cNvPr id="5" name="Picture 4">
            <a:extLst>
              <a:ext uri="{FF2B5EF4-FFF2-40B4-BE49-F238E27FC236}">
                <a16:creationId xmlns:a16="http://schemas.microsoft.com/office/drawing/2014/main" xmlns="" id="{BE1A5D6F-12BF-99E6-B62A-21B9A3B08472}"/>
              </a:ext>
            </a:extLst>
          </p:cNvPr>
          <p:cNvPicPr>
            <a:picLocks noChangeAspect="1"/>
          </p:cNvPicPr>
          <p:nvPr/>
        </p:nvPicPr>
        <p:blipFill>
          <a:blip r:embed="rId8"/>
          <a:stretch>
            <a:fillRect/>
          </a:stretch>
        </p:blipFill>
        <p:spPr>
          <a:xfrm>
            <a:off x="1070452" y="2158416"/>
            <a:ext cx="3930173" cy="3270834"/>
          </a:xfrm>
          <a:prstGeom prst="rect">
            <a:avLst/>
          </a:prstGeom>
        </p:spPr>
      </p:pic>
      <p:grpSp>
        <p:nvGrpSpPr>
          <p:cNvPr id="8" name="Group 7">
            <a:extLst>
              <a:ext uri="{FF2B5EF4-FFF2-40B4-BE49-F238E27FC236}">
                <a16:creationId xmlns:a16="http://schemas.microsoft.com/office/drawing/2014/main" xmlns="" id="{5520C797-100F-2E88-0332-C904CD7B7DD7}"/>
              </a:ext>
            </a:extLst>
          </p:cNvPr>
          <p:cNvGrpSpPr/>
          <p:nvPr/>
        </p:nvGrpSpPr>
        <p:grpSpPr>
          <a:xfrm>
            <a:off x="6667500" y="1457325"/>
            <a:ext cx="4752975" cy="4782463"/>
            <a:chOff x="442192" y="1257300"/>
            <a:chExt cx="4495801" cy="5372481"/>
          </a:xfrm>
        </p:grpSpPr>
        <p:pic>
          <p:nvPicPr>
            <p:cNvPr id="10" name="Picture 9" descr="A picture containing text&#10;&#10;Description automatically generated">
              <a:extLst>
                <a:ext uri="{FF2B5EF4-FFF2-40B4-BE49-F238E27FC236}">
                  <a16:creationId xmlns:a16="http://schemas.microsoft.com/office/drawing/2014/main" xmlns="" id="{1A600809-BEDF-A8C9-E8D1-67BED7EC5D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3" name="TextBox 12">
              <a:extLst>
                <a:ext uri="{FF2B5EF4-FFF2-40B4-BE49-F238E27FC236}">
                  <a16:creationId xmlns:a16="http://schemas.microsoft.com/office/drawing/2014/main" xmlns="" id="{E87DF3E4-65FF-216A-2F15-5F768BF1695E}"/>
                </a:ext>
              </a:extLst>
            </p:cNvPr>
            <p:cNvSpPr txBox="1"/>
            <p:nvPr/>
          </p:nvSpPr>
          <p:spPr>
            <a:xfrm>
              <a:off x="442192" y="3886390"/>
              <a:ext cx="4495800" cy="23510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2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Không tán thành ý kiến của bạn Nga vì: Mỗi người cần sử dụng của công một cách cẩn thận, trách hỏng hóc và tuân thủ các quy định chung</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9" name="Picture 18" descr="Icon&#10;&#10;Description automatically generated">
            <a:extLst>
              <a:ext uri="{FF2B5EF4-FFF2-40B4-BE49-F238E27FC236}">
                <a16:creationId xmlns:a16="http://schemas.microsoft.com/office/drawing/2014/main" xmlns="" id="{4754B91A-8623-ED22-C530-D37FDEB7246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80275" y="3989846"/>
            <a:ext cx="1406076" cy="1406076"/>
          </a:xfrm>
          <a:prstGeom prst="rect">
            <a:avLst/>
          </a:prstGeom>
        </p:spPr>
      </p:pic>
    </p:spTree>
    <p:extLst>
      <p:ext uri="{BB962C8B-B14F-4D97-AF65-F5344CB8AC3E}">
        <p14:creationId xmlns:p14="http://schemas.microsoft.com/office/powerpoint/2010/main" val="40087000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362">
                                          <p:stCondLst>
                                            <p:cond delay="0"/>
                                          </p:stCondLst>
                                        </p:cTn>
                                        <p:tgtEl>
                                          <p:spTgt spid="19"/>
                                        </p:tgtEl>
                                      </p:cBhvr>
                                    </p:animEffect>
                                    <p:anim calcmode="lin" valueType="num">
                                      <p:cBhvr>
                                        <p:cTn id="13" dur="1139"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4" dur="415"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5" dur="415" tmFilter="0, 0; 0.125,0.2665; 0.25,0.4; 0.375,0.465; 0.5,0.5;  0.625,0.535; 0.75,0.6; 0.875,0.7335; 1,1">
                                          <p:stCondLst>
                                            <p:cond delay="415"/>
                                          </p:stCondLst>
                                        </p:cTn>
                                        <p:tgtEl>
                                          <p:spTgt spid="19"/>
                                        </p:tgtEl>
                                        <p:attrNameLst>
                                          <p:attrName>ppt_y</p:attrName>
                                        </p:attrNameLst>
                                      </p:cBhvr>
                                      <p:tavLst>
                                        <p:tav tm="0" fmla="#ppt_y-sin(pi*$)/9">
                                          <p:val>
                                            <p:fltVal val="0"/>
                                          </p:val>
                                        </p:tav>
                                        <p:tav tm="100000">
                                          <p:val>
                                            <p:fltVal val="1"/>
                                          </p:val>
                                        </p:tav>
                                      </p:tavLst>
                                    </p:anim>
                                    <p:anim calcmode="lin" valueType="num">
                                      <p:cBhvr>
                                        <p:cTn id="16" dur="207" tmFilter="0, 0; 0.125,0.2665; 0.25,0.4; 0.375,0.465; 0.5,0.5;  0.625,0.535; 0.75,0.6; 0.875,0.7335; 1,1">
                                          <p:stCondLst>
                                            <p:cond delay="828"/>
                                          </p:stCondLst>
                                        </p:cTn>
                                        <p:tgtEl>
                                          <p:spTgt spid="19"/>
                                        </p:tgtEl>
                                        <p:attrNameLst>
                                          <p:attrName>ppt_y</p:attrName>
                                        </p:attrNameLst>
                                      </p:cBhvr>
                                      <p:tavLst>
                                        <p:tav tm="0" fmla="#ppt_y-sin(pi*$)/27">
                                          <p:val>
                                            <p:fltVal val="0"/>
                                          </p:val>
                                        </p:tav>
                                        <p:tav tm="100000">
                                          <p:val>
                                            <p:fltVal val="1"/>
                                          </p:val>
                                        </p:tav>
                                      </p:tavLst>
                                    </p:anim>
                                    <p:anim calcmode="lin" valueType="num">
                                      <p:cBhvr>
                                        <p:cTn id="17" dur="103" tmFilter="0, 0; 0.125,0.2665; 0.25,0.4; 0.375,0.465; 0.5,0.5;  0.625,0.535; 0.75,0.6; 0.875,0.7335; 1,1">
                                          <p:stCondLst>
                                            <p:cond delay="1035"/>
                                          </p:stCondLst>
                                        </p:cTn>
                                        <p:tgtEl>
                                          <p:spTgt spid="19"/>
                                        </p:tgtEl>
                                        <p:attrNameLst>
                                          <p:attrName>ppt_y</p:attrName>
                                        </p:attrNameLst>
                                      </p:cBhvr>
                                      <p:tavLst>
                                        <p:tav tm="0" fmla="#ppt_y-sin(pi*$)/81">
                                          <p:val>
                                            <p:fltVal val="0"/>
                                          </p:val>
                                        </p:tav>
                                        <p:tav tm="100000">
                                          <p:val>
                                            <p:fltVal val="1"/>
                                          </p:val>
                                        </p:tav>
                                      </p:tavLst>
                                    </p:anim>
                                    <p:animScale>
                                      <p:cBhvr>
                                        <p:cTn id="18" dur="16">
                                          <p:stCondLst>
                                            <p:cond delay="406"/>
                                          </p:stCondLst>
                                        </p:cTn>
                                        <p:tgtEl>
                                          <p:spTgt spid="19"/>
                                        </p:tgtEl>
                                      </p:cBhvr>
                                      <p:to x="100000" y="60000"/>
                                    </p:animScale>
                                    <p:animScale>
                                      <p:cBhvr>
                                        <p:cTn id="19" dur="104" decel="50000">
                                          <p:stCondLst>
                                            <p:cond delay="423"/>
                                          </p:stCondLst>
                                        </p:cTn>
                                        <p:tgtEl>
                                          <p:spTgt spid="19"/>
                                        </p:tgtEl>
                                      </p:cBhvr>
                                      <p:to x="100000" y="100000"/>
                                    </p:animScale>
                                    <p:animScale>
                                      <p:cBhvr>
                                        <p:cTn id="20" dur="16">
                                          <p:stCondLst>
                                            <p:cond delay="820"/>
                                          </p:stCondLst>
                                        </p:cTn>
                                        <p:tgtEl>
                                          <p:spTgt spid="19"/>
                                        </p:tgtEl>
                                      </p:cBhvr>
                                      <p:to x="100000" y="80000"/>
                                    </p:animScale>
                                    <p:animScale>
                                      <p:cBhvr>
                                        <p:cTn id="21" dur="104" decel="50000">
                                          <p:stCondLst>
                                            <p:cond delay="836"/>
                                          </p:stCondLst>
                                        </p:cTn>
                                        <p:tgtEl>
                                          <p:spTgt spid="19"/>
                                        </p:tgtEl>
                                      </p:cBhvr>
                                      <p:to x="100000" y="100000"/>
                                    </p:animScale>
                                    <p:animScale>
                                      <p:cBhvr>
                                        <p:cTn id="22" dur="16">
                                          <p:stCondLst>
                                            <p:cond delay="1026"/>
                                          </p:stCondLst>
                                        </p:cTn>
                                        <p:tgtEl>
                                          <p:spTgt spid="19"/>
                                        </p:tgtEl>
                                      </p:cBhvr>
                                      <p:to x="100000" y="90000"/>
                                    </p:animScale>
                                    <p:animScale>
                                      <p:cBhvr>
                                        <p:cTn id="23" dur="104" decel="50000">
                                          <p:stCondLst>
                                            <p:cond delay="1042"/>
                                          </p:stCondLst>
                                        </p:cTn>
                                        <p:tgtEl>
                                          <p:spTgt spid="19"/>
                                        </p:tgtEl>
                                      </p:cBhvr>
                                      <p:to x="100000" y="100000"/>
                                    </p:animScale>
                                    <p:animScale>
                                      <p:cBhvr>
                                        <p:cTn id="24" dur="16">
                                          <p:stCondLst>
                                            <p:cond delay="1130"/>
                                          </p:stCondLst>
                                        </p:cTn>
                                        <p:tgtEl>
                                          <p:spTgt spid="19"/>
                                        </p:tgtEl>
                                      </p:cBhvr>
                                      <p:to x="100000" y="95000"/>
                                    </p:animScale>
                                    <p:animScale>
                                      <p:cBhvr>
                                        <p:cTn id="25" dur="104" decel="50000">
                                          <p:stCondLst>
                                            <p:cond delay="1146"/>
                                          </p:stCondLst>
                                        </p:cTn>
                                        <p:tgtEl>
                                          <p:spTgt spid="19"/>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4"/>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5"/>
            <a:stretch>
              <a:fillRect/>
            </a:stretch>
          </p:blipFill>
          <p:spPr>
            <a:xfrm>
              <a:off x="0" y="0"/>
              <a:ext cx="19185" cy="9129"/>
            </a:xfrm>
            <a:prstGeom prst="rect">
              <a:avLst/>
            </a:prstGeom>
          </p:spPr>
        </p:pic>
      </p:grpSp>
      <p:pic>
        <p:nvPicPr>
          <p:cNvPr id="16" name="Picture 15">
            <a:extLst>
              <a:ext uri="{FF2B5EF4-FFF2-40B4-BE49-F238E27FC236}">
                <a16:creationId xmlns:a16="http://schemas.microsoft.com/office/drawing/2014/main" xmlns="" id="{CDFD52D0-387D-2D7E-5570-D4AC9AF0278C}"/>
              </a:ext>
            </a:extLst>
          </p:cNvPr>
          <p:cNvPicPr>
            <a:picLocks noChangeAspect="1"/>
          </p:cNvPicPr>
          <p:nvPr/>
        </p:nvPicPr>
        <p:blipFill>
          <a:blip r:embed="rId6"/>
          <a:stretch>
            <a:fillRect/>
          </a:stretch>
        </p:blipFill>
        <p:spPr>
          <a:xfrm>
            <a:off x="-687735" y="6157343"/>
            <a:ext cx="2188654" cy="890093"/>
          </a:xfrm>
          <a:prstGeom prst="rect">
            <a:avLst/>
          </a:prstGeom>
        </p:spPr>
      </p:pic>
      <p:pic>
        <p:nvPicPr>
          <p:cNvPr id="7" name="Picture 6">
            <a:extLst>
              <a:ext uri="{FF2B5EF4-FFF2-40B4-BE49-F238E27FC236}">
                <a16:creationId xmlns:a16="http://schemas.microsoft.com/office/drawing/2014/main" xmlns="" id="{8272E050-74F3-5B13-D285-CDC7F6CB9520}"/>
              </a:ext>
            </a:extLst>
          </p:cNvPr>
          <p:cNvPicPr>
            <a:picLocks noChangeAspect="1"/>
          </p:cNvPicPr>
          <p:nvPr/>
        </p:nvPicPr>
        <p:blipFill>
          <a:blip r:embed="rId7"/>
          <a:stretch>
            <a:fillRect/>
          </a:stretch>
        </p:blipFill>
        <p:spPr>
          <a:xfrm>
            <a:off x="3412373" y="735666"/>
            <a:ext cx="5614903" cy="1024217"/>
          </a:xfrm>
          <a:prstGeom prst="rect">
            <a:avLst/>
          </a:prstGeom>
        </p:spPr>
      </p:pic>
      <p:pic>
        <p:nvPicPr>
          <p:cNvPr id="5" name="Picture 4">
            <a:extLst>
              <a:ext uri="{FF2B5EF4-FFF2-40B4-BE49-F238E27FC236}">
                <a16:creationId xmlns:a16="http://schemas.microsoft.com/office/drawing/2014/main" xmlns="" id="{993D61CC-DFFA-04C6-A4FC-BC9723DCF647}"/>
              </a:ext>
            </a:extLst>
          </p:cNvPr>
          <p:cNvPicPr>
            <a:picLocks noChangeAspect="1"/>
          </p:cNvPicPr>
          <p:nvPr/>
        </p:nvPicPr>
        <p:blipFill>
          <a:blip r:embed="rId8"/>
          <a:stretch>
            <a:fillRect/>
          </a:stretch>
        </p:blipFill>
        <p:spPr>
          <a:xfrm>
            <a:off x="1447800" y="2009774"/>
            <a:ext cx="3067050" cy="3395663"/>
          </a:xfrm>
          <a:prstGeom prst="rect">
            <a:avLst/>
          </a:prstGeom>
        </p:spPr>
      </p:pic>
      <p:pic>
        <p:nvPicPr>
          <p:cNvPr id="19" name="Picture 18" descr="Icon&#10;&#10;Description automatically generated">
            <a:extLst>
              <a:ext uri="{FF2B5EF4-FFF2-40B4-BE49-F238E27FC236}">
                <a16:creationId xmlns:a16="http://schemas.microsoft.com/office/drawing/2014/main" xmlns="" id="{36C6063C-B8B1-8191-2BA2-7C22875679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75547" y="3989846"/>
            <a:ext cx="1248904" cy="1248904"/>
          </a:xfrm>
          <a:prstGeom prst="rect">
            <a:avLst/>
          </a:prstGeom>
        </p:spPr>
      </p:pic>
      <p:grpSp>
        <p:nvGrpSpPr>
          <p:cNvPr id="20" name="Group 19">
            <a:extLst>
              <a:ext uri="{FF2B5EF4-FFF2-40B4-BE49-F238E27FC236}">
                <a16:creationId xmlns:a16="http://schemas.microsoft.com/office/drawing/2014/main" xmlns="" id="{C7E56ADC-01BB-709A-2A71-BB4C77E62905}"/>
              </a:ext>
            </a:extLst>
          </p:cNvPr>
          <p:cNvGrpSpPr/>
          <p:nvPr/>
        </p:nvGrpSpPr>
        <p:grpSpPr>
          <a:xfrm>
            <a:off x="7000875" y="1457325"/>
            <a:ext cx="4752975" cy="4782463"/>
            <a:chOff x="442192" y="1257300"/>
            <a:chExt cx="4495801" cy="5372481"/>
          </a:xfrm>
        </p:grpSpPr>
        <p:pic>
          <p:nvPicPr>
            <p:cNvPr id="21" name="Picture 20" descr="A picture containing text&#10;&#10;Description automatically generated">
              <a:extLst>
                <a:ext uri="{FF2B5EF4-FFF2-40B4-BE49-F238E27FC236}">
                  <a16:creationId xmlns:a16="http://schemas.microsoft.com/office/drawing/2014/main" xmlns="" id="{746DBBE8-4355-B217-8A58-67D9BFA60F6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22" name="TextBox 21">
              <a:extLst>
                <a:ext uri="{FF2B5EF4-FFF2-40B4-BE49-F238E27FC236}">
                  <a16:creationId xmlns:a16="http://schemas.microsoft.com/office/drawing/2014/main" xmlns="" id="{34C120CB-9AE5-9719-4D2A-B5CB3BB79DE7}"/>
                </a:ext>
              </a:extLst>
            </p:cNvPr>
            <p:cNvSpPr txBox="1"/>
            <p:nvPr/>
          </p:nvSpPr>
          <p:spPr>
            <a:xfrm>
              <a:off x="442192" y="3886390"/>
              <a:ext cx="4495800" cy="23165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Không tán thành ý kiến của bạn Phúc vì: Bảo vệ của công là trách nhiệm của tất cả mọi người.</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866410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362">
                                          <p:stCondLst>
                                            <p:cond delay="0"/>
                                          </p:stCondLst>
                                        </p:cTn>
                                        <p:tgtEl>
                                          <p:spTgt spid="19"/>
                                        </p:tgtEl>
                                      </p:cBhvr>
                                    </p:animEffect>
                                    <p:anim calcmode="lin" valueType="num">
                                      <p:cBhvr>
                                        <p:cTn id="8" dur="1139"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9"/>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9"/>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9"/>
                                        </p:tgtEl>
                                        <p:attrNameLst>
                                          <p:attrName>ppt_y</p:attrName>
                                        </p:attrNameLst>
                                      </p:cBhvr>
                                      <p:tavLst>
                                        <p:tav tm="0" fmla="#ppt_y-sin(pi*$)/81">
                                          <p:val>
                                            <p:fltVal val="0"/>
                                          </p:val>
                                        </p:tav>
                                        <p:tav tm="100000">
                                          <p:val>
                                            <p:fltVal val="1"/>
                                          </p:val>
                                        </p:tav>
                                      </p:tavLst>
                                    </p:anim>
                                    <p:animScale>
                                      <p:cBhvr>
                                        <p:cTn id="13" dur="16">
                                          <p:stCondLst>
                                            <p:cond delay="406"/>
                                          </p:stCondLst>
                                        </p:cTn>
                                        <p:tgtEl>
                                          <p:spTgt spid="19"/>
                                        </p:tgtEl>
                                      </p:cBhvr>
                                      <p:to x="100000" y="60000"/>
                                    </p:animScale>
                                    <p:animScale>
                                      <p:cBhvr>
                                        <p:cTn id="14" dur="104" decel="50000">
                                          <p:stCondLst>
                                            <p:cond delay="423"/>
                                          </p:stCondLst>
                                        </p:cTn>
                                        <p:tgtEl>
                                          <p:spTgt spid="19"/>
                                        </p:tgtEl>
                                      </p:cBhvr>
                                      <p:to x="100000" y="100000"/>
                                    </p:animScale>
                                    <p:animScale>
                                      <p:cBhvr>
                                        <p:cTn id="15" dur="16">
                                          <p:stCondLst>
                                            <p:cond delay="820"/>
                                          </p:stCondLst>
                                        </p:cTn>
                                        <p:tgtEl>
                                          <p:spTgt spid="19"/>
                                        </p:tgtEl>
                                      </p:cBhvr>
                                      <p:to x="100000" y="80000"/>
                                    </p:animScale>
                                    <p:animScale>
                                      <p:cBhvr>
                                        <p:cTn id="16" dur="104" decel="50000">
                                          <p:stCondLst>
                                            <p:cond delay="836"/>
                                          </p:stCondLst>
                                        </p:cTn>
                                        <p:tgtEl>
                                          <p:spTgt spid="19"/>
                                        </p:tgtEl>
                                      </p:cBhvr>
                                      <p:to x="100000" y="100000"/>
                                    </p:animScale>
                                    <p:animScale>
                                      <p:cBhvr>
                                        <p:cTn id="17" dur="16">
                                          <p:stCondLst>
                                            <p:cond delay="1026"/>
                                          </p:stCondLst>
                                        </p:cTn>
                                        <p:tgtEl>
                                          <p:spTgt spid="19"/>
                                        </p:tgtEl>
                                      </p:cBhvr>
                                      <p:to x="100000" y="90000"/>
                                    </p:animScale>
                                    <p:animScale>
                                      <p:cBhvr>
                                        <p:cTn id="18" dur="104" decel="50000">
                                          <p:stCondLst>
                                            <p:cond delay="1042"/>
                                          </p:stCondLst>
                                        </p:cTn>
                                        <p:tgtEl>
                                          <p:spTgt spid="19"/>
                                        </p:tgtEl>
                                      </p:cBhvr>
                                      <p:to x="100000" y="100000"/>
                                    </p:animScale>
                                    <p:animScale>
                                      <p:cBhvr>
                                        <p:cTn id="19" dur="16">
                                          <p:stCondLst>
                                            <p:cond delay="1130"/>
                                          </p:stCondLst>
                                        </p:cTn>
                                        <p:tgtEl>
                                          <p:spTgt spid="19"/>
                                        </p:tgtEl>
                                      </p:cBhvr>
                                      <p:to x="100000" y="95000"/>
                                    </p:animScale>
                                    <p:animScale>
                                      <p:cBhvr>
                                        <p:cTn id="20" dur="104" decel="50000">
                                          <p:stCondLst>
                                            <p:cond delay="1146"/>
                                          </p:stCondLst>
                                        </p:cTn>
                                        <p:tgtEl>
                                          <p:spTgt spid="19"/>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0"/>
            <a:ext cx="12181840" cy="6911340"/>
            <a:chOff x="0" y="0"/>
            <a:chExt cx="19184" cy="10884"/>
          </a:xfrm>
        </p:grpSpPr>
        <p:pic>
          <p:nvPicPr>
            <p:cNvPr id="6" name="图片 5" descr="34"/>
            <p:cNvPicPr>
              <a:picLocks noChangeAspect="1"/>
            </p:cNvPicPr>
            <p:nvPr/>
          </p:nvPicPr>
          <p:blipFill>
            <a:blip r:embed="rId4"/>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5"/>
            <a:stretch>
              <a:fillRect/>
            </a:stretch>
          </p:blipFill>
          <p:spPr>
            <a:xfrm>
              <a:off x="0" y="0"/>
              <a:ext cx="19185" cy="9129"/>
            </a:xfrm>
            <a:prstGeom prst="rect">
              <a:avLst/>
            </a:prstGeom>
          </p:spPr>
        </p:pic>
      </p:grpSp>
      <p:pic>
        <p:nvPicPr>
          <p:cNvPr id="16" name="Picture 15">
            <a:extLst>
              <a:ext uri="{FF2B5EF4-FFF2-40B4-BE49-F238E27FC236}">
                <a16:creationId xmlns:a16="http://schemas.microsoft.com/office/drawing/2014/main" xmlns="" id="{CDFD52D0-387D-2D7E-5570-D4AC9AF0278C}"/>
              </a:ext>
            </a:extLst>
          </p:cNvPr>
          <p:cNvPicPr>
            <a:picLocks noChangeAspect="1"/>
          </p:cNvPicPr>
          <p:nvPr/>
        </p:nvPicPr>
        <p:blipFill>
          <a:blip r:embed="rId6"/>
          <a:stretch>
            <a:fillRect/>
          </a:stretch>
        </p:blipFill>
        <p:spPr>
          <a:xfrm>
            <a:off x="-687735" y="6157343"/>
            <a:ext cx="2188654" cy="890093"/>
          </a:xfrm>
          <a:prstGeom prst="rect">
            <a:avLst/>
          </a:prstGeom>
        </p:spPr>
      </p:pic>
      <p:pic>
        <p:nvPicPr>
          <p:cNvPr id="7" name="Picture 6">
            <a:extLst>
              <a:ext uri="{FF2B5EF4-FFF2-40B4-BE49-F238E27FC236}">
                <a16:creationId xmlns:a16="http://schemas.microsoft.com/office/drawing/2014/main" xmlns="" id="{8272E050-74F3-5B13-D285-CDC7F6CB9520}"/>
              </a:ext>
            </a:extLst>
          </p:cNvPr>
          <p:cNvPicPr>
            <a:picLocks noChangeAspect="1"/>
          </p:cNvPicPr>
          <p:nvPr/>
        </p:nvPicPr>
        <p:blipFill>
          <a:blip r:embed="rId7"/>
          <a:stretch>
            <a:fillRect/>
          </a:stretch>
        </p:blipFill>
        <p:spPr>
          <a:xfrm>
            <a:off x="3412373" y="735666"/>
            <a:ext cx="5614903" cy="1024217"/>
          </a:xfrm>
          <a:prstGeom prst="rect">
            <a:avLst/>
          </a:prstGeom>
        </p:spPr>
      </p:pic>
      <p:pic>
        <p:nvPicPr>
          <p:cNvPr id="5" name="Picture 4">
            <a:extLst>
              <a:ext uri="{FF2B5EF4-FFF2-40B4-BE49-F238E27FC236}">
                <a16:creationId xmlns:a16="http://schemas.microsoft.com/office/drawing/2014/main" xmlns="" id="{AF67F764-8158-C6EA-4BDB-3A08A7D6AC1E}"/>
              </a:ext>
            </a:extLst>
          </p:cNvPr>
          <p:cNvPicPr>
            <a:picLocks noChangeAspect="1"/>
          </p:cNvPicPr>
          <p:nvPr/>
        </p:nvPicPr>
        <p:blipFill>
          <a:blip r:embed="rId8"/>
          <a:stretch>
            <a:fillRect/>
          </a:stretch>
        </p:blipFill>
        <p:spPr>
          <a:xfrm>
            <a:off x="1409700" y="2105025"/>
            <a:ext cx="3686908" cy="3238500"/>
          </a:xfrm>
          <a:prstGeom prst="rect">
            <a:avLst/>
          </a:prstGeom>
        </p:spPr>
      </p:pic>
      <p:pic>
        <p:nvPicPr>
          <p:cNvPr id="8" name="Picture 7" descr="Logo&#10;&#10;Description automatically generated">
            <a:extLst>
              <a:ext uri="{FF2B5EF4-FFF2-40B4-BE49-F238E27FC236}">
                <a16:creationId xmlns:a16="http://schemas.microsoft.com/office/drawing/2014/main" xmlns="" id="{089D2C8B-92FA-DF4E-9954-14E0668F9E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53468" y="4286555"/>
            <a:ext cx="1161745" cy="1161745"/>
          </a:xfrm>
          <a:prstGeom prst="rect">
            <a:avLst/>
          </a:prstGeom>
        </p:spPr>
      </p:pic>
      <p:grpSp>
        <p:nvGrpSpPr>
          <p:cNvPr id="10" name="Group 9">
            <a:extLst>
              <a:ext uri="{FF2B5EF4-FFF2-40B4-BE49-F238E27FC236}">
                <a16:creationId xmlns:a16="http://schemas.microsoft.com/office/drawing/2014/main" xmlns="" id="{C5B11930-1A5B-0895-2206-F320E75B601F}"/>
              </a:ext>
            </a:extLst>
          </p:cNvPr>
          <p:cNvGrpSpPr/>
          <p:nvPr/>
        </p:nvGrpSpPr>
        <p:grpSpPr>
          <a:xfrm>
            <a:off x="6858000" y="1457325"/>
            <a:ext cx="4752975" cy="5162550"/>
            <a:chOff x="442192" y="1257300"/>
            <a:chExt cx="4495801" cy="5429643"/>
          </a:xfrm>
        </p:grpSpPr>
        <p:pic>
          <p:nvPicPr>
            <p:cNvPr id="13" name="Picture 12" descr="A picture containing text&#10;&#10;Description automatically generated">
              <a:extLst>
                <a:ext uri="{FF2B5EF4-FFF2-40B4-BE49-F238E27FC236}">
                  <a16:creationId xmlns:a16="http://schemas.microsoft.com/office/drawing/2014/main" xmlns="" id="{A66652CA-588A-D41B-0F74-3181CE50E7A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8" name="TextBox 17">
              <a:extLst>
                <a:ext uri="{FF2B5EF4-FFF2-40B4-BE49-F238E27FC236}">
                  <a16:creationId xmlns:a16="http://schemas.microsoft.com/office/drawing/2014/main" xmlns="" id="{EE373C2F-724B-C146-E140-E33672264555}"/>
                </a:ext>
              </a:extLst>
            </p:cNvPr>
            <p:cNvSpPr txBox="1"/>
            <p:nvPr/>
          </p:nvSpPr>
          <p:spPr>
            <a:xfrm>
              <a:off x="442192" y="3886390"/>
              <a:ext cx="4495800" cy="28005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2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Tán thành ý kiến của bạn Trang vì: Người biết bảo vệ của công là người có tinh thần trách nhiệm với mọi người xung quanh, góp phần xây dựng tập thể, cộng đồng văn minh, đoàn kết.</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555940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62">
                                          <p:stCondLst>
                                            <p:cond delay="0"/>
                                          </p:stCondLst>
                                        </p:cTn>
                                        <p:tgtEl>
                                          <p:spTgt spid="8"/>
                                        </p:tgtEl>
                                      </p:cBhvr>
                                    </p:animEffect>
                                    <p:anim calcmode="lin" valueType="num">
                                      <p:cBhvr>
                                        <p:cTn id="8" dur="1139"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8"/>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8"/>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8"/>
                                        </p:tgtEl>
                                        <p:attrNameLst>
                                          <p:attrName>ppt_y</p:attrName>
                                        </p:attrNameLst>
                                      </p:cBhvr>
                                      <p:tavLst>
                                        <p:tav tm="0" fmla="#ppt_y-sin(pi*$)/81">
                                          <p:val>
                                            <p:fltVal val="0"/>
                                          </p:val>
                                        </p:tav>
                                        <p:tav tm="100000">
                                          <p:val>
                                            <p:fltVal val="1"/>
                                          </p:val>
                                        </p:tav>
                                      </p:tavLst>
                                    </p:anim>
                                    <p:animScale>
                                      <p:cBhvr>
                                        <p:cTn id="13" dur="16">
                                          <p:stCondLst>
                                            <p:cond delay="406"/>
                                          </p:stCondLst>
                                        </p:cTn>
                                        <p:tgtEl>
                                          <p:spTgt spid="8"/>
                                        </p:tgtEl>
                                      </p:cBhvr>
                                      <p:to x="100000" y="60000"/>
                                    </p:animScale>
                                    <p:animScale>
                                      <p:cBhvr>
                                        <p:cTn id="14" dur="104" decel="50000">
                                          <p:stCondLst>
                                            <p:cond delay="423"/>
                                          </p:stCondLst>
                                        </p:cTn>
                                        <p:tgtEl>
                                          <p:spTgt spid="8"/>
                                        </p:tgtEl>
                                      </p:cBhvr>
                                      <p:to x="100000" y="100000"/>
                                    </p:animScale>
                                    <p:animScale>
                                      <p:cBhvr>
                                        <p:cTn id="15" dur="16">
                                          <p:stCondLst>
                                            <p:cond delay="820"/>
                                          </p:stCondLst>
                                        </p:cTn>
                                        <p:tgtEl>
                                          <p:spTgt spid="8"/>
                                        </p:tgtEl>
                                      </p:cBhvr>
                                      <p:to x="100000" y="80000"/>
                                    </p:animScale>
                                    <p:animScale>
                                      <p:cBhvr>
                                        <p:cTn id="16" dur="104" decel="50000">
                                          <p:stCondLst>
                                            <p:cond delay="836"/>
                                          </p:stCondLst>
                                        </p:cTn>
                                        <p:tgtEl>
                                          <p:spTgt spid="8"/>
                                        </p:tgtEl>
                                      </p:cBhvr>
                                      <p:to x="100000" y="100000"/>
                                    </p:animScale>
                                    <p:animScale>
                                      <p:cBhvr>
                                        <p:cTn id="17" dur="16">
                                          <p:stCondLst>
                                            <p:cond delay="1026"/>
                                          </p:stCondLst>
                                        </p:cTn>
                                        <p:tgtEl>
                                          <p:spTgt spid="8"/>
                                        </p:tgtEl>
                                      </p:cBhvr>
                                      <p:to x="100000" y="90000"/>
                                    </p:animScale>
                                    <p:animScale>
                                      <p:cBhvr>
                                        <p:cTn id="18" dur="104" decel="50000">
                                          <p:stCondLst>
                                            <p:cond delay="1042"/>
                                          </p:stCondLst>
                                        </p:cTn>
                                        <p:tgtEl>
                                          <p:spTgt spid="8"/>
                                        </p:tgtEl>
                                      </p:cBhvr>
                                      <p:to x="100000" y="100000"/>
                                    </p:animScale>
                                    <p:animScale>
                                      <p:cBhvr>
                                        <p:cTn id="19" dur="16">
                                          <p:stCondLst>
                                            <p:cond delay="1130"/>
                                          </p:stCondLst>
                                        </p:cTn>
                                        <p:tgtEl>
                                          <p:spTgt spid="8"/>
                                        </p:tgtEl>
                                      </p:cBhvr>
                                      <p:to x="100000" y="95000"/>
                                    </p:animScale>
                                    <p:animScale>
                                      <p:cBhvr>
                                        <p:cTn id="20" dur="104" decel="50000">
                                          <p:stCondLst>
                                            <p:cond delay="1146"/>
                                          </p:stCondLst>
                                        </p:cTn>
                                        <p:tgtEl>
                                          <p:spTgt spid="8"/>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09550"/>
            <a:ext cx="12182475" cy="6675754"/>
            <a:chOff x="0" y="1019"/>
            <a:chExt cx="19185" cy="9866"/>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435" y="1019"/>
              <a:ext cx="18180" cy="9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grpSp>
      <p:sp>
        <p:nvSpPr>
          <p:cNvPr id="14" name="TextBox 13">
            <a:extLst>
              <a:ext uri="{FF2B5EF4-FFF2-40B4-BE49-F238E27FC236}">
                <a16:creationId xmlns:a16="http://schemas.microsoft.com/office/drawing/2014/main" xmlns="" id="{75FE2F5D-D2FC-772D-4644-1BCAC509395E}"/>
              </a:ext>
            </a:extLst>
          </p:cNvPr>
          <p:cNvSpPr txBox="1"/>
          <p:nvPr/>
        </p:nvSpPr>
        <p:spPr>
          <a:xfrm>
            <a:off x="695325" y="215037"/>
            <a:ext cx="10963275"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2060"/>
                </a:solidFill>
                <a:effectLst/>
                <a:uLnTx/>
                <a:uFillTx/>
                <a:latin typeface="Cambria" panose="02040503050406030204" pitchFamily="18" charset="0"/>
                <a:ea typeface="+mn-ea"/>
                <a:cs typeface="+mn-cs"/>
              </a:rPr>
              <a:t>2.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mn-ea"/>
                <a:cs typeface="+mn-cs"/>
              </a:rPr>
              <a:t>Bạn</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nào</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biết</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bảo</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vệ</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của</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công</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bạn</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nào</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chưa</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biết</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bảo</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vệ</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của</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công</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Vì</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mn-ea"/>
                <a:cs typeface="+mn-cs"/>
              </a:rPr>
              <a:t>sao</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mn-ea"/>
                <a:cs typeface="+mn-cs"/>
              </a:rPr>
              <a:t>?</a:t>
            </a:r>
            <a:endParaRPr kumimoji="0" lang="en-US" sz="3200" b="1" i="1" u="none" strike="noStrike" kern="1200" cap="none" spc="0" normalizeH="0" baseline="0" noProof="0" dirty="0">
              <a:ln>
                <a:noFill/>
              </a:ln>
              <a:solidFill>
                <a:srgbClr val="002060"/>
              </a:solidFill>
              <a:effectLst/>
              <a:uLnTx/>
              <a:uFillTx/>
              <a:latin typeface="Cambria" panose="02040503050406030204" pitchFamily="18" charset="0"/>
              <a:ea typeface="+mn-ea"/>
              <a:cs typeface="+mn-cs"/>
            </a:endParaRPr>
          </a:p>
        </p:txBody>
      </p:sp>
      <p:pic>
        <p:nvPicPr>
          <p:cNvPr id="9" name="Picture 8">
            <a:extLst>
              <a:ext uri="{FF2B5EF4-FFF2-40B4-BE49-F238E27FC236}">
                <a16:creationId xmlns:a16="http://schemas.microsoft.com/office/drawing/2014/main" xmlns="" id="{99893518-02A4-8E65-E2E6-94440A0A5CDD}"/>
              </a:ext>
            </a:extLst>
          </p:cNvPr>
          <p:cNvPicPr>
            <a:picLocks noChangeAspect="1"/>
          </p:cNvPicPr>
          <p:nvPr/>
        </p:nvPicPr>
        <p:blipFill>
          <a:blip r:embed="rId4"/>
          <a:stretch>
            <a:fillRect/>
          </a:stretch>
        </p:blipFill>
        <p:spPr>
          <a:xfrm>
            <a:off x="1771650" y="1240793"/>
            <a:ext cx="5827676" cy="2577310"/>
          </a:xfrm>
          <a:prstGeom prst="rect">
            <a:avLst/>
          </a:prstGeom>
        </p:spPr>
      </p:pic>
      <p:pic>
        <p:nvPicPr>
          <p:cNvPr id="11" name="Picture 10">
            <a:extLst>
              <a:ext uri="{FF2B5EF4-FFF2-40B4-BE49-F238E27FC236}">
                <a16:creationId xmlns:a16="http://schemas.microsoft.com/office/drawing/2014/main" xmlns="" id="{346A5DBF-0C8E-FE2C-15C9-CD767A13249F}"/>
              </a:ext>
            </a:extLst>
          </p:cNvPr>
          <p:cNvPicPr>
            <a:picLocks noChangeAspect="1"/>
          </p:cNvPicPr>
          <p:nvPr/>
        </p:nvPicPr>
        <p:blipFill>
          <a:blip r:embed="rId5"/>
          <a:stretch>
            <a:fillRect/>
          </a:stretch>
        </p:blipFill>
        <p:spPr>
          <a:xfrm>
            <a:off x="7443787" y="1247775"/>
            <a:ext cx="2847975" cy="2609850"/>
          </a:xfrm>
          <a:prstGeom prst="rect">
            <a:avLst/>
          </a:prstGeom>
        </p:spPr>
      </p:pic>
      <p:pic>
        <p:nvPicPr>
          <p:cNvPr id="15" name="Picture 14">
            <a:extLst>
              <a:ext uri="{FF2B5EF4-FFF2-40B4-BE49-F238E27FC236}">
                <a16:creationId xmlns:a16="http://schemas.microsoft.com/office/drawing/2014/main" xmlns="" id="{24834AB0-9D6D-4C06-428A-7EC15C6FFDA0}"/>
              </a:ext>
            </a:extLst>
          </p:cNvPr>
          <p:cNvPicPr>
            <a:picLocks noChangeAspect="1"/>
          </p:cNvPicPr>
          <p:nvPr/>
        </p:nvPicPr>
        <p:blipFill>
          <a:blip r:embed="rId6"/>
          <a:stretch>
            <a:fillRect/>
          </a:stretch>
        </p:blipFill>
        <p:spPr>
          <a:xfrm>
            <a:off x="1614487" y="3957637"/>
            <a:ext cx="3076575" cy="2524125"/>
          </a:xfrm>
          <a:prstGeom prst="rect">
            <a:avLst/>
          </a:prstGeom>
        </p:spPr>
      </p:pic>
      <p:pic>
        <p:nvPicPr>
          <p:cNvPr id="17" name="Picture 16">
            <a:extLst>
              <a:ext uri="{FF2B5EF4-FFF2-40B4-BE49-F238E27FC236}">
                <a16:creationId xmlns:a16="http://schemas.microsoft.com/office/drawing/2014/main" xmlns="" id="{4A6BA6CC-192B-A467-5FD4-4A98EF1F0915}"/>
              </a:ext>
            </a:extLst>
          </p:cNvPr>
          <p:cNvPicPr>
            <a:picLocks noChangeAspect="1"/>
          </p:cNvPicPr>
          <p:nvPr/>
        </p:nvPicPr>
        <p:blipFill>
          <a:blip r:embed="rId7"/>
          <a:stretch>
            <a:fillRect/>
          </a:stretch>
        </p:blipFill>
        <p:spPr>
          <a:xfrm>
            <a:off x="4600575" y="4029075"/>
            <a:ext cx="5772150" cy="2305050"/>
          </a:xfrm>
          <a:prstGeom prst="rect">
            <a:avLst/>
          </a:prstGeom>
        </p:spPr>
      </p:pic>
    </p:spTree>
    <p:extLst>
      <p:ext uri="{BB962C8B-B14F-4D97-AF65-F5344CB8AC3E}">
        <p14:creationId xmlns:p14="http://schemas.microsoft.com/office/powerpoint/2010/main" val="12664783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329</Words>
  <Application>Microsoft Office PowerPoint</Application>
  <PresentationFormat>Custom</PresentationFormat>
  <Paragraphs>23</Paragraphs>
  <Slides>13</Slides>
  <Notes>1</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Office 主题​​</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39</cp:revision>
  <dcterms:created xsi:type="dcterms:W3CDTF">2023-10-18T11:21:33Z</dcterms:created>
  <dcterms:modified xsi:type="dcterms:W3CDTF">2026-04-11T07:57:15Z</dcterms:modified>
</cp:coreProperties>
</file>