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1"/>
  </p:notesMasterIdLst>
  <p:sldIdLst>
    <p:sldId id="328" r:id="rId4"/>
    <p:sldId id="258" r:id="rId5"/>
    <p:sldId id="292" r:id="rId6"/>
    <p:sldId id="319" r:id="rId7"/>
    <p:sldId id="320" r:id="rId8"/>
    <p:sldId id="321" r:id="rId9"/>
    <p:sldId id="279" r:id="rId10"/>
    <p:sldId id="322" r:id="rId11"/>
    <p:sldId id="260" r:id="rId12"/>
    <p:sldId id="323" r:id="rId13"/>
    <p:sldId id="324" r:id="rId14"/>
    <p:sldId id="325" r:id="rId15"/>
    <p:sldId id="280" r:id="rId16"/>
    <p:sldId id="271" r:id="rId17"/>
    <p:sldId id="326" r:id="rId18"/>
    <p:sldId id="327"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38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101A1-7191-4201-AC25-5B6DA1DED192}" type="datetimeFigureOut">
              <a:rPr lang="en-US" smtClean="0"/>
              <a:t>11/04/2026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EBBA5-F482-42C8-8F03-B730E4501F03}" type="slidenum">
              <a:rPr lang="en-US" smtClean="0"/>
              <a:t>‹#›</a:t>
            </a:fld>
            <a:endParaRPr lang="en-US"/>
          </a:p>
        </p:txBody>
      </p:sp>
    </p:spTree>
    <p:extLst>
      <p:ext uri="{BB962C8B-B14F-4D97-AF65-F5344CB8AC3E}">
        <p14:creationId xmlns:p14="http://schemas.microsoft.com/office/powerpoint/2010/main" val="1409053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AB8EBBA5-F482-42C8-8F03-B730E4501F03}" type="slidenum">
              <a:rPr lang="en-US" smtClean="0"/>
              <a:t>4</a:t>
            </a:fld>
            <a:endParaRPr lang="en-US"/>
          </a:p>
        </p:txBody>
      </p:sp>
    </p:spTree>
    <p:extLst>
      <p:ext uri="{BB962C8B-B14F-4D97-AF65-F5344CB8AC3E}">
        <p14:creationId xmlns:p14="http://schemas.microsoft.com/office/powerpoint/2010/main" val="233301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85866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60688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7969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989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84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211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62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771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80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777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328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3450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460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808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06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733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2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FB0D1E-F729-400C-B3EC-692C73640D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xmlns="" id="{9420B7DD-33E2-4E70-BF28-AAA81723C7D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xmlns="" id="{ADDE677E-24A8-4D84-8796-4C4DC526862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5" name="Footer Placeholder 4">
            <a:extLst>
              <a:ext uri="{FF2B5EF4-FFF2-40B4-BE49-F238E27FC236}">
                <a16:creationId xmlns:a16="http://schemas.microsoft.com/office/drawing/2014/main" xmlns="" id="{F6A6FA6A-519A-4C0A-9B87-168F574E885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a16="http://schemas.microsoft.com/office/drawing/2014/main" xmlns="" id="{F43B6BBF-4D72-4EAD-9287-B14FC07AD02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130960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C8DCCE-9518-4EF5-9D2F-5D3699715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xmlns="" id="{1BCA4D81-2B6C-4824-9EB2-6FC8C56DC37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xmlns="" id="{97777308-5AC7-4874-A0E9-BBF3F0D8B34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5" name="Footer Placeholder 4">
            <a:extLst>
              <a:ext uri="{FF2B5EF4-FFF2-40B4-BE49-F238E27FC236}">
                <a16:creationId xmlns:a16="http://schemas.microsoft.com/office/drawing/2014/main" xmlns="" id="{B075800E-6113-446A-A25F-49A960FA4E7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a16="http://schemas.microsoft.com/office/drawing/2014/main" xmlns="" id="{698732FF-42B9-4BB4-8BD3-E860A8424A84}"/>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452742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340B41-F559-4DB8-85F3-E5CD8F9D16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xmlns="" id="{4D5B4B83-1E89-4544-96B1-E0D0D82262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554CC90-3AB8-4B22-82BF-BBB0A462B76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5" name="Footer Placeholder 4">
            <a:extLst>
              <a:ext uri="{FF2B5EF4-FFF2-40B4-BE49-F238E27FC236}">
                <a16:creationId xmlns:a16="http://schemas.microsoft.com/office/drawing/2014/main" xmlns="" id="{B9FFC091-3E7F-4C32-BDC9-4C0D21C87FCC}"/>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a16="http://schemas.microsoft.com/office/drawing/2014/main" xmlns="" id="{0C540279-8FB7-4ED8-8C64-0295FDD36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954191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E707A6-4A5B-4321-9D28-2F252DFF92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xmlns="" id="{3C33BFE7-F0D2-4850-BFD1-F8D0F22D3C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xmlns="" id="{EA02E97D-9AD0-4A42-95AA-FD7471B7FD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xmlns="" id="{09243950-A962-4E0A-983C-E28F9F61CFB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6" name="Footer Placeholder 5">
            <a:extLst>
              <a:ext uri="{FF2B5EF4-FFF2-40B4-BE49-F238E27FC236}">
                <a16:creationId xmlns:a16="http://schemas.microsoft.com/office/drawing/2014/main" xmlns="" id="{973B96D4-62D8-4D72-8A4C-46C31D961E0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a16="http://schemas.microsoft.com/office/drawing/2014/main" xmlns="" id="{4149E9F8-030B-4773-AEF3-90AF93BF2CBA}"/>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846193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021786-5C75-43E5-B815-0C85D71EBE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xmlns="" id="{B71BDF71-3BD8-4542-8220-F26C7572A8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7B0212E-AAC7-4056-88F9-5FDD47B109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xmlns="" id="{6060BA18-9FAE-44FD-8D7D-8ADE332192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A7832B7-CAAE-4983-AC35-CDB0109AE57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xmlns="" id="{E93B3F70-7EF0-4349-99EE-7D6538637363}"/>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8" name="Footer Placeholder 7">
            <a:extLst>
              <a:ext uri="{FF2B5EF4-FFF2-40B4-BE49-F238E27FC236}">
                <a16:creationId xmlns:a16="http://schemas.microsoft.com/office/drawing/2014/main" xmlns="" id="{F88D6865-6000-4E21-8190-8D927E83D69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9" name="Slide Number Placeholder 8">
            <a:extLst>
              <a:ext uri="{FF2B5EF4-FFF2-40B4-BE49-F238E27FC236}">
                <a16:creationId xmlns:a16="http://schemas.microsoft.com/office/drawing/2014/main" xmlns="" id="{481476E3-9128-4D2C-B69E-5C238E0A8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1238841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78925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24497-5739-450A-B32A-00D83BE4D0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xmlns="" id="{7DCA427A-E6A5-4B5B-9135-66E0D6D6B7B9}"/>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4" name="Footer Placeholder 3">
            <a:extLst>
              <a:ext uri="{FF2B5EF4-FFF2-40B4-BE49-F238E27FC236}">
                <a16:creationId xmlns:a16="http://schemas.microsoft.com/office/drawing/2014/main" xmlns="" id="{162DBAE8-B05A-4A91-940B-392B12BE015D}"/>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5" name="Slide Number Placeholder 4">
            <a:extLst>
              <a:ext uri="{FF2B5EF4-FFF2-40B4-BE49-F238E27FC236}">
                <a16:creationId xmlns:a16="http://schemas.microsoft.com/office/drawing/2014/main" xmlns="" id="{29263A10-9026-48D9-823A-9FBB44C3BCD8}"/>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4203068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8589302-6033-44D7-9045-7353E80B2DFD}"/>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3" name="Footer Placeholder 2">
            <a:extLst>
              <a:ext uri="{FF2B5EF4-FFF2-40B4-BE49-F238E27FC236}">
                <a16:creationId xmlns:a16="http://schemas.microsoft.com/office/drawing/2014/main" xmlns="" id="{9324D074-9AC9-42CC-B879-BE5355C241F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4" name="Slide Number Placeholder 3">
            <a:extLst>
              <a:ext uri="{FF2B5EF4-FFF2-40B4-BE49-F238E27FC236}">
                <a16:creationId xmlns:a16="http://schemas.microsoft.com/office/drawing/2014/main" xmlns="" id="{9541AD2F-FDF7-4CC6-BD82-5B3EBB71D4FF}"/>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1883488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DD28F-7057-451F-89DE-ABE1B50819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xmlns="" id="{7D31DF0C-320F-4EF1-B346-246B9680EA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xmlns="" id="{5C2C0FC2-4A81-4B0A-A52C-96221D0165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A63F12B-D8C2-4FC2-8A98-C337D24198FC}"/>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6" name="Footer Placeholder 5">
            <a:extLst>
              <a:ext uri="{FF2B5EF4-FFF2-40B4-BE49-F238E27FC236}">
                <a16:creationId xmlns:a16="http://schemas.microsoft.com/office/drawing/2014/main" xmlns="" id="{34DFFF39-56E2-4304-8C84-BA4A3F06567F}"/>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a16="http://schemas.microsoft.com/office/drawing/2014/main" xmlns="" id="{651851EE-8ED1-48F1-BF5B-2C0F970B7EF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433922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ACF207-8231-45CF-9B55-B77840DB76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xmlns="" id="{F1E7958A-532F-44E7-9958-DEBFFE58C8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xmlns="" id="{F6445CD0-A6CA-418F-B28B-93B58D0B0E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FA874A-9A68-4F24-BCB4-E1F02F6EA315}"/>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6" name="Footer Placeholder 5">
            <a:extLst>
              <a:ext uri="{FF2B5EF4-FFF2-40B4-BE49-F238E27FC236}">
                <a16:creationId xmlns:a16="http://schemas.microsoft.com/office/drawing/2014/main" xmlns="" id="{A67FB102-DF6A-426A-BB49-0DD9D528B6C4}"/>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a16="http://schemas.microsoft.com/office/drawing/2014/main" xmlns="" id="{18EA6380-5829-42AA-B1D8-2F27AA4450B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713517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CA3EF-7260-4500-A667-923DF22E67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xmlns="" id="{38CAB15A-2424-44CD-A013-4CAAC605F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xmlns="" id="{8AD7A8ED-35A0-4DFB-9674-7679B19A43E1}"/>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5" name="Footer Placeholder 4">
            <a:extLst>
              <a:ext uri="{FF2B5EF4-FFF2-40B4-BE49-F238E27FC236}">
                <a16:creationId xmlns:a16="http://schemas.microsoft.com/office/drawing/2014/main" xmlns="" id="{D7DF7674-3AE8-4A10-847D-8D6B60738E3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a16="http://schemas.microsoft.com/office/drawing/2014/main" xmlns="" id="{BACA3A33-4ECC-4865-B63B-9465436E5CCB}"/>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574372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1D8DD28-CC09-4910-A246-64D19793FB5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xmlns="" id="{91CE7245-E6CE-4FAD-B63F-7B6783516D7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xmlns="" id="{329E7274-94BE-4F94-8B01-2383B879E2F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5" name="Footer Placeholder 4">
            <a:extLst>
              <a:ext uri="{FF2B5EF4-FFF2-40B4-BE49-F238E27FC236}">
                <a16:creationId xmlns:a16="http://schemas.microsoft.com/office/drawing/2014/main" xmlns="" id="{FD6AEB2C-E59B-46D8-AD92-EB90275DEF1A}"/>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a16="http://schemas.microsoft.com/office/drawing/2014/main" xmlns="" id="{B6040645-526A-40F5-9DC9-67DD37F283B3}"/>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454079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51441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1470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31236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259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73034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83156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0FB917B-10A5-CCC9-EB6A-4C584952875C}"/>
              </a:ext>
            </a:extLst>
          </p:cNvPr>
          <p:cNvPicPr>
            <a:picLocks noChangeAspect="1"/>
          </p:cNvPicPr>
          <p:nvPr userDrawn="1"/>
        </p:nvPicPr>
        <p:blipFill>
          <a:blip r:embed="rId14"/>
          <a:stretch>
            <a:fillRect/>
          </a:stretch>
        </p:blipFill>
        <p:spPr>
          <a:xfrm>
            <a:off x="0" y="0"/>
            <a:ext cx="1285875" cy="371475"/>
          </a:xfrm>
          <a:prstGeom prst="rect">
            <a:avLst/>
          </a:prstGeom>
        </p:spPr>
      </p:pic>
    </p:spTree>
    <p:extLst>
      <p:ext uri="{BB962C8B-B14F-4D97-AF65-F5344CB8AC3E}">
        <p14:creationId xmlns:p14="http://schemas.microsoft.com/office/powerpoint/2010/main" val="2780033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 xmlns:a16="http://schemas.microsoft.com/office/drawing/2014/main" id="{295653EB-1855-47F2-AADB-600684348B15}"/>
              </a:ext>
            </a:extLst>
          </p:cNvPr>
          <p:cNvGrpSpPr/>
          <p:nvPr userDrawn="1"/>
        </p:nvGrpSpPr>
        <p:grpSpPr>
          <a:xfrm>
            <a:off x="-1" y="0"/>
            <a:ext cx="12192001" cy="6858000"/>
            <a:chOff x="-1" y="0"/>
            <a:chExt cx="12192001" cy="6858000"/>
          </a:xfrm>
        </p:grpSpPr>
        <p:pic>
          <p:nvPicPr>
            <p:cNvPr id="8" name="图片 7" descr="山上的风景&#10;&#10;描述已自动生成">
              <a:extLst>
                <a:ext uri="{FF2B5EF4-FFF2-40B4-BE49-F238E27FC236}">
                  <a16:creationId xmlns="" xmlns:a16="http://schemas.microsoft.com/office/drawing/2014/main" id="{63788075-0207-4928-BBBC-A836F6EF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 xmlns:a16="http://schemas.microsoft.com/office/drawing/2014/main" id="{89659B22-D7EF-4C8B-B3C3-EF26925391F8}"/>
                </a:ext>
              </a:extLst>
            </p:cNvPr>
            <p:cNvPicPr>
              <a:picLocks noChangeAspect="1"/>
            </p:cNvPicPr>
            <p:nvPr/>
          </p:nvPicPr>
          <p:blipFill rotWithShape="1">
            <a:blip r:embed="rId1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0" name="矩形: 圆角 9">
              <a:extLst>
                <a:ext uri="{FF2B5EF4-FFF2-40B4-BE49-F238E27FC236}">
                  <a16:creationId xmlns="" xmlns:a16="http://schemas.microsoft.com/office/drawing/2014/main" id="{31824612-B4C0-458B-9686-DA003E2588BD}"/>
                </a:ext>
              </a:extLst>
            </p:cNvPr>
            <p:cNvSpPr/>
            <p:nvPr/>
          </p:nvSpPr>
          <p:spPr>
            <a:xfrm>
              <a:off x="361950" y="439738"/>
              <a:ext cx="11468100" cy="5978524"/>
            </a:xfrm>
            <a:prstGeom prst="roundRect">
              <a:avLst>
                <a:gd name="adj" fmla="val 5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11" name="图片 10" descr="图片包含 游戏机, 花, 星星, 鱼&#10;&#10;描述已自动生成">
              <a:extLst>
                <a:ext uri="{FF2B5EF4-FFF2-40B4-BE49-F238E27FC236}">
                  <a16:creationId xmlns="" xmlns:a16="http://schemas.microsoft.com/office/drawing/2014/main" id="{015C83A3-4DBF-433A-B99F-ABF5E494EC47}"/>
                </a:ext>
              </a:extLst>
            </p:cNvPr>
            <p:cNvPicPr>
              <a:picLocks noChangeAspect="1"/>
            </p:cNvPicPr>
            <p:nvPr/>
          </p:nvPicPr>
          <p:blipFill rotWithShape="1">
            <a:blip r:embed="rId1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grpSp>
    </p:spTree>
    <p:extLst>
      <p:ext uri="{BB962C8B-B14F-4D97-AF65-F5344CB8AC3E}">
        <p14:creationId xmlns:p14="http://schemas.microsoft.com/office/powerpoint/2010/main" val="20097722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pink background with white leaves and black text&#10;&#10;Description automatically generated">
            <a:extLst>
              <a:ext uri="{FF2B5EF4-FFF2-40B4-BE49-F238E27FC236}">
                <a16:creationId xmlns:a16="http://schemas.microsoft.com/office/drawing/2014/main" xmlns="" id="{E95D3C33-84AC-FBBA-9EF4-79496B43181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1174" y="400049"/>
            <a:ext cx="1514474" cy="1514474"/>
          </a:xfrm>
          <a:prstGeom prst="rect">
            <a:avLst/>
          </a:prstGeom>
        </p:spPr>
      </p:pic>
    </p:spTree>
    <p:extLst>
      <p:ext uri="{BB962C8B-B14F-4D97-AF65-F5344CB8AC3E}">
        <p14:creationId xmlns:p14="http://schemas.microsoft.com/office/powerpoint/2010/main" val="155157055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slide" Target="slide5.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slide" Target="slide6.xml"/><Relationship Id="rId4" Type="http://schemas.openxmlformats.org/officeDocument/2006/relationships/image" Target="../media/image17.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slide" Target="slide3.xml"/><Relationship Id="rId5" Type="http://schemas.openxmlformats.org/officeDocument/2006/relationships/image" Target="../media/image4.png"/><Relationship Id="rId10" Type="http://schemas.openxmlformats.org/officeDocument/2006/relationships/image" Target="../media/image24.gif"/><Relationship Id="rId4" Type="http://schemas.openxmlformats.org/officeDocument/2006/relationships/image" Target="../media/image3.jp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slide" Target="slide3.xml"/><Relationship Id="rId4" Type="http://schemas.openxmlformats.org/officeDocument/2006/relationships/image" Target="../media/image4.png"/><Relationship Id="rId9"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838200" y="365125"/>
            <a:ext cx="10515600" cy="1325563"/>
          </a:xfrm>
        </p:spPr>
        <p:txBody>
          <a:bodyPr/>
          <a:lstStyle/>
          <a:p>
            <a:pPr eaLnBrk="1" hangingPunct="1"/>
            <a:endParaRPr lang="en-US" altLang="en-US"/>
          </a:p>
        </p:txBody>
      </p:sp>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324852" y="21255"/>
            <a:ext cx="12192000"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FontTx/>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FontTx/>
              <a:buNone/>
              <a:defRPr/>
            </a:pP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a:t>
            </a:r>
            <a:r>
              <a:rPr lang="pt-BR" sz="2800" b="1" kern="10" dirty="0" smtClean="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Quyên</a:t>
            </a:r>
            <a:endPar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961322" y="-213469"/>
            <a:ext cx="14478174"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060174" y="2600846"/>
            <a:ext cx="13577026" cy="127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0"/>
              </a:spcBef>
              <a:defRPr/>
            </a:pPr>
            <a:r>
              <a:rPr lang="en-US" altLang="en-US" sz="4000" b="1" dirty="0">
                <a:solidFill>
                  <a:prstClr val="black"/>
                </a:solidFill>
                <a:latin typeface="Times New Roman" panose="02020603050405020304" pitchFamily="18" charset="0"/>
                <a:cs typeface="Times New Roman" panose="02020603050405020304" pitchFamily="18" charset="0"/>
              </a:rPr>
              <a:t>Môn: </a:t>
            </a:r>
            <a:r>
              <a:rPr lang="en-US" altLang="en-US" sz="4000" b="1" dirty="0" smtClean="0">
                <a:solidFill>
                  <a:prstClr val="black"/>
                </a:solidFill>
                <a:latin typeface="Times New Roman" panose="02020603050405020304" pitchFamily="18" charset="0"/>
                <a:cs typeface="Times New Roman" panose="02020603050405020304" pitchFamily="18" charset="0"/>
              </a:rPr>
              <a:t>Đạo đức - </a:t>
            </a:r>
            <a:r>
              <a:rPr lang="en-US" altLang="en-US" sz="4000" b="1" dirty="0">
                <a:solidFill>
                  <a:prstClr val="black"/>
                </a:solidFill>
                <a:latin typeface="Times New Roman" panose="02020603050405020304" pitchFamily="18" charset="0"/>
                <a:cs typeface="Times New Roman" panose="02020603050405020304" pitchFamily="18" charset="0"/>
              </a:rPr>
              <a:t>Lớp 4</a:t>
            </a:r>
          </a:p>
          <a:p>
            <a:pPr algn="ctr" eaLnBrk="1" hangingPunct="1">
              <a:spcBef>
                <a:spcPct val="0"/>
              </a:spcBef>
              <a:defRPr/>
            </a:pPr>
            <a:r>
              <a:rPr lang="en-US" altLang="en-US" sz="3600" b="1" smtClean="0">
                <a:solidFill>
                  <a:prstClr val="black"/>
                </a:solidFill>
                <a:latin typeface="Times New Roman" panose="02020603050405020304" pitchFamily="18" charset="0"/>
                <a:cs typeface="Times New Roman" panose="02020603050405020304" pitchFamily="18" charset="0"/>
              </a:rPr>
              <a:t>Bài </a:t>
            </a:r>
            <a:r>
              <a:rPr lang="en-US" altLang="en-US" sz="3600" b="1" smtClean="0">
                <a:solidFill>
                  <a:prstClr val="black"/>
                </a:solidFill>
                <a:latin typeface="Times New Roman" panose="02020603050405020304" pitchFamily="18" charset="0"/>
                <a:cs typeface="Times New Roman" panose="02020603050405020304" pitchFamily="18" charset="0"/>
              </a:rPr>
              <a:t>5: </a:t>
            </a:r>
            <a:r>
              <a:rPr lang="en-US" altLang="en-US" sz="3600" b="1" dirty="0" smtClean="0">
                <a:solidFill>
                  <a:prstClr val="black"/>
                </a:solidFill>
                <a:latin typeface="Times New Roman" panose="02020603050405020304" pitchFamily="18" charset="0"/>
                <a:cs typeface="Times New Roman" panose="02020603050405020304" pitchFamily="18" charset="0"/>
              </a:rPr>
              <a:t>Bảo vệ của công (Tiết 3)</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UBND PHƯỜNG HƯNG ĐẠO</a:t>
            </a:r>
          </a:p>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TRƯỜNG TH ĐA PHÚC</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2" name="Text Box 18"/>
          <p:cNvSpPr txBox="1">
            <a:spLocks noChangeArrowheads="1"/>
          </p:cNvSpPr>
          <p:nvPr/>
        </p:nvSpPr>
        <p:spPr bwMode="auto">
          <a:xfrm>
            <a:off x="0" y="5046252"/>
            <a:ext cx="12516852" cy="4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b="1" i="1" dirty="0">
                <a:solidFill>
                  <a:prstClr val="black"/>
                </a:solidFill>
                <a:latin typeface="Times New Roman" pitchFamily="18" charset="0"/>
              </a:rPr>
              <a:t>Giáo </a:t>
            </a:r>
            <a:r>
              <a:rPr lang="en-US" altLang="en-US" sz="2400" b="1" i="1" dirty="0" smtClean="0">
                <a:solidFill>
                  <a:prstClr val="black"/>
                </a:solidFill>
                <a:latin typeface="Times New Roman" pitchFamily="18" charset="0"/>
              </a:rPr>
              <a:t>viên thực hiện: Trần Thị Chuyên</a:t>
            </a:r>
          </a:p>
        </p:txBody>
      </p:sp>
      <p:pic>
        <p:nvPicPr>
          <p:cNvPr id="1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2683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hai bạn và bảo hai bạn không được làm vậy vì đây là vườn hoa chung của mọi người, không ai được tự ý hái.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 xmlns:a16="http://schemas.microsoft.com/office/drawing/2014/main" id="{0C7CF494-2A01-606B-3F0D-4E646929A897}"/>
              </a:ext>
            </a:extLst>
          </p:cNvPr>
          <p:cNvPicPr>
            <a:picLocks noChangeAspect="1"/>
          </p:cNvPicPr>
          <p:nvPr/>
        </p:nvPicPr>
        <p:blipFill>
          <a:blip r:embed="rId3"/>
          <a:stretch>
            <a:fillRect/>
          </a:stretch>
        </p:blipFill>
        <p:spPr>
          <a:xfrm>
            <a:off x="730374" y="2479871"/>
            <a:ext cx="5710468" cy="1650340"/>
          </a:xfrm>
          <a:prstGeom prst="rect">
            <a:avLst/>
          </a:prstGeom>
        </p:spPr>
      </p:pic>
    </p:spTree>
    <p:extLst>
      <p:ext uri="{BB962C8B-B14F-4D97-AF65-F5344CB8AC3E}">
        <p14:creationId xmlns:p14="http://schemas.microsoft.com/office/powerpoint/2010/main" val="1423115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bảo em nhỏ là trèo lên như vậy là rất nguy hiểm và em làm như thế sẽ hỏng bức tượng đẹp này.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 xmlns:a16="http://schemas.microsoft.com/office/drawing/2014/main" id="{5D6244BE-32DE-20C0-F62D-C6262A084C20}"/>
              </a:ext>
            </a:extLst>
          </p:cNvPr>
          <p:cNvPicPr>
            <a:picLocks noChangeAspect="1"/>
          </p:cNvPicPr>
          <p:nvPr/>
        </p:nvPicPr>
        <p:blipFill>
          <a:blip r:embed="rId3"/>
          <a:stretch>
            <a:fillRect/>
          </a:stretch>
        </p:blipFill>
        <p:spPr>
          <a:xfrm>
            <a:off x="495834" y="2342507"/>
            <a:ext cx="5946063" cy="1729643"/>
          </a:xfrm>
          <a:prstGeom prst="rect">
            <a:avLst/>
          </a:prstGeom>
        </p:spPr>
      </p:pic>
    </p:spTree>
    <p:extLst>
      <p:ext uri="{BB962C8B-B14F-4D97-AF65-F5344CB8AC3E}">
        <p14:creationId xmlns:p14="http://schemas.microsoft.com/office/powerpoint/2010/main" val="4037838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 xmlns:a16="http://schemas.microsoft.com/office/drawing/2014/main" id="{1777C17C-7A5C-C421-4CB9-E9FCA2CAAF2D}"/>
              </a:ext>
            </a:extLst>
          </p:cNvPr>
          <p:cNvSpPr/>
          <p:nvPr/>
        </p:nvSpPr>
        <p:spPr>
          <a:xfrm>
            <a:off x="7212458" y="1962364"/>
            <a:ext cx="4520630" cy="3184989"/>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mbria" panose="02040503050406030204" pitchFamily="18" charset="0"/>
                <a:ea typeface="Cambria" panose="02040503050406030204" pitchFamily="18" charset="0"/>
              </a:rPr>
              <a:t>Em sẽ nhắc nhở các bạn nam và bảo các bạn để lại chỗ cũ vì làm thế sẽ hỏng chậu hoa.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 xmlns:a16="http://schemas.microsoft.com/office/drawing/2014/main" id="{6CDFA09B-F77D-B5F4-6B4A-CEC3B8F084C9}"/>
              </a:ext>
            </a:extLst>
          </p:cNvPr>
          <p:cNvPicPr>
            <a:picLocks noChangeAspect="1"/>
          </p:cNvPicPr>
          <p:nvPr/>
        </p:nvPicPr>
        <p:blipFill>
          <a:blip r:embed="rId3"/>
          <a:stretch>
            <a:fillRect/>
          </a:stretch>
        </p:blipFill>
        <p:spPr>
          <a:xfrm>
            <a:off x="856929" y="2280863"/>
            <a:ext cx="5638906" cy="1840679"/>
          </a:xfrm>
          <a:prstGeom prst="rect">
            <a:avLst/>
          </a:prstGeom>
        </p:spPr>
      </p:pic>
    </p:spTree>
    <p:extLst>
      <p:ext uri="{BB962C8B-B14F-4D97-AF65-F5344CB8AC3E}">
        <p14:creationId xmlns:p14="http://schemas.microsoft.com/office/powerpoint/2010/main" val="3525777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 xmlns:a16="http://schemas.microsoft.com/office/drawing/2014/main" id="{D000AD40-026B-AA5D-1AA8-5BD73B09A1D9}"/>
              </a:ext>
            </a:extLst>
          </p:cNvPr>
          <p:cNvPicPr>
            <a:picLocks noChangeAspect="1"/>
          </p:cNvPicPr>
          <p:nvPr/>
        </p:nvPicPr>
        <p:blipFill>
          <a:blip r:embed="rId8"/>
          <a:stretch>
            <a:fillRect/>
          </a:stretch>
        </p:blipFill>
        <p:spPr>
          <a:xfrm>
            <a:off x="796087" y="893383"/>
            <a:ext cx="10784759" cy="3694496"/>
          </a:xfrm>
          <a:prstGeom prst="rect">
            <a:avLst/>
          </a:prstGeom>
        </p:spPr>
      </p:pic>
    </p:spTree>
    <p:extLst>
      <p:ext uri="{BB962C8B-B14F-4D97-AF65-F5344CB8AC3E}">
        <p14:creationId xmlns:p14="http://schemas.microsoft.com/office/powerpoint/2010/main" val="1159074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 xmlns:a16="http://schemas.microsoft.com/office/drawing/2014/main" id="{71FF01E5-4194-495A-BEED-1AE85A04C8F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 xmlns:a16="http://schemas.microsoft.com/office/drawing/2014/main" id="{7C52C685-004A-4BB6-ABF0-22CE7A066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1251" y="971941"/>
            <a:ext cx="4914118" cy="4914118"/>
          </a:xfrm>
          <a:prstGeom prst="rect">
            <a:avLst/>
          </a:prstGeom>
        </p:spPr>
      </p:pic>
      <p:grpSp>
        <p:nvGrpSpPr>
          <p:cNvPr id="2" name="Group 1">
            <a:extLst>
              <a:ext uri="{FF2B5EF4-FFF2-40B4-BE49-F238E27FC236}">
                <a16:creationId xmlns="" xmlns:a16="http://schemas.microsoft.com/office/drawing/2014/main" id="{B411E8C5-B0E2-19BA-EC42-1FB2D2D0454A}"/>
              </a:ext>
            </a:extLst>
          </p:cNvPr>
          <p:cNvGrpSpPr/>
          <p:nvPr/>
        </p:nvGrpSpPr>
        <p:grpSpPr>
          <a:xfrm>
            <a:off x="3497139" y="1139241"/>
            <a:ext cx="7640047" cy="4040849"/>
            <a:chOff x="5865741" y="1648911"/>
            <a:chExt cx="5371918" cy="4040849"/>
          </a:xfrm>
        </p:grpSpPr>
        <p:grpSp>
          <p:nvGrpSpPr>
            <p:cNvPr id="5" name="Group 23">
              <a:extLst>
                <a:ext uri="{FF2B5EF4-FFF2-40B4-BE49-F238E27FC236}">
                  <a16:creationId xmlns="" xmlns:a16="http://schemas.microsoft.com/office/drawing/2014/main" id="{FCCD5C37-5B5F-3555-4CB9-AD482B53E6F9}"/>
                </a:ext>
              </a:extLst>
            </p:cNvPr>
            <p:cNvGrpSpPr/>
            <p:nvPr/>
          </p:nvGrpSpPr>
          <p:grpSpPr>
            <a:xfrm>
              <a:off x="5865741" y="1648911"/>
              <a:ext cx="5371918" cy="4040849"/>
              <a:chOff x="0" y="0"/>
              <a:chExt cx="2146400" cy="2414341"/>
            </a:xfrm>
          </p:grpSpPr>
          <p:sp>
            <p:nvSpPr>
              <p:cNvPr id="14" name="Freeform 24">
                <a:extLst>
                  <a:ext uri="{FF2B5EF4-FFF2-40B4-BE49-F238E27FC236}">
                    <a16:creationId xmlns="" xmlns:a16="http://schemas.microsoft.com/office/drawing/2014/main" id="{CBE0ECDD-471F-1B67-3913-29C17D21FD14}"/>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5" name="Freeform 25">
                <a:extLst>
                  <a:ext uri="{FF2B5EF4-FFF2-40B4-BE49-F238E27FC236}">
                    <a16:creationId xmlns="" xmlns:a16="http://schemas.microsoft.com/office/drawing/2014/main" id="{79FF1513-8374-B8C4-4EF9-32502C3FB97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2" name="Rectangle 11">
              <a:extLst>
                <a:ext uri="{FF2B5EF4-FFF2-40B4-BE49-F238E27FC236}">
                  <a16:creationId xmlns="" xmlns:a16="http://schemas.microsoft.com/office/drawing/2014/main" id="{AA0B5629-7B66-CD75-F4E5-2573D0C34DF2}"/>
                </a:ext>
              </a:extLst>
            </p:cNvPr>
            <p:cNvSpPr/>
            <p:nvPr/>
          </p:nvSpPr>
          <p:spPr>
            <a:xfrm>
              <a:off x="6033198" y="1787723"/>
              <a:ext cx="5033824" cy="3693319"/>
            </a:xfrm>
            <a:prstGeom prst="rect">
              <a:avLst/>
            </a:prstGeom>
          </p:spPr>
          <p:txBody>
            <a:bodyPr wrap="square">
              <a:spAutoFit/>
            </a:bodyPr>
            <a:lstStyle/>
            <a:p>
              <a:r>
                <a:rPr lang="en-US" sz="3600" b="1" dirty="0">
                  <a:solidFill>
                    <a:srgbClr val="FF0000"/>
                  </a:solidFill>
                  <a:latin typeface="Cambria" panose="02040503050406030204" pitchFamily="18" charset="0"/>
                  <a:ea typeface="Cambria" panose="02040503050406030204" pitchFamily="18" charset="0"/>
                </a:rPr>
                <a:t>2. </a:t>
              </a:r>
              <a:r>
                <a:rPr lang="vi-VN" sz="3600" b="1" dirty="0">
                  <a:solidFill>
                    <a:srgbClr val="FF0000"/>
                  </a:solidFill>
                  <a:latin typeface="Cambria" panose="02040503050406030204" pitchFamily="18" charset="0"/>
                  <a:ea typeface="Cambria" panose="02040503050406030204" pitchFamily="18" charset="0"/>
                </a:rPr>
                <a:t>Em hãy:</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Tìm hiểu và nhận xét về ý thức bảo vệ tài sản trường, lớp của các bạn học sinh trong trường và đề xuất các biện pháp để bảo vệ các tài sản đó.</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Ghi lại kết qu</a:t>
              </a:r>
              <a:r>
                <a:rPr lang="en-US" sz="3300" dirty="0">
                  <a:solidFill>
                    <a:srgbClr val="002060"/>
                  </a:solidFill>
                  <a:latin typeface="Cambria" panose="02040503050406030204" pitchFamily="18" charset="0"/>
                  <a:ea typeface="Cambria" panose="02040503050406030204" pitchFamily="18" charset="0"/>
                </a:rPr>
                <a:t>ả</a:t>
              </a:r>
              <a:r>
                <a:rPr lang="vi-VN" sz="3300" dirty="0">
                  <a:solidFill>
                    <a:srgbClr val="002060"/>
                  </a:solidFill>
                  <a:latin typeface="Cambria" panose="02040503050406030204" pitchFamily="18" charset="0"/>
                  <a:ea typeface="Cambria" panose="02040503050406030204" pitchFamily="18" charset="0"/>
                </a:rPr>
                <a:t> làm việc theo mẫu gợi ý.</a:t>
              </a:r>
              <a:endParaRPr lang="en-US" sz="33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0515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 xmlns:a16="http://schemas.microsoft.com/office/drawing/2014/main" id="{15914E2B-2672-5440-3A13-2FA27178B961}"/>
              </a:ext>
            </a:extLst>
          </p:cNvPr>
          <p:cNvPicPr>
            <a:picLocks noChangeAspect="1"/>
          </p:cNvPicPr>
          <p:nvPr/>
        </p:nvPicPr>
        <p:blipFill>
          <a:blip r:embed="rId3"/>
          <a:stretch>
            <a:fillRect/>
          </a:stretch>
        </p:blipFill>
        <p:spPr>
          <a:xfrm>
            <a:off x="3424399" y="464690"/>
            <a:ext cx="5742292" cy="5925835"/>
          </a:xfrm>
          <a:prstGeom prst="rect">
            <a:avLst/>
          </a:prstGeom>
        </p:spPr>
      </p:pic>
    </p:spTree>
    <p:extLst>
      <p:ext uri="{BB962C8B-B14F-4D97-AF65-F5344CB8AC3E}">
        <p14:creationId xmlns:p14="http://schemas.microsoft.com/office/powerpoint/2010/main" val="306323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 xmlns:a16="http://schemas.microsoft.com/office/drawing/2014/main" id="{4900353A-3D91-851D-FB7E-E5A95E1E4014}"/>
              </a:ext>
            </a:extLst>
          </p:cNvPr>
          <p:cNvPicPr>
            <a:picLocks noChangeAspect="1"/>
          </p:cNvPicPr>
          <p:nvPr/>
        </p:nvPicPr>
        <p:blipFill>
          <a:blip r:embed="rId3"/>
          <a:stretch>
            <a:fillRect/>
          </a:stretch>
        </p:blipFill>
        <p:spPr>
          <a:xfrm>
            <a:off x="1149367" y="2367497"/>
            <a:ext cx="9608038" cy="2461357"/>
          </a:xfrm>
          <a:prstGeom prst="rect">
            <a:avLst/>
          </a:prstGeom>
        </p:spPr>
      </p:pic>
    </p:spTree>
    <p:extLst>
      <p:ext uri="{BB962C8B-B14F-4D97-AF65-F5344CB8AC3E}">
        <p14:creationId xmlns:p14="http://schemas.microsoft.com/office/powerpoint/2010/main" val="2150660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872D90A9-1030-4FF3-AE48-95431FFD7FD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0" name="图片 9">
            <a:extLst>
              <a:ext uri="{FF2B5EF4-FFF2-40B4-BE49-F238E27FC236}">
                <a16:creationId xmlns="" xmlns:a16="http://schemas.microsoft.com/office/drawing/2014/main" id="{2C8ED30D-0A2C-4A7F-92FC-692EA968A07F}"/>
              </a:ext>
            </a:extLst>
          </p:cNvPr>
          <p:cNvPicPr>
            <a:picLocks noChangeAspect="1"/>
          </p:cNvPicPr>
          <p:nvPr/>
        </p:nvPicPr>
        <p:blipFill>
          <a:blip r:embed="rId3"/>
          <a:stretch>
            <a:fillRect/>
          </a:stretch>
        </p:blipFill>
        <p:spPr>
          <a:xfrm>
            <a:off x="465898" y="3428999"/>
            <a:ext cx="4305777" cy="3171370"/>
          </a:xfrm>
          <a:prstGeom prst="rect">
            <a:avLst/>
          </a:prstGeom>
        </p:spPr>
      </p:pic>
      <p:pic>
        <p:nvPicPr>
          <p:cNvPr id="14" name="图片 13">
            <a:extLst>
              <a:ext uri="{FF2B5EF4-FFF2-40B4-BE49-F238E27FC236}">
                <a16:creationId xmlns=""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715" y="3765692"/>
            <a:ext cx="3211285" cy="3211285"/>
          </a:xfrm>
          <a:prstGeom prst="rect">
            <a:avLst/>
          </a:prstGeom>
        </p:spPr>
      </p:pic>
      <p:pic>
        <p:nvPicPr>
          <p:cNvPr id="17" name="图片 16">
            <a:extLst>
              <a:ext uri="{FF2B5EF4-FFF2-40B4-BE49-F238E27FC236}">
                <a16:creationId xmlns="" xmlns:a16="http://schemas.microsoft.com/office/drawing/2014/main" id="{BA48247A-1CC0-407E-8F8A-CACF8DDEF330}"/>
              </a:ext>
            </a:extLst>
          </p:cNvPr>
          <p:cNvPicPr>
            <a:picLocks noChangeAspect="1"/>
          </p:cNvPicPr>
          <p:nvPr/>
        </p:nvPicPr>
        <p:blipFill>
          <a:blip r:embed="rId5"/>
          <a:stretch>
            <a:fillRect/>
          </a:stretch>
        </p:blipFill>
        <p:spPr>
          <a:xfrm>
            <a:off x="7569801" y="4475443"/>
            <a:ext cx="1302056" cy="1324898"/>
          </a:xfrm>
          <a:prstGeom prst="rect">
            <a:avLst/>
          </a:prstGeom>
        </p:spPr>
      </p:pic>
      <p:pic>
        <p:nvPicPr>
          <p:cNvPr id="18" name="图片 17">
            <a:extLst>
              <a:ext uri="{FF2B5EF4-FFF2-40B4-BE49-F238E27FC236}">
                <a16:creationId xmlns="" xmlns:a16="http://schemas.microsoft.com/office/drawing/2014/main" id="{C46DA4E0-5A40-48D6-AAFD-696C2BA85418}"/>
              </a:ext>
            </a:extLst>
          </p:cNvPr>
          <p:cNvPicPr>
            <a:picLocks noChangeAspect="1"/>
          </p:cNvPicPr>
          <p:nvPr/>
        </p:nvPicPr>
        <p:blipFill>
          <a:blip r:embed="rId6"/>
          <a:stretch>
            <a:fillRect/>
          </a:stretch>
        </p:blipFill>
        <p:spPr>
          <a:xfrm>
            <a:off x="5484909" y="5164471"/>
            <a:ext cx="1524132" cy="1121761"/>
          </a:xfrm>
          <a:prstGeom prst="rect">
            <a:avLst/>
          </a:prstGeom>
        </p:spPr>
      </p:pic>
      <p:pic>
        <p:nvPicPr>
          <p:cNvPr id="2" name="Picture 1">
            <a:extLst>
              <a:ext uri="{FF2B5EF4-FFF2-40B4-BE49-F238E27FC236}">
                <a16:creationId xmlns="" xmlns:a16="http://schemas.microsoft.com/office/drawing/2014/main" id="{9E89AA91-7E2F-6C6F-C74F-CE0EC08071C9}"/>
              </a:ext>
            </a:extLst>
          </p:cNvPr>
          <p:cNvPicPr>
            <a:picLocks noChangeAspect="1"/>
          </p:cNvPicPr>
          <p:nvPr/>
        </p:nvPicPr>
        <p:blipFill>
          <a:blip r:embed="rId7"/>
          <a:stretch>
            <a:fillRect/>
          </a:stretch>
        </p:blipFill>
        <p:spPr>
          <a:xfrm>
            <a:off x="593654" y="1110129"/>
            <a:ext cx="10778662" cy="2213040"/>
          </a:xfrm>
          <a:prstGeom prst="rect">
            <a:avLst/>
          </a:prstGeom>
        </p:spPr>
      </p:pic>
    </p:spTree>
    <p:extLst>
      <p:ext uri="{BB962C8B-B14F-4D97-AF65-F5344CB8AC3E}">
        <p14:creationId xmlns:p14="http://schemas.microsoft.com/office/powerpoint/2010/main" val="66691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 xmlns:a16="http://schemas.microsoft.com/office/drawing/2014/main" id="{57C17AD1-AAE6-8136-C0B2-4FF3DF05611E}"/>
              </a:ext>
            </a:extLst>
          </p:cNvPr>
          <p:cNvPicPr>
            <a:picLocks noChangeAspect="1"/>
          </p:cNvPicPr>
          <p:nvPr/>
        </p:nvPicPr>
        <p:blipFill>
          <a:blip r:embed="rId8"/>
          <a:stretch>
            <a:fillRect/>
          </a:stretch>
        </p:blipFill>
        <p:spPr>
          <a:xfrm>
            <a:off x="671997" y="915002"/>
            <a:ext cx="10790855" cy="3694496"/>
          </a:xfrm>
          <a:prstGeom prst="rect">
            <a:avLst/>
          </a:prstGeom>
        </p:spPr>
      </p:pic>
    </p:spTree>
    <p:extLst>
      <p:ext uri="{BB962C8B-B14F-4D97-AF65-F5344CB8AC3E}">
        <p14:creationId xmlns:p14="http://schemas.microsoft.com/office/powerpoint/2010/main" val="342263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黑暗里有星球&#10;&#10;中度可信度描述已自动生成">
            <a:hlinkClick r:id="rId2" action="ppaction://hlinksldjump"/>
            <a:extLst>
              <a:ext uri="{FF2B5EF4-FFF2-40B4-BE49-F238E27FC236}">
                <a16:creationId xmlns="" xmlns:a16="http://schemas.microsoft.com/office/drawing/2014/main" id="{5B364583-B3B4-402B-959B-FED98D00E7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8940" y="2605579"/>
            <a:ext cx="3785802" cy="3785802"/>
          </a:xfrm>
          <a:prstGeom prst="rect">
            <a:avLst/>
          </a:prstGeom>
        </p:spPr>
      </p:pic>
      <p:pic>
        <p:nvPicPr>
          <p:cNvPr id="21" name="图片 20" descr="形状, 圆圈&#10;&#10;描述已自动生成">
            <a:hlinkClick r:id="" action="ppaction://hlinkshowjump?jump=nextslide"/>
            <a:extLst>
              <a:ext uri="{FF2B5EF4-FFF2-40B4-BE49-F238E27FC236}">
                <a16:creationId xmlns="" xmlns:a16="http://schemas.microsoft.com/office/drawing/2014/main" id="{C7BDAE91-46A0-4D6F-A245-4E681495C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0525" y="2283016"/>
            <a:ext cx="2997820" cy="2997820"/>
          </a:xfrm>
          <a:prstGeom prst="rect">
            <a:avLst/>
          </a:prstGeom>
        </p:spPr>
      </p:pic>
      <p:pic>
        <p:nvPicPr>
          <p:cNvPr id="23" name="图片 22" descr="图标&#10;&#10;中度可信度描述已自动生成">
            <a:hlinkClick r:id="rId5" action="ppaction://hlinksldjump"/>
            <a:extLst>
              <a:ext uri="{FF2B5EF4-FFF2-40B4-BE49-F238E27FC236}">
                <a16:creationId xmlns="" xmlns:a16="http://schemas.microsoft.com/office/drawing/2014/main" id="{91A89094-D1AB-46D5-A7D4-2BE03E505B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0751" y="1945000"/>
            <a:ext cx="3372540" cy="3372540"/>
          </a:xfrm>
          <a:prstGeom prst="rect">
            <a:avLst/>
          </a:prstGeom>
        </p:spPr>
      </p:pic>
      <p:pic>
        <p:nvPicPr>
          <p:cNvPr id="6" name="图片 25" descr="卡通人物&#10;&#10;中度可信度描述已自动生成">
            <a:extLst>
              <a:ext uri="{FF2B5EF4-FFF2-40B4-BE49-F238E27FC236}">
                <a16:creationId xmlns="" xmlns:a16="http://schemas.microsoft.com/office/drawing/2014/main" id="{6764E46F-3367-FD42-81E1-6729161857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775" y="3254012"/>
            <a:ext cx="4372429" cy="4372429"/>
          </a:xfrm>
          <a:prstGeom prst="rect">
            <a:avLst/>
          </a:prstGeom>
        </p:spPr>
      </p:pic>
      <p:sp>
        <p:nvSpPr>
          <p:cNvPr id="7" name="矩形: 圆角 16">
            <a:extLst>
              <a:ext uri="{FF2B5EF4-FFF2-40B4-BE49-F238E27FC236}">
                <a16:creationId xmlns="" xmlns:a16="http://schemas.microsoft.com/office/drawing/2014/main" id="{6F8E90FD-E6D1-7149-9952-1A28E338CD54}"/>
              </a:ext>
            </a:extLst>
          </p:cNvPr>
          <p:cNvSpPr/>
          <p:nvPr/>
        </p:nvSpPr>
        <p:spPr>
          <a:xfrm>
            <a:off x="358845" y="4184971"/>
            <a:ext cx="2137188" cy="627018"/>
          </a:xfrm>
          <a:prstGeom prst="roundRect">
            <a:avLst>
              <a:gd name="adj" fmla="val 50000"/>
            </a:avLst>
          </a:prstGeom>
          <a:solidFill>
            <a:srgbClr val="1D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panose="020B0604020202020204" pitchFamily="34" charset="0"/>
              </a:rPr>
              <a:t>TRÒ CHƠI</a:t>
            </a:r>
            <a:endParaRPr kumimoji="0" lang="zh-CN" altLang="en-US" sz="24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a:cs typeface="+mn-cs"/>
              <a:sym typeface="Arial" panose="020B0604020202020204" pitchFamily="34" charset="0"/>
            </a:endParaRPr>
          </a:p>
        </p:txBody>
      </p:sp>
      <p:pic>
        <p:nvPicPr>
          <p:cNvPr id="2" name="Picture 1">
            <a:extLst>
              <a:ext uri="{FF2B5EF4-FFF2-40B4-BE49-F238E27FC236}">
                <a16:creationId xmlns="" xmlns:a16="http://schemas.microsoft.com/office/drawing/2014/main" id="{37AF9740-8931-5032-4F2D-CAA9876F7B2C}"/>
              </a:ext>
            </a:extLst>
          </p:cNvPr>
          <p:cNvPicPr>
            <a:picLocks noChangeAspect="1"/>
          </p:cNvPicPr>
          <p:nvPr/>
        </p:nvPicPr>
        <p:blipFill>
          <a:blip r:embed="rId8"/>
          <a:stretch>
            <a:fillRect/>
          </a:stretch>
        </p:blipFill>
        <p:spPr>
          <a:xfrm>
            <a:off x="2960136" y="455521"/>
            <a:ext cx="6785436" cy="2371550"/>
          </a:xfrm>
          <a:prstGeom prst="rect">
            <a:avLst/>
          </a:prstGeom>
        </p:spPr>
      </p:pic>
      <p:sp>
        <p:nvSpPr>
          <p:cNvPr id="3" name="Rectangle: Rounded Corners 2">
            <a:hlinkClick r:id="rId9" action="ppaction://hlinksldjump"/>
            <a:extLst>
              <a:ext uri="{FF2B5EF4-FFF2-40B4-BE49-F238E27FC236}">
                <a16:creationId xmlns="" xmlns:a16="http://schemas.microsoft.com/office/drawing/2014/main" id="{63F9BC8B-16B2-98DE-CF32-01653CDF4FF8}"/>
              </a:ext>
            </a:extLst>
          </p:cNvPr>
          <p:cNvSpPr/>
          <p:nvPr/>
        </p:nvSpPr>
        <p:spPr>
          <a:xfrm>
            <a:off x="10531011" y="174661"/>
            <a:ext cx="1366463" cy="503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636528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 xmlns:a16="http://schemas.microsoft.com/office/drawing/2014/main" id="{95105CDA-0285-41CD-853A-1B82C284C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3421"/>
            <a:ext cx="12192000" cy="6858000"/>
          </a:xfrm>
          <a:prstGeom prst="rect">
            <a:avLst/>
          </a:prstGeom>
        </p:spPr>
      </p:pic>
      <p:pic>
        <p:nvPicPr>
          <p:cNvPr id="6" name="图片 5" descr="图片包含 蛋糕, 游戏机, 桌子, 大&#10;&#10;描述已自动生成">
            <a:extLst>
              <a:ext uri="{FF2B5EF4-FFF2-40B4-BE49-F238E27FC236}">
                <a16:creationId xmlns="" xmlns:a16="http://schemas.microsoft.com/office/drawing/2014/main" id="{26B86783-9634-47A1-84FE-5A4B6A4AA021}"/>
              </a:ext>
            </a:extLst>
          </p:cNvPr>
          <p:cNvPicPr>
            <a:picLocks noChangeAspect="1"/>
          </p:cNvPicPr>
          <p:nvPr/>
        </p:nvPicPr>
        <p:blipFill rotWithShape="1">
          <a:blip r:embed="rId5">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 xmlns:a16="http://schemas.microsoft.com/office/drawing/2014/main" id="{F2849753-48A0-4EE5-ADDD-D965E336B816}"/>
              </a:ext>
            </a:extLst>
          </p:cNvPr>
          <p:cNvSpPr/>
          <p:nvPr/>
        </p:nvSpPr>
        <p:spPr>
          <a:xfrm>
            <a:off x="421240" y="205483"/>
            <a:ext cx="11424863" cy="6421348"/>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0" y="5098142"/>
            <a:ext cx="12191999" cy="1654630"/>
          </a:xfrm>
          <a:prstGeom prst="rect">
            <a:avLst/>
          </a:prstGeom>
        </p:spPr>
      </p:pic>
      <p:pic>
        <p:nvPicPr>
          <p:cNvPr id="4" name="图片 3" descr="卡通人物&#10;&#10;中度可信度描述已自动生成">
            <a:extLst>
              <a:ext uri="{FF2B5EF4-FFF2-40B4-BE49-F238E27FC236}">
                <a16:creationId xmlns="" xmlns:a16="http://schemas.microsoft.com/office/drawing/2014/main" id="{5BF9BC91-5E31-4BB8-B182-6BC3169F7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 xmlns:a16="http://schemas.microsoft.com/office/drawing/2014/main" id="{EC633215-8629-47BB-AFBD-5989449A1F79}"/>
              </a:ext>
            </a:extLst>
          </p:cNvPr>
          <p:cNvSpPr/>
          <p:nvPr/>
        </p:nvSpPr>
        <p:spPr>
          <a:xfrm>
            <a:off x="1573652" y="955756"/>
            <a:ext cx="8484963" cy="1200329"/>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góp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bảo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vệ</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 xmlns:a16="http://schemas.microsoft.com/office/drawing/2014/main" id="{D36D7A45-28D5-4ACC-8660-BC374C643FC0}"/>
              </a:ext>
            </a:extLst>
          </p:cNvPr>
          <p:cNvSpPr/>
          <p:nvPr/>
        </p:nvSpPr>
        <p:spPr>
          <a:xfrm>
            <a:off x="1860894" y="2379559"/>
            <a:ext cx="865984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Kiểm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đèn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quạt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tắt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chưa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trước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Vẽ</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tường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lớp</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học</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Hái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hoa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 xmlns:a16="http://schemas.microsoft.com/office/drawing/2014/main" id="{E9942DD8-D3F1-43FD-B5FE-8F304FB790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 xmlns:a16="http://schemas.microsoft.com/office/drawing/2014/main" id="{F1FA2B44-CB60-B54A-961E-CEA6FDF4FB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6542" y="3138532"/>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 xmlns:a16="http://schemas.microsoft.com/office/drawing/2014/main" id="{A0FAA193-2D83-344C-BD0A-39559CBCC4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7214" y="397929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12493A20-B13A-A64E-A4A1-8EDF9FD3E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10" name="Right Arrow 9">
            <a:hlinkClick r:id="rId11" action="ppaction://hlinksldjump"/>
            <a:extLst>
              <a:ext uri="{FF2B5EF4-FFF2-40B4-BE49-F238E27FC236}">
                <a16:creationId xmlns="" xmlns:a16="http://schemas.microsoft.com/office/drawing/2014/main" id="{4E15495D-DB99-7B46-A609-9BA729F5ACB4}"/>
              </a:ext>
            </a:extLst>
          </p:cNvPr>
          <p:cNvSpPr/>
          <p:nvPr/>
        </p:nvSpPr>
        <p:spPr>
          <a:xfrm>
            <a:off x="10181689" y="218242"/>
            <a:ext cx="1180697" cy="65506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 xmlns:a16="http://schemas.microsoft.com/office/drawing/2014/main" id="{748B248B-68A3-C221-6E5E-C0476360A1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9583" y="1971040"/>
            <a:ext cx="1187982" cy="1005840"/>
          </a:xfrm>
          <a:prstGeom prst="rect">
            <a:avLst/>
          </a:prstGeom>
        </p:spPr>
      </p:pic>
    </p:spTree>
    <p:extLst>
      <p:ext uri="{BB962C8B-B14F-4D97-AF65-F5344CB8AC3E}">
        <p14:creationId xmlns:p14="http://schemas.microsoft.com/office/powerpoint/2010/main" val="864832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 xmlns:a16="http://schemas.microsoft.com/office/drawing/2014/main" id="{F2849753-48A0-4EE5-ADDD-D965E336B816}"/>
              </a:ext>
            </a:extLst>
          </p:cNvPr>
          <p:cNvSpPr/>
          <p:nvPr/>
        </p:nvSpPr>
        <p:spPr>
          <a:xfrm>
            <a:off x="493160" y="513708"/>
            <a:ext cx="11383766" cy="615422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 xmlns:a16="http://schemas.microsoft.com/office/drawing/2014/main" id="{5BF9BC91-5E31-4BB8-B182-6BC3169F7F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 xmlns:a16="http://schemas.microsoft.com/office/drawing/2014/main" id="{EC633215-8629-47BB-AFBD-5989449A1F79}"/>
              </a:ext>
            </a:extLst>
          </p:cNvPr>
          <p:cNvSpPr/>
          <p:nvPr/>
        </p:nvSpPr>
        <p:spPr>
          <a:xfrm>
            <a:off x="1573652" y="1099594"/>
            <a:ext cx="8484963" cy="584775"/>
          </a:xfrm>
          <a:prstGeom prst="rect">
            <a:avLst/>
          </a:prstGeom>
        </p:spPr>
        <p:txBody>
          <a:bodyPr vert="horz" wrap="square">
            <a:spAutoFit/>
          </a:bodyPr>
          <a:lstStyle/>
          <a:p>
            <a:pPr lvl="0" algn="ctr">
              <a:defRPr/>
            </a:pP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Đâu</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việc</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làm</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phá</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hoại</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của</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công</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a:t>
            </a:r>
          </a:p>
        </p:txBody>
      </p:sp>
      <p:sp>
        <p:nvSpPr>
          <p:cNvPr id="19" name="矩形 18">
            <a:extLst>
              <a:ext uri="{FF2B5EF4-FFF2-40B4-BE49-F238E27FC236}">
                <a16:creationId xmlns="" xmlns:a16="http://schemas.microsoft.com/office/drawing/2014/main" id="{D36D7A45-28D5-4ACC-8660-BC374C643FC0}"/>
              </a:ext>
            </a:extLst>
          </p:cNvPr>
          <p:cNvSpPr/>
          <p:nvPr/>
        </p:nvSpPr>
        <p:spPr>
          <a:xfrm>
            <a:off x="1860894" y="237955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Khắc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sân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trường</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Giẫm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cỏ</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 xmlns:a16="http://schemas.microsoft.com/office/drawing/2014/main" id="{E9942DD8-D3F1-43FD-B5FE-8F304FB790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2948" y="238435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 xmlns:a16="http://schemas.microsoft.com/office/drawing/2014/main" id="{334E4851-28F4-8E4B-ADAB-FCD11E3795D1}"/>
              </a:ext>
            </a:extLst>
          </p:cNvPr>
          <p:cNvSpPr/>
          <p:nvPr/>
        </p:nvSpPr>
        <p:spPr>
          <a:xfrm>
            <a:off x="10099497" y="169308"/>
            <a:ext cx="933724" cy="60125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 xmlns:a16="http://schemas.microsoft.com/office/drawing/2014/main" id="{DFC54FCE-6534-70AF-28E5-1E6345CF96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0063" y="3657600"/>
            <a:ext cx="1187982" cy="1005840"/>
          </a:xfrm>
          <a:prstGeom prst="rect">
            <a:avLst/>
          </a:prstGeom>
        </p:spPr>
      </p:pic>
    </p:spTree>
    <p:extLst>
      <p:ext uri="{BB962C8B-B14F-4D97-AF65-F5344CB8AC3E}">
        <p14:creationId xmlns:p14="http://schemas.microsoft.com/office/powerpoint/2010/main" val="386065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 xmlns:a16="http://schemas.microsoft.com/office/drawing/2014/main" id="{F2849753-48A0-4EE5-ADDD-D965E336B816}"/>
              </a:ext>
            </a:extLst>
          </p:cNvPr>
          <p:cNvSpPr/>
          <p:nvPr/>
        </p:nvSpPr>
        <p:spPr>
          <a:xfrm>
            <a:off x="339047" y="236306"/>
            <a:ext cx="11589250" cy="639052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 xmlns:a16="http://schemas.microsoft.com/office/drawing/2014/main" id="{5BF9BC91-5E31-4BB8-B182-6BC3169F7F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 xmlns:a16="http://schemas.microsoft.com/office/drawing/2014/main" id="{EC633215-8629-47BB-AFBD-5989449A1F79}"/>
              </a:ext>
            </a:extLst>
          </p:cNvPr>
          <p:cNvSpPr/>
          <p:nvPr/>
        </p:nvSpPr>
        <p:spPr>
          <a:xfrm>
            <a:off x="1614748" y="1073287"/>
            <a:ext cx="8484963" cy="820609"/>
          </a:xfrm>
          <a:prstGeom prst="rect">
            <a:avLst/>
          </a:prstGeom>
        </p:spPr>
        <p:txBody>
          <a:bodyPr vert="horz"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nào</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đúng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trong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các</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 xmlns:a16="http://schemas.microsoft.com/office/drawing/2014/main" id="{D36D7A45-28D5-4ACC-8660-BC374C643FC0}"/>
              </a:ext>
            </a:extLst>
          </p:cNvPr>
          <p:cNvSpPr/>
          <p:nvPr/>
        </p:nvSpPr>
        <p:spPr>
          <a:xfrm>
            <a:off x="1686233" y="2133659"/>
            <a:ext cx="8249369" cy="954107"/>
          </a:xfrm>
          <a:prstGeom prst="rect">
            <a:avLst/>
          </a:prstGeom>
        </p:spPr>
        <p:txBody>
          <a:bodyPr wrap="square">
            <a:spAutoFit/>
          </a:bodyPr>
          <a:lstStyle/>
          <a:p>
            <a:pPr lvl="0">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thể hiện ý thức trách nhiệm và nếp sống văn minh của mỗi người</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 xmlns:a16="http://schemas.microsoft.com/office/drawing/2014/main" id="{FCE899BE-33A6-49B4-A501-5E41CCE5FACB}"/>
              </a:ext>
            </a:extLst>
          </p:cNvPr>
          <p:cNvSpPr/>
          <p:nvPr/>
        </p:nvSpPr>
        <p:spPr>
          <a:xfrm>
            <a:off x="1860894" y="3991453"/>
            <a:ext cx="822277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gìn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kiệm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tài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đình</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mình</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là</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trách</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nhiệm</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 xmlns:a16="http://schemas.microsoft.com/office/drawing/2014/main" id="{E9942DD8-D3F1-43FD-B5FE-8F304FB790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2154" y="4037590"/>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 xmlns:a16="http://schemas.microsoft.com/office/drawing/2014/main" id="{C41066CD-141F-B445-AB92-E9EEF5A6867C}"/>
              </a:ext>
            </a:extLst>
          </p:cNvPr>
          <p:cNvSpPr/>
          <p:nvPr/>
        </p:nvSpPr>
        <p:spPr>
          <a:xfrm>
            <a:off x="10078948" y="105227"/>
            <a:ext cx="1098504" cy="49067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 xmlns:a16="http://schemas.microsoft.com/office/drawing/2014/main" id="{08F04808-7446-11C0-6D73-6EACB921DB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6703" y="1788160"/>
            <a:ext cx="1187982" cy="1005840"/>
          </a:xfrm>
          <a:prstGeom prst="rect">
            <a:avLst/>
          </a:prstGeom>
        </p:spPr>
      </p:pic>
    </p:spTree>
    <p:extLst>
      <p:ext uri="{BB962C8B-B14F-4D97-AF65-F5344CB8AC3E}">
        <p14:creationId xmlns:p14="http://schemas.microsoft.com/office/powerpoint/2010/main" val="356195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 xmlns:a16="http://schemas.microsoft.com/office/drawing/2014/main" id="{6F351688-AFDA-12D0-E9DD-AB1FB8048ACE}"/>
              </a:ext>
            </a:extLst>
          </p:cNvPr>
          <p:cNvPicPr>
            <a:picLocks noChangeAspect="1"/>
          </p:cNvPicPr>
          <p:nvPr/>
        </p:nvPicPr>
        <p:blipFill>
          <a:blip r:embed="rId8"/>
          <a:stretch>
            <a:fillRect/>
          </a:stretch>
        </p:blipFill>
        <p:spPr>
          <a:xfrm>
            <a:off x="686121" y="1139964"/>
            <a:ext cx="10778662" cy="3694496"/>
          </a:xfrm>
          <a:prstGeom prst="rect">
            <a:avLst/>
          </a:prstGeom>
        </p:spPr>
      </p:pic>
    </p:spTree>
    <p:extLst>
      <p:ext uri="{BB962C8B-B14F-4D97-AF65-F5344CB8AC3E}">
        <p14:creationId xmlns:p14="http://schemas.microsoft.com/office/powerpoint/2010/main" val="3914236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C3340093-D9A2-4D18-AD32-FF237ABFAF1C}"/>
              </a:ext>
            </a:extLst>
          </p:cNvPr>
          <p:cNvSpPr/>
          <p:nvPr/>
        </p:nvSpPr>
        <p:spPr>
          <a:xfrm>
            <a:off x="482885" y="722086"/>
            <a:ext cx="11188558" cy="581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21">
            <a:extLst>
              <a:ext uri="{FF2B5EF4-FFF2-40B4-BE49-F238E27FC236}">
                <a16:creationId xmlns="" xmlns:a16="http://schemas.microsoft.com/office/drawing/2014/main" id="{DA3F0C45-622E-41B7-8F88-4AFDB49FD1C9}"/>
              </a:ext>
            </a:extLst>
          </p:cNvPr>
          <p:cNvSpPr txBox="1"/>
          <p:nvPr/>
        </p:nvSpPr>
        <p:spPr>
          <a:xfrm>
            <a:off x="732456" y="329676"/>
            <a:ext cx="10651309" cy="1200329"/>
          </a:xfrm>
          <a:prstGeom prst="rect">
            <a:avLst/>
          </a:prstGeom>
          <a:solidFill>
            <a:srgbClr val="FFFF00"/>
          </a:solidFill>
          <a:ln>
            <a:solidFill>
              <a:srgbClr val="3D424A"/>
            </a:solidFill>
          </a:ln>
        </p:spPr>
        <p:txBody>
          <a:bodyPr wrap="square" rtlCol="0">
            <a:spAutoFit/>
          </a:bodyPr>
          <a:lstStyle/>
          <a:p>
            <a:pPr lvl="0" algn="ctr">
              <a:defRPr/>
            </a:pPr>
            <a:r>
              <a:rPr lang="en-US" sz="3600" b="1" dirty="0">
                <a:solidFill>
                  <a:prstClr val="black"/>
                </a:solidFill>
                <a:latin typeface="Cambria" panose="02040503050406030204" pitchFamily="18" charset="0"/>
                <a:ea typeface="Cambria" panose="02040503050406030204" pitchFamily="18" charset="0"/>
              </a:rPr>
              <a:t>4. </a:t>
            </a:r>
            <a:r>
              <a:rPr lang="vi-VN" sz="3600" b="1" dirty="0">
                <a:solidFill>
                  <a:prstClr val="black"/>
                </a:solidFill>
                <a:latin typeface="Cambria" panose="02040503050406030204" pitchFamily="18" charset="0"/>
                <a:ea typeface="Cambria" panose="02040503050406030204" pitchFamily="18" charset="0"/>
              </a:rPr>
              <a:t>Em sẽ làm gì nếu chứng kiến những hành vi dưới đây, vì sao?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 xmlns:a16="http://schemas.microsoft.com/office/drawing/2014/main" id="{535238BE-F805-1BBE-2BA9-912E78D78002}"/>
              </a:ext>
            </a:extLst>
          </p:cNvPr>
          <p:cNvPicPr>
            <a:picLocks noChangeAspect="1"/>
          </p:cNvPicPr>
          <p:nvPr/>
        </p:nvPicPr>
        <p:blipFill>
          <a:blip r:embed="rId2"/>
          <a:stretch>
            <a:fillRect/>
          </a:stretch>
        </p:blipFill>
        <p:spPr>
          <a:xfrm>
            <a:off x="1143053" y="2272729"/>
            <a:ext cx="10070703" cy="2895171"/>
          </a:xfrm>
          <a:prstGeom prst="rect">
            <a:avLst/>
          </a:prstGeom>
        </p:spPr>
      </p:pic>
      <p:grpSp>
        <p:nvGrpSpPr>
          <p:cNvPr id="5" name="Group 4">
            <a:extLst>
              <a:ext uri="{FF2B5EF4-FFF2-40B4-BE49-F238E27FC236}">
                <a16:creationId xmlns="" xmlns:a16="http://schemas.microsoft.com/office/drawing/2014/main" id="{89F0B44C-8880-7C9B-DEA9-16B314454371}"/>
              </a:ext>
            </a:extLst>
          </p:cNvPr>
          <p:cNvGrpSpPr/>
          <p:nvPr/>
        </p:nvGrpSpPr>
        <p:grpSpPr>
          <a:xfrm>
            <a:off x="4377219" y="4113110"/>
            <a:ext cx="3314700" cy="2405704"/>
            <a:chOff x="8604068" y="6331731"/>
            <a:chExt cx="3235139" cy="2347960"/>
          </a:xfrm>
        </p:grpSpPr>
        <p:pic>
          <p:nvPicPr>
            <p:cNvPr id="6" name="Picture 5">
              <a:extLst>
                <a:ext uri="{FF2B5EF4-FFF2-40B4-BE49-F238E27FC236}">
                  <a16:creationId xmlns="" xmlns:a16="http://schemas.microsoft.com/office/drawing/2014/main" id="{92B091D8-319A-AB67-9DEF-A20AECB37FE1}"/>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7" name="TextBox 6">
              <a:extLst>
                <a:ext uri="{FF2B5EF4-FFF2-40B4-BE49-F238E27FC236}">
                  <a16:creationId xmlns="" xmlns:a16="http://schemas.microsoft.com/office/drawing/2014/main" id="{511FB1B5-2A14-9BDF-8588-898CC6A12DD4}"/>
                </a:ext>
              </a:extLst>
            </p:cNvPr>
            <p:cNvSpPr txBox="1"/>
            <p:nvPr/>
          </p:nvSpPr>
          <p:spPr>
            <a:xfrm>
              <a:off x="8715082" y="8289186"/>
              <a:ext cx="3013109" cy="3905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rPr>
                <a:t>THẢO LUẬN NHÓM ĐÔI </a:t>
              </a:r>
            </a:p>
          </p:txBody>
        </p:sp>
      </p:grpSp>
    </p:spTree>
    <p:extLst>
      <p:ext uri="{BB962C8B-B14F-4D97-AF65-F5344CB8AC3E}">
        <p14:creationId xmlns:p14="http://schemas.microsoft.com/office/powerpoint/2010/main" val="481215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 xmlns:a16="http://schemas.microsoft.com/office/drawing/2014/main" id="{0CD48E85-FCED-7188-0AAB-CD1F3F124A81}"/>
              </a:ext>
            </a:extLst>
          </p:cNvPr>
          <p:cNvPicPr>
            <a:picLocks noChangeAspect="1"/>
          </p:cNvPicPr>
          <p:nvPr/>
        </p:nvPicPr>
        <p:blipFill>
          <a:blip r:embed="rId2"/>
          <a:stretch>
            <a:fillRect/>
          </a:stretch>
        </p:blipFill>
        <p:spPr>
          <a:xfrm>
            <a:off x="601306" y="2396179"/>
            <a:ext cx="6069272" cy="1641565"/>
          </a:xfrm>
          <a:prstGeom prst="rect">
            <a:avLst/>
          </a:prstGeom>
        </p:spPr>
      </p:pic>
      <p:pic>
        <p:nvPicPr>
          <p:cNvPr id="5" name="Picture 4">
            <a:extLst>
              <a:ext uri="{FF2B5EF4-FFF2-40B4-BE49-F238E27FC236}">
                <a16:creationId xmlns="" xmlns:a16="http://schemas.microsoft.com/office/drawing/2014/main" id="{C818EE1A-F360-BB11-46F1-8FE5B857FBF8}"/>
              </a:ext>
            </a:extLst>
          </p:cNvPr>
          <p:cNvPicPr>
            <a:picLocks noChangeAspect="1"/>
          </p:cNvPicPr>
          <p:nvPr/>
        </p:nvPicPr>
        <p:blipFill>
          <a:blip r:embed="rId3"/>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 xmlns:a16="http://schemas.microsoft.com/office/drawing/2014/main" id="{1777C17C-7A5C-C421-4CB9-E9FCA2CAAF2D}"/>
              </a:ext>
            </a:extLst>
          </p:cNvPr>
          <p:cNvSpPr/>
          <p:nvPr/>
        </p:nvSpPr>
        <p:spPr>
          <a:xfrm>
            <a:off x="7212458" y="2260315"/>
            <a:ext cx="469529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Em sẽ nhắc nhở bạn và bảo bạn dọn dẹp chỗ của mình vì ghế là tài sản chung của mọi người, ai cũng có thể ngồi lên nên bạn không được để như vậy. </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7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403</Words>
  <Application>Microsoft Office PowerPoint</Application>
  <PresentationFormat>Custom</PresentationFormat>
  <Paragraphs>36</Paragraphs>
  <Slides>17</Slides>
  <Notes>1</Notes>
  <HiddenSlides>0</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Office 主题</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29</cp:revision>
  <dcterms:created xsi:type="dcterms:W3CDTF">2023-10-19T01:29:31Z</dcterms:created>
  <dcterms:modified xsi:type="dcterms:W3CDTF">2026-04-11T07:30:23Z</dcterms:modified>
</cp:coreProperties>
</file>