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 id="2147483696" r:id="rId3"/>
    <p:sldMasterId id="2147483699" r:id="rId4"/>
  </p:sldMasterIdLst>
  <p:notesMasterIdLst>
    <p:notesMasterId r:id="rId24"/>
  </p:notesMasterIdLst>
  <p:sldIdLst>
    <p:sldId id="3282"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9" d="100"/>
          <a:sy n="69" d="100"/>
        </p:scale>
        <p:origin x="-780" y="-3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11/04/2026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FB0D1E-F729-400C-B3EC-692C73640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PH"/>
          </a:p>
        </p:txBody>
      </p:sp>
      <p:sp>
        <p:nvSpPr>
          <p:cNvPr id="3" name="Subtitle 2">
            <a:extLst>
              <a:ext uri="{FF2B5EF4-FFF2-40B4-BE49-F238E27FC236}">
                <a16:creationId xmlns="" xmlns:a16="http://schemas.microsoft.com/office/drawing/2014/main" id="{9420B7DD-33E2-4E70-BF28-AAA81723C7D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H"/>
          </a:p>
        </p:txBody>
      </p:sp>
      <p:sp>
        <p:nvSpPr>
          <p:cNvPr id="4" name="Date Placeholder 3">
            <a:extLst>
              <a:ext uri="{FF2B5EF4-FFF2-40B4-BE49-F238E27FC236}">
                <a16:creationId xmlns="" xmlns:a16="http://schemas.microsoft.com/office/drawing/2014/main" id="{ADDE677E-24A8-4D84-8796-4C4DC526862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F6A6FA6A-519A-4C0A-9B87-168F574E885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F43B6BBF-4D72-4EAD-9287-B14FC07AD02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982266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C8DCCE-9518-4EF5-9D2F-5D3699715C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1BCA4D81-2B6C-4824-9EB2-6FC8C56DC37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97777308-5AC7-4874-A0E9-BBF3F0D8B34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B075800E-6113-446A-A25F-49A960FA4E7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698732FF-42B9-4BB4-8BD3-E860A8424A84}"/>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210321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340B41-F559-4DB8-85F3-E5CD8F9D16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PH"/>
          </a:p>
        </p:txBody>
      </p:sp>
      <p:sp>
        <p:nvSpPr>
          <p:cNvPr id="3" name="Text Placeholder 2">
            <a:extLst>
              <a:ext uri="{FF2B5EF4-FFF2-40B4-BE49-F238E27FC236}">
                <a16:creationId xmlns="" xmlns:a16="http://schemas.microsoft.com/office/drawing/2014/main" id="{4D5B4B83-1E89-4544-96B1-E0D0D82262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554CC90-3AB8-4B22-82BF-BBB0A462B76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B9FFC091-3E7F-4C32-BDC9-4C0D21C87FCC}"/>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0C540279-8FB7-4ED8-8C64-0295FDD36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16632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707A6-4A5B-4321-9D28-2F252DFF92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3C33BFE7-F0D2-4850-BFD1-F8D0F22D3CF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Content Placeholder 3">
            <a:extLst>
              <a:ext uri="{FF2B5EF4-FFF2-40B4-BE49-F238E27FC236}">
                <a16:creationId xmlns="" xmlns:a16="http://schemas.microsoft.com/office/drawing/2014/main" id="{EA02E97D-9AD0-4A42-95AA-FD7471B7FD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Date Placeholder 4">
            <a:extLst>
              <a:ext uri="{FF2B5EF4-FFF2-40B4-BE49-F238E27FC236}">
                <a16:creationId xmlns="" xmlns:a16="http://schemas.microsoft.com/office/drawing/2014/main" id="{09243950-A962-4E0A-983C-E28F9F61CFB7}"/>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973B96D4-62D8-4D72-8A4C-46C31D961E0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4149E9F8-030B-4773-AEF3-90AF93BF2CBA}"/>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614348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021786-5C75-43E5-B815-0C85D71EBE8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PH"/>
          </a:p>
        </p:txBody>
      </p:sp>
      <p:sp>
        <p:nvSpPr>
          <p:cNvPr id="3" name="Text Placeholder 2">
            <a:extLst>
              <a:ext uri="{FF2B5EF4-FFF2-40B4-BE49-F238E27FC236}">
                <a16:creationId xmlns="" xmlns:a16="http://schemas.microsoft.com/office/drawing/2014/main" id="{B71BDF71-3BD8-4542-8220-F26C7572A80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7B0212E-AAC7-4056-88F9-5FDD47B109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a:extLst>
              <a:ext uri="{FF2B5EF4-FFF2-40B4-BE49-F238E27FC236}">
                <a16:creationId xmlns="" xmlns:a16="http://schemas.microsoft.com/office/drawing/2014/main" id="{6060BA18-9FAE-44FD-8D7D-8ADE332192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A7832B7-CAAE-4983-AC35-CDB0109AE57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a:extLst>
              <a:ext uri="{FF2B5EF4-FFF2-40B4-BE49-F238E27FC236}">
                <a16:creationId xmlns="" xmlns:a16="http://schemas.microsoft.com/office/drawing/2014/main" id="{E93B3F70-7EF0-4349-99EE-7D6538637363}"/>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8" name="Footer Placeholder 7">
            <a:extLst>
              <a:ext uri="{FF2B5EF4-FFF2-40B4-BE49-F238E27FC236}">
                <a16:creationId xmlns="" xmlns:a16="http://schemas.microsoft.com/office/drawing/2014/main" id="{F88D6865-6000-4E21-8190-8D927E83D690}"/>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9" name="Slide Number Placeholder 8">
            <a:extLst>
              <a:ext uri="{FF2B5EF4-FFF2-40B4-BE49-F238E27FC236}">
                <a16:creationId xmlns="" xmlns:a16="http://schemas.microsoft.com/office/drawing/2014/main" id="{481476E3-9128-4D2C-B69E-5C238E0A8CF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4150954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24497-5739-450A-B32A-00D83BE4D0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Date Placeholder 2">
            <a:extLst>
              <a:ext uri="{FF2B5EF4-FFF2-40B4-BE49-F238E27FC236}">
                <a16:creationId xmlns="" xmlns:a16="http://schemas.microsoft.com/office/drawing/2014/main" id="{7DCA427A-E6A5-4B5B-9135-66E0D6D6B7B9}"/>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4" name="Footer Placeholder 3">
            <a:extLst>
              <a:ext uri="{FF2B5EF4-FFF2-40B4-BE49-F238E27FC236}">
                <a16:creationId xmlns="" xmlns:a16="http://schemas.microsoft.com/office/drawing/2014/main" id="{162DBAE8-B05A-4A91-940B-392B12BE015D}"/>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5" name="Slide Number Placeholder 4">
            <a:extLst>
              <a:ext uri="{FF2B5EF4-FFF2-40B4-BE49-F238E27FC236}">
                <a16:creationId xmlns="" xmlns:a16="http://schemas.microsoft.com/office/drawing/2014/main" id="{29263A10-9026-48D9-823A-9FBB44C3BCD8}"/>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639761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8589302-6033-44D7-9045-7353E80B2DFD}"/>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3" name="Footer Placeholder 2">
            <a:extLst>
              <a:ext uri="{FF2B5EF4-FFF2-40B4-BE49-F238E27FC236}">
                <a16:creationId xmlns="" xmlns:a16="http://schemas.microsoft.com/office/drawing/2014/main" id="{9324D074-9AC9-42CC-B879-BE5355C241F6}"/>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4" name="Slide Number Placeholder 3">
            <a:extLst>
              <a:ext uri="{FF2B5EF4-FFF2-40B4-BE49-F238E27FC236}">
                <a16:creationId xmlns="" xmlns:a16="http://schemas.microsoft.com/office/drawing/2014/main" id="{9541AD2F-FDF7-4CC6-BD82-5B3EBB71D4FF}"/>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3248656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8DD28F-7057-451F-89DE-ABE1B508194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Content Placeholder 2">
            <a:extLst>
              <a:ext uri="{FF2B5EF4-FFF2-40B4-BE49-F238E27FC236}">
                <a16:creationId xmlns="" xmlns:a16="http://schemas.microsoft.com/office/drawing/2014/main" id="{7D31DF0C-320F-4EF1-B346-246B9680EA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Text Placeholder 3">
            <a:extLst>
              <a:ext uri="{FF2B5EF4-FFF2-40B4-BE49-F238E27FC236}">
                <a16:creationId xmlns="" xmlns:a16="http://schemas.microsoft.com/office/drawing/2014/main" id="{5C2C0FC2-4A81-4B0A-A52C-96221D016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A63F12B-D8C2-4FC2-8A98-C337D24198FC}"/>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34DFFF39-56E2-4304-8C84-BA4A3F06567F}"/>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651851EE-8ED1-48F1-BF5B-2C0F970B7EF6}"/>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813400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ACF207-8231-45CF-9B55-B77840DB76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PH"/>
          </a:p>
        </p:txBody>
      </p:sp>
      <p:sp>
        <p:nvSpPr>
          <p:cNvPr id="3" name="Picture Placeholder 2">
            <a:extLst>
              <a:ext uri="{FF2B5EF4-FFF2-40B4-BE49-F238E27FC236}">
                <a16:creationId xmlns="" xmlns:a16="http://schemas.microsoft.com/office/drawing/2014/main" id="{F1E7958A-532F-44E7-9958-DEBFFE58C84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a:extLst>
              <a:ext uri="{FF2B5EF4-FFF2-40B4-BE49-F238E27FC236}">
                <a16:creationId xmlns="" xmlns:a16="http://schemas.microsoft.com/office/drawing/2014/main" id="{F6445CD0-A6CA-418F-B28B-93B58D0B0E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7FA874A-9A68-4F24-BCB4-E1F02F6EA315}"/>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6" name="Footer Placeholder 5">
            <a:extLst>
              <a:ext uri="{FF2B5EF4-FFF2-40B4-BE49-F238E27FC236}">
                <a16:creationId xmlns="" xmlns:a16="http://schemas.microsoft.com/office/drawing/2014/main" id="{A67FB102-DF6A-426A-BB49-0DD9D528B6C4}"/>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7" name="Slide Number Placeholder 6">
            <a:extLst>
              <a:ext uri="{FF2B5EF4-FFF2-40B4-BE49-F238E27FC236}">
                <a16:creationId xmlns="" xmlns:a16="http://schemas.microsoft.com/office/drawing/2014/main" id="{18EA6380-5829-42AA-B1D8-2F27AA4450B1}"/>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686419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5CA3EF-7260-4500-A667-923DF22E67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38CAB15A-2424-44CD-A013-4CAAC605F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8AD7A8ED-35A0-4DFB-9674-7679B19A43E1}"/>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D7DF7674-3AE8-4A10-847D-8D6B60738E38}"/>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ACA3A33-4ECC-4865-B63B-9465436E5CCB}"/>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2874686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1D8DD28-CC09-4910-A246-64D19793FB5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H"/>
          </a:p>
        </p:txBody>
      </p:sp>
      <p:sp>
        <p:nvSpPr>
          <p:cNvPr id="3" name="Vertical Text Placeholder 2">
            <a:extLst>
              <a:ext uri="{FF2B5EF4-FFF2-40B4-BE49-F238E27FC236}">
                <a16:creationId xmlns="" xmlns:a16="http://schemas.microsoft.com/office/drawing/2014/main" id="{91CE7245-E6CE-4FAD-B63F-7B6783516D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a:extLst>
              <a:ext uri="{FF2B5EF4-FFF2-40B4-BE49-F238E27FC236}">
                <a16:creationId xmlns="" xmlns:a16="http://schemas.microsoft.com/office/drawing/2014/main" id="{329E7274-94BE-4F94-8B01-2383B879E2F2}"/>
              </a:ext>
            </a:extLst>
          </p:cNvPr>
          <p:cNvSpPr>
            <a:spLocks noGrp="1"/>
          </p:cNvSpPr>
          <p:nvPr>
            <p:ph type="dt" sz="half" idx="10"/>
          </p:nvPr>
        </p:nvSpPr>
        <p:spPr>
          <a:xfrm>
            <a:off x="838200" y="6356350"/>
            <a:ext cx="2743200" cy="365125"/>
          </a:xfrm>
          <a:prstGeom prst="rect">
            <a:avLst/>
          </a:prstGeom>
        </p:spPr>
        <p:txBody>
          <a:bodyPr/>
          <a:lstStyle/>
          <a:p>
            <a:fld id="{80190BAF-0423-40E3-81E1-522E9FF5D504}" type="datetimeFigureOut">
              <a:rPr lang="en-PH" smtClean="0">
                <a:solidFill>
                  <a:prstClr val="black"/>
                </a:solidFill>
              </a:rPr>
              <a:pPr/>
              <a:t>4/11/2026</a:t>
            </a:fld>
            <a:endParaRPr lang="en-PH">
              <a:solidFill>
                <a:prstClr val="black"/>
              </a:solidFill>
            </a:endParaRPr>
          </a:p>
        </p:txBody>
      </p:sp>
      <p:sp>
        <p:nvSpPr>
          <p:cNvPr id="5" name="Footer Placeholder 4">
            <a:extLst>
              <a:ext uri="{FF2B5EF4-FFF2-40B4-BE49-F238E27FC236}">
                <a16:creationId xmlns="" xmlns:a16="http://schemas.microsoft.com/office/drawing/2014/main" id="{FD6AEB2C-E59B-46D8-AD92-EB90275DEF1A}"/>
              </a:ext>
            </a:extLst>
          </p:cNvPr>
          <p:cNvSpPr>
            <a:spLocks noGrp="1"/>
          </p:cNvSpPr>
          <p:nvPr>
            <p:ph type="ftr" sz="quarter" idx="11"/>
          </p:nvPr>
        </p:nvSpPr>
        <p:spPr>
          <a:xfrm>
            <a:off x="4038600" y="6356350"/>
            <a:ext cx="4114800" cy="365125"/>
          </a:xfrm>
          <a:prstGeom prst="rect">
            <a:avLst/>
          </a:prstGeom>
        </p:spPr>
        <p:txBody>
          <a:bodyPr/>
          <a:lstStyle/>
          <a:p>
            <a:endParaRPr lang="en-PH">
              <a:solidFill>
                <a:prstClr val="black"/>
              </a:solidFill>
            </a:endParaRPr>
          </a:p>
        </p:txBody>
      </p:sp>
      <p:sp>
        <p:nvSpPr>
          <p:cNvPr id="6" name="Slide Number Placeholder 5">
            <a:extLst>
              <a:ext uri="{FF2B5EF4-FFF2-40B4-BE49-F238E27FC236}">
                <a16:creationId xmlns="" xmlns:a16="http://schemas.microsoft.com/office/drawing/2014/main" id="{B6040645-526A-40F5-9DC9-67DD37F283B3}"/>
              </a:ext>
            </a:extLst>
          </p:cNvPr>
          <p:cNvSpPr>
            <a:spLocks noGrp="1"/>
          </p:cNvSpPr>
          <p:nvPr>
            <p:ph type="sldNum" sz="quarter" idx="12"/>
          </p:nvPr>
        </p:nvSpPr>
        <p:spPr>
          <a:xfrm>
            <a:off x="8610600" y="6356350"/>
            <a:ext cx="2743200" cy="365125"/>
          </a:xfrm>
          <a:prstGeom prst="rect">
            <a:avLst/>
          </a:prstGeom>
        </p:spPr>
        <p:txBody>
          <a:bodyPr/>
          <a:lstStyle/>
          <a:p>
            <a:fld id="{B5B51FD0-1947-42E4-8AD4-F774DA8B4EB0}" type="slidenum">
              <a:rPr lang="en-PH" smtClean="0">
                <a:solidFill>
                  <a:prstClr val="black"/>
                </a:solidFill>
              </a:rPr>
              <a:pPr/>
              <a:t>‹#›</a:t>
            </a:fld>
            <a:endParaRPr lang="en-PH">
              <a:solidFill>
                <a:prstClr val="black"/>
              </a:solidFill>
            </a:endParaRPr>
          </a:p>
        </p:txBody>
      </p:sp>
    </p:spTree>
    <p:extLst>
      <p:ext uri="{BB962C8B-B14F-4D97-AF65-F5344CB8AC3E}">
        <p14:creationId xmlns:p14="http://schemas.microsoft.com/office/powerpoint/2010/main" val="162241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2026/4/11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xmlns="" id="{8A14F629-AF6F-6B69-EC49-6B8C4524FE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xmlns="" id="{A04CAFBC-1EEC-6DC9-3541-8CA19170AE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2026/4/11</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nk background with white leaves and black text&#10;&#10;Description automatically generated">
            <a:extLst>
              <a:ext uri="{FF2B5EF4-FFF2-40B4-BE49-F238E27FC236}">
                <a16:creationId xmlns="" xmlns:a16="http://schemas.microsoft.com/office/drawing/2014/main" id="{E95D3C33-84AC-FBBA-9EF4-79496B43181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1174" y="400049"/>
            <a:ext cx="1514474" cy="1514474"/>
          </a:xfrm>
          <a:prstGeom prst="rect">
            <a:avLst/>
          </a:prstGeom>
        </p:spPr>
      </p:pic>
    </p:spTree>
    <p:extLst>
      <p:ext uri="{BB962C8B-B14F-4D97-AF65-F5344CB8AC3E}">
        <p14:creationId xmlns:p14="http://schemas.microsoft.com/office/powerpoint/2010/main" val="35490383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0.emf"/><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8.png"/><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4.png"/><Relationship Id="rId11" Type="http://schemas.microsoft.com/office/2007/relationships/hdphoto" Target="../media/hdphoto7.wdp"/><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2.png"/><Relationship Id="rId5" Type="http://schemas.microsoft.com/office/2007/relationships/hdphoto" Target="../media/hdphoto8.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3.png"/><Relationship Id="rId5" Type="http://schemas.microsoft.com/office/2007/relationships/hdphoto" Target="../media/hdphoto8.wdp"/><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2.wdp"/><Relationship Id="rId18" Type="http://schemas.microsoft.com/office/2007/relationships/hdphoto" Target="../media/hdphoto4.wdp"/><Relationship Id="rId3" Type="http://schemas.openxmlformats.org/officeDocument/2006/relationships/tags" Target="../tags/tag1.xml"/><Relationship Id="rId21" Type="http://schemas.openxmlformats.org/officeDocument/2006/relationships/image" Target="../media/image19.png"/><Relationship Id="rId7" Type="http://schemas.openxmlformats.org/officeDocument/2006/relationships/slide" Target="slide4.xml"/><Relationship Id="rId12" Type="http://schemas.openxmlformats.org/officeDocument/2006/relationships/image" Target="../media/image14.png"/><Relationship Id="rId17" Type="http://schemas.openxmlformats.org/officeDocument/2006/relationships/image" Target="../media/image17.png"/><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2.png"/><Relationship Id="rId11" Type="http://schemas.microsoft.com/office/2007/relationships/hdphoto" Target="../media/hdphoto1.wdp"/><Relationship Id="rId5" Type="http://schemas.openxmlformats.org/officeDocument/2006/relationships/image" Target="../media/image11.png"/><Relationship Id="rId15" Type="http://schemas.microsoft.com/office/2007/relationships/hdphoto" Target="../media/hdphoto3.wdp"/><Relationship Id="rId10" Type="http://schemas.openxmlformats.org/officeDocument/2006/relationships/image" Target="../media/image13.png"/><Relationship Id="rId19" Type="http://schemas.openxmlformats.org/officeDocument/2006/relationships/image" Target="../media/image18.png"/><Relationship Id="rId4" Type="http://schemas.openxmlformats.org/officeDocument/2006/relationships/slideLayout" Target="../slideLayouts/slideLayout16.xml"/><Relationship Id="rId9" Type="http://schemas.openxmlformats.org/officeDocument/2006/relationships/slide" Target="slide6.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18" Type="http://schemas.openxmlformats.org/officeDocument/2006/relationships/slide" Target="slide5.xml"/><Relationship Id="rId26" Type="http://schemas.openxmlformats.org/officeDocument/2006/relationships/image" Target="../media/image19.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4.wdp"/><Relationship Id="rId25" Type="http://schemas.openxmlformats.org/officeDocument/2006/relationships/image" Target="../media/image23.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image" Target="../media/image11.png"/><Relationship Id="rId11" Type="http://schemas.microsoft.com/office/2007/relationships/hdphoto" Target="../media/hdphoto2.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16.png"/><Relationship Id="rId23" Type="http://schemas.openxmlformats.org/officeDocument/2006/relationships/image" Target="../media/image22.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slideLayout" Target="../slideLayouts/slideLayout16.xml"/><Relationship Id="rId9" Type="http://schemas.microsoft.com/office/2007/relationships/hdphoto" Target="../media/hdphoto1.wdp"/><Relationship Id="rId14" Type="http://schemas.openxmlformats.org/officeDocument/2006/relationships/slide" Target="slide4.xml"/><Relationship Id="rId22" Type="http://schemas.openxmlformats.org/officeDocument/2006/relationships/image" Target="../media/image21.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tags" Target="../tags/tag3.xml"/><Relationship Id="rId21" Type="http://schemas.openxmlformats.org/officeDocument/2006/relationships/image" Target="../media/image23.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0.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18.png"/><Relationship Id="rId23" Type="http://schemas.openxmlformats.org/officeDocument/2006/relationships/slide" Target="slide3.xml"/><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slideLayout" Target="../slideLayouts/slideLayout16.xml"/><Relationship Id="rId9" Type="http://schemas.microsoft.com/office/2007/relationships/hdphoto" Target="../media/hdphoto3.wdp"/><Relationship Id="rId14" Type="http://schemas.openxmlformats.org/officeDocument/2006/relationships/slide" Target="slide5.xml"/><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18" Type="http://schemas.openxmlformats.org/officeDocument/2006/relationships/image" Target="../media/image23.png"/><Relationship Id="rId3" Type="http://schemas.openxmlformats.org/officeDocument/2006/relationships/tags" Target="../tags/tag4.xml"/><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22.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1.png"/><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21.png"/><Relationship Id="rId10" Type="http://schemas.openxmlformats.org/officeDocument/2006/relationships/image" Target="../media/image18.png"/><Relationship Id="rId19" Type="http://schemas.openxmlformats.org/officeDocument/2006/relationships/image" Target="../media/image19.png"/><Relationship Id="rId4" Type="http://schemas.openxmlformats.org/officeDocument/2006/relationships/slideLayout" Target="../slideLayouts/slideLayout16.xml"/><Relationship Id="rId9" Type="http://schemas.microsoft.com/office/2007/relationships/hdphoto" Target="../media/hdphoto4.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5.xml"/><Relationship Id="rId7" Type="http://schemas.openxmlformats.org/officeDocument/2006/relationships/image" Target="../media/image1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Layout" Target="../slideLayouts/slideLayout16.xml"/><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FontTx/>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FontTx/>
              <a:buNone/>
              <a:defRPr/>
            </a:pP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smtClean="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a:t>
            </a:r>
            <a:r>
              <a:rPr lang="pt-BR" sz="2800" b="1" kern="10" dirty="0" smtClean="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Quyên</a:t>
            </a:r>
            <a:endPar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endParaRP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961322" y="-213469"/>
            <a:ext cx="14478174"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0174" y="2600846"/>
            <a:ext cx="13577026" cy="127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0"/>
              </a:spcBef>
              <a:defRPr/>
            </a:pPr>
            <a:r>
              <a:rPr lang="en-US" altLang="en-US" sz="4000" b="1" dirty="0">
                <a:solidFill>
                  <a:prstClr val="black"/>
                </a:solidFill>
                <a:latin typeface="Times New Roman" panose="02020603050405020304" pitchFamily="18" charset="0"/>
                <a:cs typeface="Times New Roman" panose="02020603050405020304" pitchFamily="18" charset="0"/>
              </a:rPr>
              <a:t>Môn: </a:t>
            </a:r>
            <a:r>
              <a:rPr lang="en-US" altLang="en-US" sz="4000" b="1" dirty="0" smtClean="0">
                <a:solidFill>
                  <a:prstClr val="black"/>
                </a:solidFill>
                <a:latin typeface="Times New Roman" panose="02020603050405020304" pitchFamily="18" charset="0"/>
                <a:cs typeface="Times New Roman" panose="02020603050405020304" pitchFamily="18" charset="0"/>
              </a:rPr>
              <a:t>Đạo đức - </a:t>
            </a:r>
            <a:r>
              <a:rPr lang="en-US" altLang="en-US" sz="4000" b="1" dirty="0">
                <a:solidFill>
                  <a:prstClr val="black"/>
                </a:solidFill>
                <a:latin typeface="Times New Roman" panose="02020603050405020304" pitchFamily="18" charset="0"/>
                <a:cs typeface="Times New Roman" panose="02020603050405020304" pitchFamily="18" charset="0"/>
              </a:rPr>
              <a:t>Lớp 4</a:t>
            </a:r>
          </a:p>
          <a:p>
            <a:pPr algn="ctr" eaLnBrk="1" hangingPunct="1">
              <a:spcBef>
                <a:spcPct val="0"/>
              </a:spcBef>
              <a:defRPr/>
            </a:pPr>
            <a:r>
              <a:rPr lang="en-US" altLang="en-US" sz="3600" b="1" dirty="0" smtClean="0">
                <a:solidFill>
                  <a:prstClr val="black"/>
                </a:solidFill>
                <a:latin typeface="Times New Roman" panose="02020603050405020304" pitchFamily="18" charset="0"/>
                <a:cs typeface="Times New Roman" panose="02020603050405020304" pitchFamily="18" charset="0"/>
              </a:rPr>
              <a:t>Bài 7: Duy trì quan hệ bạn bè (Tiết </a:t>
            </a:r>
            <a:r>
              <a:rPr lang="en-US" altLang="en-US" sz="3600" b="1" dirty="0" smtClean="0">
                <a:solidFill>
                  <a:prstClr val="black"/>
                </a:solidFill>
                <a:latin typeface="Times New Roman" panose="02020603050405020304" pitchFamily="18" charset="0"/>
                <a:cs typeface="Times New Roman" panose="02020603050405020304" pitchFamily="18" charset="0"/>
              </a:rPr>
              <a:t>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UBND PHƯỜNG HƯNG ĐẠO</a:t>
            </a:r>
          </a:p>
          <a:p>
            <a:pPr algn="ctr" eaLnBrk="1" fontAlgn="base" hangingPunct="1">
              <a:spcAft>
                <a:spcPct val="0"/>
              </a:spcAft>
              <a:defRPr/>
            </a:pPr>
            <a:r>
              <a:rPr lang="en-US" sz="2800" b="1" dirty="0" smtClean="0">
                <a:solidFill>
                  <a:srgbClr val="0000CC"/>
                </a:solidFill>
                <a:effectLst>
                  <a:outerShdw blurRad="38100" dist="38100" dir="2700000" algn="tl">
                    <a:srgbClr val="000000">
                      <a:alpha val="43137"/>
                    </a:srgbClr>
                  </a:outerShdw>
                </a:effectLst>
                <a:latin typeface="Times New Roman" pitchFamily="18" charset="0"/>
              </a:rPr>
              <a:t>TRƯỜNG TH ĐA PHÚC</a:t>
            </a:r>
            <a:endParaRPr lang="en-US" sz="28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2" name="Text Box 18"/>
          <p:cNvSpPr txBox="1">
            <a:spLocks noChangeArrowheads="1"/>
          </p:cNvSpPr>
          <p:nvPr/>
        </p:nvSpPr>
        <p:spPr bwMode="auto">
          <a:xfrm>
            <a:off x="0" y="5046252"/>
            <a:ext cx="12516852" cy="4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2400" b="1" i="1" dirty="0">
                <a:solidFill>
                  <a:prstClr val="black"/>
                </a:solidFill>
                <a:latin typeface="Times New Roman" pitchFamily="18" charset="0"/>
              </a:rPr>
              <a:t>Giáo </a:t>
            </a:r>
            <a:r>
              <a:rPr lang="en-US" altLang="en-US" sz="2400" b="1" i="1" dirty="0" smtClean="0">
                <a:solidFill>
                  <a:prstClr val="black"/>
                </a:solidFill>
                <a:latin typeface="Times New Roman" pitchFamily="18" charset="0"/>
              </a:rPr>
              <a:t>viên thực hiện: Trần Thị Chuyên</a:t>
            </a: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2814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xmlns=""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xmlns=""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xmlns=""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xmlns=""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xmlns=""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xmlns="" id="{911E69D5-EF12-3B25-5EB0-D690C6592F4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xmlns="" id="{B0AD0E13-6E5E-EDBE-9A61-0A3965D8641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xmlns="" id="{4AC06F0D-C4EE-E594-B0BF-768CB2FEA6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xmlns=""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xmlns=""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xmlns=""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xmlns=""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xmlns=""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xmlns=""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xmlns=""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xmlns=""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xmlns=""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xmlns=""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xmlns=""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xmlns=""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xmlns=""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xmlns=""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xmlns=""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xmlns=""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xmlns=""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xmlns=""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xmlns=""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xmlns=""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xmlns=""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xmlns=""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xmlns=""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xmlns=""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xmlns=""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xmlns=""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xmlns=""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xmlns=""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xmlns=""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xmlns=""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xmlns=""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xmlns=""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xmlns=""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xmlns=""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xmlns=""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xmlns=""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xmlns=""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xmlns=""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xmlns=""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xmlns=""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TotalTime>
  <Words>577</Words>
  <Application>Microsoft Office PowerPoint</Application>
  <PresentationFormat>Custom</PresentationFormat>
  <Paragraphs>71</Paragraphs>
  <Slides>19</Slides>
  <Notes>2</Notes>
  <HiddenSlides>0</HiddenSlides>
  <MMClips>5</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主题​​</vt:lpstr>
      <vt:lpstr>Office 主题</vt:lpstr>
      <vt:lpstr>jeppt.com</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31</cp:revision>
  <dcterms:created xsi:type="dcterms:W3CDTF">2023-11-01T07:18:08Z</dcterms:created>
  <dcterms:modified xsi:type="dcterms:W3CDTF">2026-04-11T07:35:21Z</dcterms:modified>
</cp:coreProperties>
</file>