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 id="2147483719" r:id="rId4"/>
  </p:sldMasterIdLst>
  <p:notesMasterIdLst>
    <p:notesMasterId r:id="rId27"/>
  </p:notesMasterIdLst>
  <p:sldIdLst>
    <p:sldId id="381" r:id="rId5"/>
    <p:sldId id="3906" r:id="rId6"/>
    <p:sldId id="3945" r:id="rId7"/>
    <p:sldId id="3946" r:id="rId8"/>
    <p:sldId id="3949" r:id="rId9"/>
    <p:sldId id="3908" r:id="rId10"/>
    <p:sldId id="3911" r:id="rId11"/>
    <p:sldId id="3920" r:id="rId12"/>
    <p:sldId id="3919" r:id="rId13"/>
    <p:sldId id="3950" r:id="rId14"/>
    <p:sldId id="3926" r:id="rId15"/>
    <p:sldId id="3924" r:id="rId16"/>
    <p:sldId id="3928" r:id="rId17"/>
    <p:sldId id="3951" r:id="rId18"/>
    <p:sldId id="3929" r:id="rId19"/>
    <p:sldId id="3930" r:id="rId20"/>
    <p:sldId id="3933" r:id="rId21"/>
    <p:sldId id="3934" r:id="rId22"/>
    <p:sldId id="312" r:id="rId23"/>
    <p:sldId id="313" r:id="rId24"/>
    <p:sldId id="314" r:id="rId25"/>
    <p:sldId id="2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978" y="3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2389F-E772-4274-9FCF-76EA48B8A56C}" type="datetimeFigureOut">
              <a:rPr lang="en-US" smtClean="0"/>
              <a:t>12/04/2026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E3CA5-2966-4910-8499-731B72ED149F}" type="slidenum">
              <a:rPr lang="en-US" smtClean="0"/>
              <a:t>‹#›</a:t>
            </a:fld>
            <a:endParaRPr lang="en-US"/>
          </a:p>
        </p:txBody>
      </p:sp>
    </p:spTree>
    <p:extLst>
      <p:ext uri="{BB962C8B-B14F-4D97-AF65-F5344CB8AC3E}">
        <p14:creationId xmlns:p14="http://schemas.microsoft.com/office/powerpoint/2010/main" val="1010110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032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4815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4" Type="http://schemas.openxmlformats.org/officeDocument/2006/relationships/hyperlink" Target="https://www.freepik.com/"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spTree>
    <p:extLst>
      <p:ext uri="{BB962C8B-B14F-4D97-AF65-F5344CB8AC3E}">
        <p14:creationId xmlns:p14="http://schemas.microsoft.com/office/powerpoint/2010/main" val="152554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2026/4/12</a:t>
            </a:fld>
            <a:endParaRPr lang="zh-CN" altLang="en-US"/>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680969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2026/4/12</a:t>
            </a:fld>
            <a:endParaRPr lang="zh-CN" altLang="en-US"/>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591179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5083" y="-2152483"/>
            <a:ext cx="2018348" cy="161460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75378" y="7654906"/>
            <a:ext cx="2018348" cy="1614601"/>
          </a:xfrm>
          <a:prstGeom prst="rect">
            <a:avLst/>
          </a:prstGeom>
        </p:spPr>
      </p:pic>
      <p:sp>
        <p:nvSpPr>
          <p:cNvPr id="6" name="Rectangle 5"/>
          <p:cNvSpPr/>
          <p:nvPr userDrawn="1"/>
        </p:nvSpPr>
        <p:spPr>
          <a:xfrm>
            <a:off x="136283" y="0"/>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
        <p:nvSpPr>
          <p:cNvPr id="9" name="Rectangle 8"/>
          <p:cNvSpPr/>
          <p:nvPr userDrawn="1"/>
        </p:nvSpPr>
        <p:spPr>
          <a:xfrm>
            <a:off x="10965648" y="6396335"/>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Tree>
    <p:extLst>
      <p:ext uri="{BB962C8B-B14F-4D97-AF65-F5344CB8AC3E}">
        <p14:creationId xmlns:p14="http://schemas.microsoft.com/office/powerpoint/2010/main" val="1385865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655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099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11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12/04/2026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279342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12/04/2026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56043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12/04/2026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607107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12/04/2026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380710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2026/4/12</a:t>
            </a:fld>
            <a:endParaRPr lang="zh-CN" altLang="en-US"/>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pic>
        <p:nvPicPr>
          <p:cNvPr id="7"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2148796" y="8022"/>
            <a:ext cx="2188588" cy="6858000"/>
          </a:xfrm>
          <a:prstGeom prst="rect">
            <a:avLst/>
          </a:prstGeom>
        </p:spPr>
      </p:pic>
      <p:pic>
        <p:nvPicPr>
          <p:cNvPr id="9"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4313634" y="8022"/>
            <a:ext cx="2188588" cy="6858000"/>
          </a:xfrm>
          <a:prstGeom prst="rect">
            <a:avLst/>
          </a:prstGeom>
        </p:spPr>
      </p:pic>
      <p:pic>
        <p:nvPicPr>
          <p:cNvPr id="10"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6478472" y="2"/>
            <a:ext cx="2188588" cy="6858000"/>
          </a:xfrm>
          <a:prstGeom prst="rect">
            <a:avLst/>
          </a:prstGeom>
        </p:spPr>
      </p:pic>
      <p:pic>
        <p:nvPicPr>
          <p:cNvPr id="11"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8643310" y="8022"/>
            <a:ext cx="2188588" cy="6858000"/>
          </a:xfrm>
          <a:prstGeom prst="rect">
            <a:avLst/>
          </a:prstGeom>
        </p:spPr>
      </p:pic>
      <p:pic>
        <p:nvPicPr>
          <p:cNvPr id="12"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758" r="72719"/>
          <a:stretch/>
        </p:blipFill>
        <p:spPr>
          <a:xfrm flipH="1">
            <a:off x="10760022" y="2"/>
            <a:ext cx="1485993" cy="6858000"/>
          </a:xfrm>
          <a:prstGeom prst="rect">
            <a:avLst/>
          </a:prstGeom>
        </p:spPr>
      </p:pic>
    </p:spTree>
    <p:extLst>
      <p:ext uri="{BB962C8B-B14F-4D97-AF65-F5344CB8AC3E}">
        <p14:creationId xmlns:p14="http://schemas.microsoft.com/office/powerpoint/2010/main" val="13413353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12/04/2026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738100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12/04/2026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984646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12/04/2026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10303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12/04/2026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646344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12/04/2026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4552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12/04/2026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441235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65967" y="591433"/>
            <a:ext cx="7074000" cy="707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a:off x="4705900" y="5190567"/>
            <a:ext cx="2780400"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33">
                <a:solidFill>
                  <a:schemeClr val="dk1"/>
                </a:solidFill>
              </a:defRPr>
            </a:lvl2pPr>
            <a:lvl3pPr lvl="2" rtl="0">
              <a:lnSpc>
                <a:spcPct val="100000"/>
              </a:lnSpc>
              <a:spcBef>
                <a:spcPts val="0"/>
              </a:spcBef>
              <a:spcAft>
                <a:spcPts val="0"/>
              </a:spcAft>
              <a:buClr>
                <a:schemeClr val="dk1"/>
              </a:buClr>
              <a:buSzPts val="2800"/>
              <a:buNone/>
              <a:defRPr sz="3733">
                <a:solidFill>
                  <a:schemeClr val="dk1"/>
                </a:solidFill>
              </a:defRPr>
            </a:lvl3pPr>
            <a:lvl4pPr lvl="3" rtl="0">
              <a:lnSpc>
                <a:spcPct val="100000"/>
              </a:lnSpc>
              <a:spcBef>
                <a:spcPts val="0"/>
              </a:spcBef>
              <a:spcAft>
                <a:spcPts val="0"/>
              </a:spcAft>
              <a:buClr>
                <a:schemeClr val="dk1"/>
              </a:buClr>
              <a:buSzPts val="2800"/>
              <a:buNone/>
              <a:defRPr sz="3733">
                <a:solidFill>
                  <a:schemeClr val="dk1"/>
                </a:solidFill>
              </a:defRPr>
            </a:lvl4pPr>
            <a:lvl5pPr lvl="4" rtl="0">
              <a:lnSpc>
                <a:spcPct val="100000"/>
              </a:lnSpc>
              <a:spcBef>
                <a:spcPts val="0"/>
              </a:spcBef>
              <a:spcAft>
                <a:spcPts val="0"/>
              </a:spcAft>
              <a:buClr>
                <a:schemeClr val="dk1"/>
              </a:buClr>
              <a:buSzPts val="2800"/>
              <a:buNone/>
              <a:defRPr sz="3733">
                <a:solidFill>
                  <a:schemeClr val="dk1"/>
                </a:solidFill>
              </a:defRPr>
            </a:lvl5pPr>
            <a:lvl6pPr lvl="5" rtl="0">
              <a:lnSpc>
                <a:spcPct val="100000"/>
              </a:lnSpc>
              <a:spcBef>
                <a:spcPts val="0"/>
              </a:spcBef>
              <a:spcAft>
                <a:spcPts val="0"/>
              </a:spcAft>
              <a:buClr>
                <a:schemeClr val="dk1"/>
              </a:buClr>
              <a:buSzPts val="2800"/>
              <a:buNone/>
              <a:defRPr sz="3733">
                <a:solidFill>
                  <a:schemeClr val="dk1"/>
                </a:solidFill>
              </a:defRPr>
            </a:lvl6pPr>
            <a:lvl7pPr lvl="6" rtl="0">
              <a:lnSpc>
                <a:spcPct val="100000"/>
              </a:lnSpc>
              <a:spcBef>
                <a:spcPts val="0"/>
              </a:spcBef>
              <a:spcAft>
                <a:spcPts val="0"/>
              </a:spcAft>
              <a:buClr>
                <a:schemeClr val="dk1"/>
              </a:buClr>
              <a:buSzPts val="2800"/>
              <a:buNone/>
              <a:defRPr sz="3733">
                <a:solidFill>
                  <a:schemeClr val="dk1"/>
                </a:solidFill>
              </a:defRPr>
            </a:lvl7pPr>
            <a:lvl8pPr lvl="7" rtl="0">
              <a:lnSpc>
                <a:spcPct val="100000"/>
              </a:lnSpc>
              <a:spcBef>
                <a:spcPts val="0"/>
              </a:spcBef>
              <a:spcAft>
                <a:spcPts val="0"/>
              </a:spcAft>
              <a:buClr>
                <a:schemeClr val="dk1"/>
              </a:buClr>
              <a:buSzPts val="2800"/>
              <a:buNone/>
              <a:defRPr sz="3733">
                <a:solidFill>
                  <a:schemeClr val="dk1"/>
                </a:solidFill>
              </a:defRPr>
            </a:lvl8pPr>
            <a:lvl9pPr lvl="8"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1" name="Google Shape;11;p2"/>
          <p:cNvSpPr txBox="1">
            <a:spLocks noGrp="1"/>
          </p:cNvSpPr>
          <p:nvPr>
            <p:ph type="title"/>
          </p:nvPr>
        </p:nvSpPr>
        <p:spPr>
          <a:xfrm>
            <a:off x="4079467" y="1130563"/>
            <a:ext cx="4047600"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35485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1600" y="3429000"/>
            <a:ext cx="12213200" cy="246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3"/>
          <p:cNvGrpSpPr/>
          <p:nvPr/>
        </p:nvGrpSpPr>
        <p:grpSpPr>
          <a:xfrm>
            <a:off x="-2044" y="5896843"/>
            <a:ext cx="12200936" cy="961207"/>
            <a:chOff x="6554556" y="4623505"/>
            <a:chExt cx="7127825" cy="720905"/>
          </a:xfrm>
        </p:grpSpPr>
        <p:sp>
          <p:nvSpPr>
            <p:cNvPr id="15" name="Google Shape;15;p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3"/>
          <p:cNvSpPr txBox="1">
            <a:spLocks noGrp="1"/>
          </p:cNvSpPr>
          <p:nvPr>
            <p:ph type="subTitle" idx="1"/>
          </p:nvPr>
        </p:nvSpPr>
        <p:spPr>
          <a:xfrm>
            <a:off x="961200" y="17272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8" name="Google Shape;18;p3"/>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2253438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2"/>
        <p:cNvGrpSpPr/>
        <p:nvPr/>
      </p:nvGrpSpPr>
      <p:grpSpPr>
        <a:xfrm>
          <a:off x="0" y="0"/>
          <a:ext cx="0" cy="0"/>
          <a:chOff x="0" y="0"/>
          <a:chExt cx="0" cy="0"/>
        </a:xfrm>
      </p:grpSpPr>
      <p:sp>
        <p:nvSpPr>
          <p:cNvPr id="43" name="Google Shape;43;p7"/>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45" name="Google Shape;45;p7"/>
          <p:cNvGrpSpPr/>
          <p:nvPr/>
        </p:nvGrpSpPr>
        <p:grpSpPr>
          <a:xfrm>
            <a:off x="-1600" y="5896807"/>
            <a:ext cx="12192383" cy="961207"/>
            <a:chOff x="6554556" y="4623505"/>
            <a:chExt cx="7127825" cy="720905"/>
          </a:xfrm>
        </p:grpSpPr>
        <p:sp>
          <p:nvSpPr>
            <p:cNvPr id="46" name="Google Shape;46;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 name="Google Shape;48;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5102325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850800" y="1578467"/>
            <a:ext cx="8490400" cy="349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500666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2026/4/12</a:t>
            </a:fld>
            <a:endParaRPr lang="zh-CN" altLang="en-US"/>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0732350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1"/>
        <p:cNvGrpSpPr/>
        <p:nvPr/>
      </p:nvGrpSpPr>
      <p:grpSpPr>
        <a:xfrm>
          <a:off x="0" y="0"/>
          <a:ext cx="0" cy="0"/>
          <a:chOff x="0" y="0"/>
          <a:chExt cx="0" cy="0"/>
        </a:xfrm>
      </p:grpSpPr>
      <p:sp>
        <p:nvSpPr>
          <p:cNvPr id="52" name="Google Shape;52;p9"/>
          <p:cNvSpPr/>
          <p:nvPr/>
        </p:nvSpPr>
        <p:spPr>
          <a:xfrm>
            <a:off x="6096000" y="-167"/>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9"/>
          <p:cNvSpPr txBox="1">
            <a:spLocks noGrp="1"/>
          </p:cNvSpPr>
          <p:nvPr>
            <p:ph type="title"/>
          </p:nvPr>
        </p:nvSpPr>
        <p:spPr>
          <a:xfrm>
            <a:off x="789233" y="1644233"/>
            <a:ext cx="4370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4" name="Google Shape;54;p9"/>
          <p:cNvSpPr txBox="1">
            <a:spLocks noGrp="1"/>
          </p:cNvSpPr>
          <p:nvPr>
            <p:ph type="subTitle" idx="1"/>
          </p:nvPr>
        </p:nvSpPr>
        <p:spPr>
          <a:xfrm>
            <a:off x="789233" y="3737433"/>
            <a:ext cx="4370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5" name="Google Shape;55;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74121">
              <a:spcBef>
                <a:spcPts val="0"/>
              </a:spcBef>
              <a:spcAft>
                <a:spcPts val="0"/>
              </a:spcAft>
              <a:buSzPts val="2000"/>
              <a:buChar char="●"/>
              <a:defRPr/>
            </a:lvl1pPr>
            <a:lvl2pPr marL="1219170" lvl="1" indent="-474121">
              <a:spcBef>
                <a:spcPts val="2133"/>
              </a:spcBef>
              <a:spcAft>
                <a:spcPts val="0"/>
              </a:spcAft>
              <a:buSzPts val="2000"/>
              <a:buChar char="○"/>
              <a:defRPr/>
            </a:lvl2pPr>
            <a:lvl3pPr marL="1828754" lvl="2" indent="-474121">
              <a:spcBef>
                <a:spcPts val="2133"/>
              </a:spcBef>
              <a:spcAft>
                <a:spcPts val="0"/>
              </a:spcAft>
              <a:buSzPts val="2000"/>
              <a:buChar char="■"/>
              <a:defRPr/>
            </a:lvl3pPr>
            <a:lvl4pPr marL="2438339" lvl="3" indent="-474121">
              <a:spcBef>
                <a:spcPts val="2133"/>
              </a:spcBef>
              <a:spcAft>
                <a:spcPts val="0"/>
              </a:spcAft>
              <a:buSzPts val="2000"/>
              <a:buChar char="●"/>
              <a:defRPr/>
            </a:lvl4pPr>
            <a:lvl5pPr marL="3047924" lvl="4" indent="-474121">
              <a:spcBef>
                <a:spcPts val="2133"/>
              </a:spcBef>
              <a:spcAft>
                <a:spcPts val="0"/>
              </a:spcAft>
              <a:buSzPts val="2000"/>
              <a:buChar char="○"/>
              <a:defRPr/>
            </a:lvl5pPr>
            <a:lvl6pPr marL="3657509" lvl="5" indent="-474121">
              <a:spcBef>
                <a:spcPts val="2133"/>
              </a:spcBef>
              <a:spcAft>
                <a:spcPts val="0"/>
              </a:spcAft>
              <a:buSzPts val="2000"/>
              <a:buChar char="■"/>
              <a:defRPr/>
            </a:lvl6pPr>
            <a:lvl7pPr marL="4267093" lvl="6" indent="-474121">
              <a:spcBef>
                <a:spcPts val="2133"/>
              </a:spcBef>
              <a:spcAft>
                <a:spcPts val="0"/>
              </a:spcAft>
              <a:buSzPts val="2000"/>
              <a:buChar char="●"/>
              <a:defRPr/>
            </a:lvl7pPr>
            <a:lvl8pPr marL="4876678" lvl="7" indent="-474121">
              <a:spcBef>
                <a:spcPts val="2133"/>
              </a:spcBef>
              <a:spcAft>
                <a:spcPts val="0"/>
              </a:spcAft>
              <a:buSzPts val="2000"/>
              <a:buChar char="○"/>
              <a:defRPr/>
            </a:lvl8pPr>
            <a:lvl9pPr marL="5486263" lvl="8" indent="-474121">
              <a:spcBef>
                <a:spcPts val="2133"/>
              </a:spcBef>
              <a:spcAft>
                <a:spcPts val="2133"/>
              </a:spcAft>
              <a:buSzPts val="2000"/>
              <a:buChar char="■"/>
              <a:defRPr/>
            </a:lvl9pPr>
          </a:lstStyle>
          <a:p>
            <a:endParaRPr/>
          </a:p>
        </p:txBody>
      </p:sp>
    </p:spTree>
    <p:extLst>
      <p:ext uri="{BB962C8B-B14F-4D97-AF65-F5344CB8AC3E}">
        <p14:creationId xmlns:p14="http://schemas.microsoft.com/office/powerpoint/2010/main" val="1856446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6"/>
        <p:cNvGrpSpPr/>
        <p:nvPr/>
      </p:nvGrpSpPr>
      <p:grpSpPr>
        <a:xfrm>
          <a:off x="0" y="0"/>
          <a:ext cx="0" cy="0"/>
          <a:chOff x="0" y="0"/>
          <a:chExt cx="0" cy="0"/>
        </a:xfrm>
      </p:grpSpPr>
      <p:sp>
        <p:nvSpPr>
          <p:cNvPr id="57" name="Google Shape;57;p10"/>
          <p:cNvSpPr txBox="1">
            <a:spLocks noGrp="1"/>
          </p:cNvSpPr>
          <p:nvPr>
            <p:ph type="body" idx="1"/>
          </p:nvPr>
        </p:nvSpPr>
        <p:spPr>
          <a:xfrm>
            <a:off x="745460" y="5372719"/>
            <a:ext cx="87136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000"/>
              <a:buNone/>
              <a:defRPr/>
            </a:lvl1pPr>
          </a:lstStyle>
          <a:p>
            <a:endParaRPr/>
          </a:p>
        </p:txBody>
      </p:sp>
    </p:spTree>
    <p:extLst>
      <p:ext uri="{BB962C8B-B14F-4D97-AF65-F5344CB8AC3E}">
        <p14:creationId xmlns:p14="http://schemas.microsoft.com/office/powerpoint/2010/main" val="1067525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Tree>
    <p:extLst>
      <p:ext uri="{BB962C8B-B14F-4D97-AF65-F5344CB8AC3E}">
        <p14:creationId xmlns:p14="http://schemas.microsoft.com/office/powerpoint/2010/main" val="32241925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s 1">
  <p:cSld name="Table of contents 1">
    <p:bg>
      <p:bgPr>
        <a:solidFill>
          <a:schemeClr val="accent3"/>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68" name="Google Shape;68;p13">
            <a:hlinkClick r:id="" action="ppaction://noaction"/>
          </p:cNvPr>
          <p:cNvSpPr txBox="1">
            <a:spLocks noGrp="1"/>
          </p:cNvSpPr>
          <p:nvPr>
            <p:ph type="title" idx="2"/>
          </p:nvPr>
        </p:nvSpPr>
        <p:spPr>
          <a:xfrm>
            <a:off x="961200"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69" name="Google Shape;69;p13">
            <a:hlinkClick r:id="" action="ppaction://noaction"/>
          </p:cNvPr>
          <p:cNvSpPr txBox="1">
            <a:spLocks noGrp="1"/>
          </p:cNvSpPr>
          <p:nvPr>
            <p:ph type="title" idx="3"/>
          </p:nvPr>
        </p:nvSpPr>
        <p:spPr>
          <a:xfrm>
            <a:off x="3620233"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0" name="Google Shape;70;p13">
            <a:hlinkClick r:id="" action="ppaction://noaction"/>
          </p:cNvPr>
          <p:cNvSpPr txBox="1">
            <a:spLocks noGrp="1"/>
          </p:cNvSpPr>
          <p:nvPr>
            <p:ph type="title" idx="4"/>
          </p:nvPr>
        </p:nvSpPr>
        <p:spPr>
          <a:xfrm>
            <a:off x="6279267"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1" name="Google Shape;71;p13">
            <a:hlinkClick r:id="" action="ppaction://noaction"/>
          </p:cNvPr>
          <p:cNvSpPr txBox="1">
            <a:spLocks noGrp="1"/>
          </p:cNvSpPr>
          <p:nvPr>
            <p:ph type="title" idx="5"/>
          </p:nvPr>
        </p:nvSpPr>
        <p:spPr>
          <a:xfrm>
            <a:off x="8938301"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2" name="Google Shape;72;p13">
            <a:hlinkClick r:id="" action="ppaction://noaction"/>
          </p:cNvPr>
          <p:cNvSpPr txBox="1">
            <a:spLocks noGrp="1"/>
          </p:cNvSpPr>
          <p:nvPr>
            <p:ph type="subTitle" idx="1"/>
          </p:nvPr>
        </p:nvSpPr>
        <p:spPr>
          <a:xfrm>
            <a:off x="2132267" y="5344400"/>
            <a:ext cx="79424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456858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of contents 2">
  <p:cSld name="Table of contents 2">
    <p:bg>
      <p:bgPr>
        <a:solidFill>
          <a:schemeClr val="accent3"/>
        </a:solidFill>
        <a:effectLst/>
      </p:bgPr>
    </p:bg>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250733" y="813000"/>
            <a:ext cx="7809200" cy="767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5" name="Google Shape;75;p14">
            <a:hlinkClick r:id="" action="ppaction://noaction"/>
          </p:cNvPr>
          <p:cNvSpPr txBox="1">
            <a:spLocks noGrp="1"/>
          </p:cNvSpPr>
          <p:nvPr>
            <p:ph type="title" idx="2"/>
          </p:nvPr>
        </p:nvSpPr>
        <p:spPr>
          <a:xfrm>
            <a:off x="3380572" y="2002333"/>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6" name="Google Shape;76;p14">
            <a:hlinkClick r:id="" action="ppaction://noaction"/>
          </p:cNvPr>
          <p:cNvSpPr txBox="1">
            <a:spLocks noGrp="1"/>
          </p:cNvSpPr>
          <p:nvPr>
            <p:ph type="title" idx="3"/>
          </p:nvPr>
        </p:nvSpPr>
        <p:spPr>
          <a:xfrm>
            <a:off x="3379472" y="2929400"/>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7" name="Google Shape;77;p14">
            <a:hlinkClick r:id="" action="ppaction://noaction"/>
          </p:cNvPr>
          <p:cNvSpPr txBox="1">
            <a:spLocks noGrp="1"/>
          </p:cNvSpPr>
          <p:nvPr>
            <p:ph type="title" idx="4"/>
          </p:nvPr>
        </p:nvSpPr>
        <p:spPr>
          <a:xfrm>
            <a:off x="3380572" y="3876867"/>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8" name="Google Shape;78;p14">
            <a:hlinkClick r:id="" action="ppaction://noaction"/>
          </p:cNvPr>
          <p:cNvSpPr txBox="1">
            <a:spLocks noGrp="1"/>
          </p:cNvSpPr>
          <p:nvPr>
            <p:ph type="title" idx="5"/>
          </p:nvPr>
        </p:nvSpPr>
        <p:spPr>
          <a:xfrm>
            <a:off x="3380572" y="4824333"/>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9" name="Google Shape;79;p14">
            <a:hlinkClick r:id="" action="ppaction://noaction"/>
          </p:cNvPr>
          <p:cNvSpPr txBox="1">
            <a:spLocks noGrp="1"/>
          </p:cNvSpPr>
          <p:nvPr>
            <p:ph type="subTitle" idx="1"/>
          </p:nvPr>
        </p:nvSpPr>
        <p:spPr>
          <a:xfrm>
            <a:off x="3344000" y="5542233"/>
            <a:ext cx="7942400" cy="70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161868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80"/>
        <p:cNvGrpSpPr/>
        <p:nvPr/>
      </p:nvGrpSpPr>
      <p:grpSpPr>
        <a:xfrm>
          <a:off x="0" y="0"/>
          <a:ext cx="0" cy="0"/>
          <a:chOff x="0" y="0"/>
          <a:chExt cx="0" cy="0"/>
        </a:xfrm>
      </p:grpSpPr>
      <p:sp>
        <p:nvSpPr>
          <p:cNvPr id="81" name="Google Shape;81;p15"/>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15"/>
          <p:cNvSpPr txBox="1">
            <a:spLocks noGrp="1"/>
          </p:cNvSpPr>
          <p:nvPr>
            <p:ph type="title"/>
          </p:nvPr>
        </p:nvSpPr>
        <p:spPr>
          <a:xfrm>
            <a:off x="1981000" y="813000"/>
            <a:ext cx="82300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83" name="Google Shape;83;p15"/>
          <p:cNvGrpSpPr/>
          <p:nvPr/>
        </p:nvGrpSpPr>
        <p:grpSpPr>
          <a:xfrm>
            <a:off x="-1600" y="5896807"/>
            <a:ext cx="12192383" cy="961207"/>
            <a:chOff x="6554556" y="4623505"/>
            <a:chExt cx="7127825" cy="720905"/>
          </a:xfrm>
        </p:grpSpPr>
        <p:sp>
          <p:nvSpPr>
            <p:cNvPr id="84" name="Google Shape;84;p1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23948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86"/>
        <p:cNvGrpSpPr/>
        <p:nvPr/>
      </p:nvGrpSpPr>
      <p:grpSpPr>
        <a:xfrm>
          <a:off x="0" y="0"/>
          <a:ext cx="0" cy="0"/>
          <a:chOff x="0" y="0"/>
          <a:chExt cx="0" cy="0"/>
        </a:xfrm>
      </p:grpSpPr>
      <p:sp>
        <p:nvSpPr>
          <p:cNvPr id="87" name="Google Shape;87;p16"/>
          <p:cNvSpPr/>
          <p:nvPr/>
        </p:nvSpPr>
        <p:spPr>
          <a:xfrm rot="-5400000">
            <a:off x="1939667" y="1930967"/>
            <a:ext cx="12213200" cy="63696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 name="Google Shape;88;p16"/>
          <p:cNvGrpSpPr/>
          <p:nvPr/>
        </p:nvGrpSpPr>
        <p:grpSpPr>
          <a:xfrm rot="-5400000">
            <a:off x="4986272" y="3649169"/>
            <a:ext cx="12213291" cy="2933304"/>
            <a:chOff x="6554546" y="4623503"/>
            <a:chExt cx="7127825" cy="824332"/>
          </a:xfrm>
        </p:grpSpPr>
        <p:sp>
          <p:nvSpPr>
            <p:cNvPr id="89" name="Google Shape;89;p1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1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16"/>
          <p:cNvSpPr txBox="1">
            <a:spLocks noGrp="1"/>
          </p:cNvSpPr>
          <p:nvPr>
            <p:ph type="subTitle" idx="1"/>
          </p:nvPr>
        </p:nvSpPr>
        <p:spPr>
          <a:xfrm>
            <a:off x="4724933" y="27458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92" name="Google Shape;92;p16"/>
          <p:cNvSpPr txBox="1">
            <a:spLocks noGrp="1"/>
          </p:cNvSpPr>
          <p:nvPr>
            <p:ph type="title"/>
          </p:nvPr>
        </p:nvSpPr>
        <p:spPr>
          <a:xfrm>
            <a:off x="4724933" y="1758535"/>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248276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0"/>
        <p:cNvGrpSpPr/>
        <p:nvPr/>
      </p:nvGrpSpPr>
      <p:grpSpPr>
        <a:xfrm>
          <a:off x="0" y="0"/>
          <a:ext cx="0" cy="0"/>
          <a:chOff x="0" y="0"/>
          <a:chExt cx="0" cy="0"/>
        </a:xfrm>
      </p:grpSpPr>
      <p:sp>
        <p:nvSpPr>
          <p:cNvPr id="111" name="Google Shape;111;p19"/>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 name="Google Shape;112;p19"/>
          <p:cNvGrpSpPr/>
          <p:nvPr/>
        </p:nvGrpSpPr>
        <p:grpSpPr>
          <a:xfrm>
            <a:off x="-1600" y="5896807"/>
            <a:ext cx="12192383" cy="961207"/>
            <a:chOff x="6554556" y="4623505"/>
            <a:chExt cx="7127825" cy="720905"/>
          </a:xfrm>
        </p:grpSpPr>
        <p:sp>
          <p:nvSpPr>
            <p:cNvPr id="113" name="Google Shape;113;p1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 name="Google Shape;115;p19">
            <a:hlinkClick r:id="" action="ppaction://noaction"/>
          </p:cNvPr>
          <p:cNvSpPr txBox="1">
            <a:spLocks noGrp="1"/>
          </p:cNvSpPr>
          <p:nvPr>
            <p:ph type="title"/>
          </p:nvPr>
        </p:nvSpPr>
        <p:spPr>
          <a:xfrm>
            <a:off x="6616800" y="2856000"/>
            <a:ext cx="3280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19"/>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9318379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964933"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19" name="Google Shape;119;p20"/>
          <p:cNvSpPr txBox="1">
            <a:spLocks noGrp="1"/>
          </p:cNvSpPr>
          <p:nvPr>
            <p:ph type="subTitle" idx="1"/>
          </p:nvPr>
        </p:nvSpPr>
        <p:spPr>
          <a:xfrm>
            <a:off x="965104"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0" name="Google Shape;120;p20"/>
          <p:cNvSpPr txBox="1">
            <a:spLocks noGrp="1"/>
          </p:cNvSpPr>
          <p:nvPr>
            <p:ph type="title" idx="2"/>
          </p:nvPr>
        </p:nvSpPr>
        <p:spPr>
          <a:xfrm>
            <a:off x="3643433"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1" name="Google Shape;121;p20"/>
          <p:cNvSpPr txBox="1">
            <a:spLocks noGrp="1"/>
          </p:cNvSpPr>
          <p:nvPr>
            <p:ph type="subTitle" idx="3"/>
          </p:nvPr>
        </p:nvSpPr>
        <p:spPr>
          <a:xfrm>
            <a:off x="3643443"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2" name="Google Shape;122;p20"/>
          <p:cNvSpPr txBox="1">
            <a:spLocks noGrp="1"/>
          </p:cNvSpPr>
          <p:nvPr>
            <p:ph type="title" idx="4"/>
          </p:nvPr>
        </p:nvSpPr>
        <p:spPr>
          <a:xfrm>
            <a:off x="6321767"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3" name="Google Shape;123;p20"/>
          <p:cNvSpPr txBox="1">
            <a:spLocks noGrp="1"/>
          </p:cNvSpPr>
          <p:nvPr>
            <p:ph type="subTitle" idx="5"/>
          </p:nvPr>
        </p:nvSpPr>
        <p:spPr>
          <a:xfrm>
            <a:off x="6321769"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4" name="Google Shape;124;p20"/>
          <p:cNvSpPr txBox="1">
            <a:spLocks noGrp="1"/>
          </p:cNvSpPr>
          <p:nvPr>
            <p:ph type="title" idx="6"/>
          </p:nvPr>
        </p:nvSpPr>
        <p:spPr>
          <a:xfrm>
            <a:off x="9000100"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5" name="Google Shape;125;p20"/>
          <p:cNvSpPr txBox="1">
            <a:spLocks noGrp="1"/>
          </p:cNvSpPr>
          <p:nvPr>
            <p:ph type="subTitle" idx="7"/>
          </p:nvPr>
        </p:nvSpPr>
        <p:spPr>
          <a:xfrm>
            <a:off x="9000096"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6" name="Google Shape;126;p20"/>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20"/>
          <p:cNvSpPr txBox="1">
            <a:spLocks noGrp="1"/>
          </p:cNvSpPr>
          <p:nvPr>
            <p:ph type="title" idx="8"/>
          </p:nvPr>
        </p:nvSpPr>
        <p:spPr>
          <a:xfrm>
            <a:off x="1742600" y="813000"/>
            <a:ext cx="8706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28" name="Google Shape;128;p20"/>
          <p:cNvGrpSpPr/>
          <p:nvPr/>
        </p:nvGrpSpPr>
        <p:grpSpPr>
          <a:xfrm>
            <a:off x="-1600" y="5896807"/>
            <a:ext cx="12192383" cy="961207"/>
            <a:chOff x="6554556" y="4623505"/>
            <a:chExt cx="7127825" cy="720905"/>
          </a:xfrm>
        </p:grpSpPr>
        <p:sp>
          <p:nvSpPr>
            <p:cNvPr id="129" name="Google Shape;129;p2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2903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31"/>
        <p:cNvGrpSpPr/>
        <p:nvPr/>
      </p:nvGrpSpPr>
      <p:grpSpPr>
        <a:xfrm>
          <a:off x="0" y="0"/>
          <a:ext cx="0" cy="0"/>
          <a:chOff x="0" y="0"/>
          <a:chExt cx="0" cy="0"/>
        </a:xfrm>
      </p:grpSpPr>
      <p:sp>
        <p:nvSpPr>
          <p:cNvPr id="132" name="Google Shape;132;p21"/>
          <p:cNvSpPr/>
          <p:nvPr/>
        </p:nvSpPr>
        <p:spPr>
          <a:xfrm>
            <a:off x="-1600" y="3429000"/>
            <a:ext cx="12213200" cy="246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3" name="Google Shape;133;p21"/>
          <p:cNvGrpSpPr/>
          <p:nvPr/>
        </p:nvGrpSpPr>
        <p:grpSpPr>
          <a:xfrm>
            <a:off x="-2044" y="5896843"/>
            <a:ext cx="12200936" cy="961207"/>
            <a:chOff x="6554556" y="4623505"/>
            <a:chExt cx="7127825" cy="720905"/>
          </a:xfrm>
        </p:grpSpPr>
        <p:sp>
          <p:nvSpPr>
            <p:cNvPr id="134" name="Google Shape;134;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 name="Google Shape;136;p21"/>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7" name="Google Shape;137;p21"/>
          <p:cNvSpPr txBox="1">
            <a:spLocks noGrp="1"/>
          </p:cNvSpPr>
          <p:nvPr>
            <p:ph type="subTitle" idx="1"/>
          </p:nvPr>
        </p:nvSpPr>
        <p:spPr>
          <a:xfrm>
            <a:off x="961200" y="1727108"/>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714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2026/4/12</a:t>
            </a:fld>
            <a:endParaRPr lang="zh-CN" altLang="en-US"/>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18145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5">
  <p:cSld name="Section header 5">
    <p:spTree>
      <p:nvGrpSpPr>
        <p:cNvPr id="1" name="Shape 138"/>
        <p:cNvGrpSpPr/>
        <p:nvPr/>
      </p:nvGrpSpPr>
      <p:grpSpPr>
        <a:xfrm>
          <a:off x="0" y="0"/>
          <a:ext cx="0" cy="0"/>
          <a:chOff x="0" y="0"/>
          <a:chExt cx="0" cy="0"/>
        </a:xfrm>
      </p:grpSpPr>
      <p:sp>
        <p:nvSpPr>
          <p:cNvPr id="139" name="Google Shape;139;p22"/>
          <p:cNvSpPr/>
          <p:nvPr/>
        </p:nvSpPr>
        <p:spPr>
          <a:xfrm rot="5400000" flipH="1">
            <a:off x="-2116632" y="1930967"/>
            <a:ext cx="12213200" cy="63696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0" name="Google Shape;140;p22"/>
          <p:cNvGrpSpPr/>
          <p:nvPr/>
        </p:nvGrpSpPr>
        <p:grpSpPr>
          <a:xfrm rot="5400000" flipH="1">
            <a:off x="-5597252" y="4082729"/>
            <a:ext cx="12213291" cy="2065887"/>
            <a:chOff x="6554546" y="4623503"/>
            <a:chExt cx="7127825" cy="824332"/>
          </a:xfrm>
        </p:grpSpPr>
        <p:sp>
          <p:nvSpPr>
            <p:cNvPr id="141" name="Google Shape;141;p22"/>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2"/>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3" name="Google Shape;143;p22"/>
          <p:cNvSpPr txBox="1">
            <a:spLocks noGrp="1"/>
          </p:cNvSpPr>
          <p:nvPr>
            <p:ph type="subTitle" idx="1"/>
          </p:nvPr>
        </p:nvSpPr>
        <p:spPr>
          <a:xfrm>
            <a:off x="1509600" y="14625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44" name="Google Shape;144;p22"/>
          <p:cNvSpPr txBox="1">
            <a:spLocks noGrp="1"/>
          </p:cNvSpPr>
          <p:nvPr>
            <p:ph type="title"/>
          </p:nvPr>
        </p:nvSpPr>
        <p:spPr>
          <a:xfrm>
            <a:off x="1509600" y="4752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72147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65"/>
        <p:cNvGrpSpPr/>
        <p:nvPr/>
      </p:nvGrpSpPr>
      <p:grpSpPr>
        <a:xfrm>
          <a:off x="0" y="0"/>
          <a:ext cx="0" cy="0"/>
          <a:chOff x="0" y="0"/>
          <a:chExt cx="0" cy="0"/>
        </a:xfrm>
      </p:grpSpPr>
      <p:sp>
        <p:nvSpPr>
          <p:cNvPr id="166" name="Google Shape;166;p26"/>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 name="Google Shape;167;p26"/>
          <p:cNvGrpSpPr/>
          <p:nvPr/>
        </p:nvGrpSpPr>
        <p:grpSpPr>
          <a:xfrm>
            <a:off x="-1600" y="5896807"/>
            <a:ext cx="12192383" cy="961207"/>
            <a:chOff x="6554556" y="4623505"/>
            <a:chExt cx="7127825" cy="720905"/>
          </a:xfrm>
        </p:grpSpPr>
        <p:sp>
          <p:nvSpPr>
            <p:cNvPr id="168" name="Google Shape;168;p2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0" name="Google Shape;170;p26">
            <a:hlinkClick r:id="" action="ppaction://noaction"/>
          </p:cNvPr>
          <p:cNvSpPr txBox="1">
            <a:spLocks noGrp="1"/>
          </p:cNvSpPr>
          <p:nvPr>
            <p:ph type="title"/>
          </p:nvPr>
        </p:nvSpPr>
        <p:spPr>
          <a:xfrm>
            <a:off x="8282367" y="2273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 name="Google Shape;171;p26"/>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72" name="Google Shape;172;p26">
            <a:hlinkClick r:id="" action="ppaction://noaction"/>
          </p:cNvPr>
          <p:cNvSpPr txBox="1">
            <a:spLocks noGrp="1"/>
          </p:cNvSpPr>
          <p:nvPr>
            <p:ph type="title" idx="2"/>
          </p:nvPr>
        </p:nvSpPr>
        <p:spPr>
          <a:xfrm>
            <a:off x="1108500" y="2273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69295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73"/>
        <p:cNvGrpSpPr/>
        <p:nvPr/>
      </p:nvGrpSpPr>
      <p:grpSpPr>
        <a:xfrm>
          <a:off x="0" y="0"/>
          <a:ext cx="0" cy="0"/>
          <a:chOff x="0" y="0"/>
          <a:chExt cx="0" cy="0"/>
        </a:xfrm>
      </p:grpSpPr>
      <p:sp>
        <p:nvSpPr>
          <p:cNvPr id="174" name="Google Shape;174;p27"/>
          <p:cNvSpPr txBox="1">
            <a:spLocks noGrp="1"/>
          </p:cNvSpPr>
          <p:nvPr>
            <p:ph type="title" hasCustomPrompt="1"/>
          </p:nvPr>
        </p:nvSpPr>
        <p:spPr>
          <a:xfrm>
            <a:off x="4222095" y="2281981"/>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5" name="Google Shape;175;p27"/>
          <p:cNvSpPr txBox="1">
            <a:spLocks noGrp="1"/>
          </p:cNvSpPr>
          <p:nvPr>
            <p:ph type="subTitle" idx="1"/>
          </p:nvPr>
        </p:nvSpPr>
        <p:spPr>
          <a:xfrm>
            <a:off x="6485027" y="2397500"/>
            <a:ext cx="25428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6" name="Google Shape;176;p27"/>
          <p:cNvSpPr txBox="1">
            <a:spLocks noGrp="1"/>
          </p:cNvSpPr>
          <p:nvPr>
            <p:ph type="title" idx="2" hasCustomPrompt="1"/>
          </p:nvPr>
        </p:nvSpPr>
        <p:spPr>
          <a:xfrm>
            <a:off x="4222095" y="3433164"/>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7" name="Google Shape;177;p27"/>
          <p:cNvSpPr txBox="1">
            <a:spLocks noGrp="1"/>
          </p:cNvSpPr>
          <p:nvPr>
            <p:ph type="subTitle" idx="3"/>
          </p:nvPr>
        </p:nvSpPr>
        <p:spPr>
          <a:xfrm>
            <a:off x="6485027" y="3548667"/>
            <a:ext cx="25428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8" name="Google Shape;178;p27"/>
          <p:cNvSpPr txBox="1">
            <a:spLocks noGrp="1"/>
          </p:cNvSpPr>
          <p:nvPr>
            <p:ph type="title" idx="4" hasCustomPrompt="1"/>
          </p:nvPr>
        </p:nvSpPr>
        <p:spPr>
          <a:xfrm>
            <a:off x="4222095" y="4584347"/>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9" name="Google Shape;179;p27"/>
          <p:cNvSpPr txBox="1">
            <a:spLocks noGrp="1"/>
          </p:cNvSpPr>
          <p:nvPr>
            <p:ph type="subTitle" idx="5"/>
          </p:nvPr>
        </p:nvSpPr>
        <p:spPr>
          <a:xfrm>
            <a:off x="6485027" y="4699867"/>
            <a:ext cx="25952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80" name="Google Shape;180;p27"/>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27"/>
          <p:cNvSpPr txBox="1">
            <a:spLocks noGrp="1"/>
          </p:cNvSpPr>
          <p:nvPr>
            <p:ph type="title" idx="6"/>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82" name="Google Shape;182;p27"/>
          <p:cNvGrpSpPr/>
          <p:nvPr/>
        </p:nvGrpSpPr>
        <p:grpSpPr>
          <a:xfrm>
            <a:off x="-1600" y="5896807"/>
            <a:ext cx="12192383" cy="961207"/>
            <a:chOff x="6554556" y="4623505"/>
            <a:chExt cx="7127825" cy="720905"/>
          </a:xfrm>
        </p:grpSpPr>
        <p:sp>
          <p:nvSpPr>
            <p:cNvPr id="183" name="Google Shape;183;p2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5080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6">
  <p:cSld name="Section header 6">
    <p:spTree>
      <p:nvGrpSpPr>
        <p:cNvPr id="1" name="Shape 185"/>
        <p:cNvGrpSpPr/>
        <p:nvPr/>
      </p:nvGrpSpPr>
      <p:grpSpPr>
        <a:xfrm>
          <a:off x="0" y="0"/>
          <a:ext cx="0" cy="0"/>
          <a:chOff x="0" y="0"/>
          <a:chExt cx="0" cy="0"/>
        </a:xfrm>
      </p:grpSpPr>
      <p:sp>
        <p:nvSpPr>
          <p:cNvPr id="186" name="Google Shape;186;p28"/>
          <p:cNvSpPr/>
          <p:nvPr/>
        </p:nvSpPr>
        <p:spPr>
          <a:xfrm rot="5400000" flipH="1">
            <a:off x="4035" y="1497267"/>
            <a:ext cx="12213200" cy="6369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7" name="Google Shape;187;p28"/>
          <p:cNvGrpSpPr/>
          <p:nvPr/>
        </p:nvGrpSpPr>
        <p:grpSpPr>
          <a:xfrm rot="5400000" flipH="1">
            <a:off x="-4508371" y="2661563"/>
            <a:ext cx="13521333" cy="1513608"/>
            <a:chOff x="6554537" y="4843884"/>
            <a:chExt cx="7891215" cy="603961"/>
          </a:xfrm>
        </p:grpSpPr>
        <p:sp>
          <p:nvSpPr>
            <p:cNvPr id="188" name="Google Shape;188;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0" name="Google Shape;190;p28"/>
          <p:cNvSpPr txBox="1">
            <a:spLocks noGrp="1"/>
          </p:cNvSpPr>
          <p:nvPr>
            <p:ph type="subTitle" idx="1"/>
          </p:nvPr>
        </p:nvSpPr>
        <p:spPr>
          <a:xfrm>
            <a:off x="3659500" y="14841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91" name="Google Shape;191;p28"/>
          <p:cNvSpPr txBox="1">
            <a:spLocks noGrp="1"/>
          </p:cNvSpPr>
          <p:nvPr>
            <p:ph type="title"/>
          </p:nvPr>
        </p:nvSpPr>
        <p:spPr>
          <a:xfrm>
            <a:off x="3659500" y="496835"/>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grpSp>
        <p:nvGrpSpPr>
          <p:cNvPr id="192" name="Google Shape;192;p28"/>
          <p:cNvGrpSpPr/>
          <p:nvPr/>
        </p:nvGrpSpPr>
        <p:grpSpPr>
          <a:xfrm rot="5400000" flipH="1">
            <a:off x="3026163" y="-515771"/>
            <a:ext cx="13521333" cy="1513608"/>
            <a:chOff x="6554537" y="4843884"/>
            <a:chExt cx="7891215" cy="603961"/>
          </a:xfrm>
        </p:grpSpPr>
        <p:sp>
          <p:nvSpPr>
            <p:cNvPr id="193" name="Google Shape;193;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92805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13">
  <p:cSld name="Title and text 13">
    <p:spTree>
      <p:nvGrpSpPr>
        <p:cNvPr id="1" name="Shape 229"/>
        <p:cNvGrpSpPr/>
        <p:nvPr/>
      </p:nvGrpSpPr>
      <p:grpSpPr>
        <a:xfrm>
          <a:off x="0" y="0"/>
          <a:ext cx="0" cy="0"/>
          <a:chOff x="0" y="0"/>
          <a:chExt cx="0" cy="0"/>
        </a:xfrm>
      </p:grpSpPr>
      <p:sp>
        <p:nvSpPr>
          <p:cNvPr id="230" name="Google Shape;230;p34"/>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3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232" name="Google Shape;232;p34"/>
          <p:cNvSpPr txBox="1">
            <a:spLocks noGrp="1"/>
          </p:cNvSpPr>
          <p:nvPr>
            <p:ph type="title" idx="2"/>
          </p:nvPr>
        </p:nvSpPr>
        <p:spPr>
          <a:xfrm>
            <a:off x="3247600" y="2863384"/>
            <a:ext cx="57120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33" name="Google Shape;233;p34"/>
          <p:cNvGrpSpPr/>
          <p:nvPr/>
        </p:nvGrpSpPr>
        <p:grpSpPr>
          <a:xfrm>
            <a:off x="-1600" y="5896807"/>
            <a:ext cx="12192383" cy="961207"/>
            <a:chOff x="6554556" y="4623505"/>
            <a:chExt cx="7127825" cy="720905"/>
          </a:xfrm>
        </p:grpSpPr>
        <p:sp>
          <p:nvSpPr>
            <p:cNvPr id="234" name="Google Shape;234;p3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3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277987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7">
  <p:cSld name="Section header 7">
    <p:spTree>
      <p:nvGrpSpPr>
        <p:cNvPr id="1" name="Shape 243"/>
        <p:cNvGrpSpPr/>
        <p:nvPr/>
      </p:nvGrpSpPr>
      <p:grpSpPr>
        <a:xfrm>
          <a:off x="0" y="0"/>
          <a:ext cx="0" cy="0"/>
          <a:chOff x="0" y="0"/>
          <a:chExt cx="0" cy="0"/>
        </a:xfrm>
      </p:grpSpPr>
      <p:sp>
        <p:nvSpPr>
          <p:cNvPr id="244" name="Google Shape;244;p36"/>
          <p:cNvSpPr/>
          <p:nvPr/>
        </p:nvSpPr>
        <p:spPr>
          <a:xfrm rot="-5400000">
            <a:off x="1939667" y="1930967"/>
            <a:ext cx="12213200" cy="6369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5" name="Google Shape;245;p36"/>
          <p:cNvGrpSpPr/>
          <p:nvPr/>
        </p:nvGrpSpPr>
        <p:grpSpPr>
          <a:xfrm rot="-5400000">
            <a:off x="5385432" y="2891891"/>
            <a:ext cx="12213291" cy="1885963"/>
            <a:chOff x="6554546" y="4623503"/>
            <a:chExt cx="7127825" cy="824332"/>
          </a:xfrm>
        </p:grpSpPr>
        <p:sp>
          <p:nvSpPr>
            <p:cNvPr id="246" name="Google Shape;246;p3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3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8" name="Google Shape;248;p36"/>
          <p:cNvSpPr txBox="1">
            <a:spLocks noGrp="1"/>
          </p:cNvSpPr>
          <p:nvPr>
            <p:ph type="subTitle" idx="1"/>
          </p:nvPr>
        </p:nvSpPr>
        <p:spPr>
          <a:xfrm>
            <a:off x="5130633" y="20653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249" name="Google Shape;249;p36"/>
          <p:cNvSpPr txBox="1">
            <a:spLocks noGrp="1"/>
          </p:cNvSpPr>
          <p:nvPr>
            <p:ph type="title"/>
          </p:nvPr>
        </p:nvSpPr>
        <p:spPr>
          <a:xfrm>
            <a:off x="5130633" y="10780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197222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14">
  <p:cSld name="Title and text 14">
    <p:spTree>
      <p:nvGrpSpPr>
        <p:cNvPr id="1" name="Shape 257"/>
        <p:cNvGrpSpPr/>
        <p:nvPr/>
      </p:nvGrpSpPr>
      <p:grpSpPr>
        <a:xfrm>
          <a:off x="0" y="0"/>
          <a:ext cx="0" cy="0"/>
          <a:chOff x="0" y="0"/>
          <a:chExt cx="0" cy="0"/>
        </a:xfrm>
      </p:grpSpPr>
      <p:sp>
        <p:nvSpPr>
          <p:cNvPr id="258" name="Google Shape;258;p38"/>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 name="Google Shape;259;p38"/>
          <p:cNvGrpSpPr/>
          <p:nvPr/>
        </p:nvGrpSpPr>
        <p:grpSpPr>
          <a:xfrm>
            <a:off x="-1600" y="5896807"/>
            <a:ext cx="12192383" cy="961207"/>
            <a:chOff x="6554556" y="4623505"/>
            <a:chExt cx="7127825" cy="720905"/>
          </a:xfrm>
        </p:grpSpPr>
        <p:sp>
          <p:nvSpPr>
            <p:cNvPr id="260" name="Google Shape;260;p38"/>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38"/>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38">
            <a:hlinkClick r:id="" action="ppaction://noaction"/>
          </p:cNvPr>
          <p:cNvSpPr txBox="1">
            <a:spLocks noGrp="1"/>
          </p:cNvSpPr>
          <p:nvPr>
            <p:ph type="title"/>
          </p:nvPr>
        </p:nvSpPr>
        <p:spPr>
          <a:xfrm>
            <a:off x="7112500" y="3002467"/>
            <a:ext cx="2776000" cy="1512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AutoNum type="arabicPeriod"/>
              <a:defRPr sz="2933" b="1"/>
            </a:lvl1pPr>
            <a:lvl2pPr lvl="1" rtl="0">
              <a:spcBef>
                <a:spcPts val="0"/>
              </a:spcBef>
              <a:spcAft>
                <a:spcPts val="0"/>
              </a:spcAft>
              <a:buSzPts val="2800"/>
              <a:buAutoNum type="alphaLcPeriod"/>
              <a:defRPr/>
            </a:lvl2pPr>
            <a:lvl3pPr lvl="2" rtl="0">
              <a:spcBef>
                <a:spcPts val="0"/>
              </a:spcBef>
              <a:spcAft>
                <a:spcPts val="0"/>
              </a:spcAft>
              <a:buSzPts val="2800"/>
              <a:buAutoNum type="romanLcPeriod"/>
              <a:defRPr/>
            </a:lvl3pPr>
            <a:lvl4pPr lvl="3" rtl="0">
              <a:spcBef>
                <a:spcPts val="0"/>
              </a:spcBef>
              <a:spcAft>
                <a:spcPts val="0"/>
              </a:spcAft>
              <a:buSzPts val="2800"/>
              <a:buAutoNum type="arabicPeriod"/>
              <a:defRPr/>
            </a:lvl4pPr>
            <a:lvl5pPr lvl="4" rtl="0">
              <a:spcBef>
                <a:spcPts val="0"/>
              </a:spcBef>
              <a:spcAft>
                <a:spcPts val="0"/>
              </a:spcAft>
              <a:buSzPts val="2800"/>
              <a:buAutoNum type="alphaLcPeriod"/>
              <a:defRPr/>
            </a:lvl5pPr>
            <a:lvl6pPr lvl="5" rtl="0">
              <a:spcBef>
                <a:spcPts val="0"/>
              </a:spcBef>
              <a:spcAft>
                <a:spcPts val="0"/>
              </a:spcAft>
              <a:buSzPts val="2800"/>
              <a:buAutoNum type="romanLcPeriod"/>
              <a:defRPr/>
            </a:lvl6pPr>
            <a:lvl7pPr lvl="6" rtl="0">
              <a:spcBef>
                <a:spcPts val="0"/>
              </a:spcBef>
              <a:spcAft>
                <a:spcPts val="0"/>
              </a:spcAft>
              <a:buSzPts val="2800"/>
              <a:buAutoNum type="arabicPeriod"/>
              <a:defRPr/>
            </a:lvl7pPr>
            <a:lvl8pPr lvl="7" rtl="0">
              <a:spcBef>
                <a:spcPts val="0"/>
              </a:spcBef>
              <a:spcAft>
                <a:spcPts val="0"/>
              </a:spcAft>
              <a:buSzPts val="2800"/>
              <a:buAutoNum type="alphaLcPeriod"/>
              <a:defRPr/>
            </a:lvl8pPr>
            <a:lvl9pPr lvl="8" rtl="0">
              <a:spcBef>
                <a:spcPts val="0"/>
              </a:spcBef>
              <a:spcAft>
                <a:spcPts val="0"/>
              </a:spcAft>
              <a:buSzPts val="2800"/>
              <a:buAutoNum type="romanLcPeriod"/>
              <a:defRPr/>
            </a:lvl9pPr>
          </a:lstStyle>
          <a:p>
            <a:endParaRPr/>
          </a:p>
        </p:txBody>
      </p:sp>
      <p:sp>
        <p:nvSpPr>
          <p:cNvPr id="263" name="Google Shape;263;p38"/>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16060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2"/>
        </a:solidFill>
        <a:effectLst/>
      </p:bgPr>
    </p:bg>
    <p:spTree>
      <p:nvGrpSpPr>
        <p:cNvPr id="1" name="Shape 293"/>
        <p:cNvGrpSpPr/>
        <p:nvPr/>
      </p:nvGrpSpPr>
      <p:grpSpPr>
        <a:xfrm>
          <a:off x="0" y="0"/>
          <a:ext cx="0" cy="0"/>
          <a:chOff x="0" y="0"/>
          <a:chExt cx="0" cy="0"/>
        </a:xfrm>
      </p:grpSpPr>
      <p:sp>
        <p:nvSpPr>
          <p:cNvPr id="294" name="Google Shape;294;p43"/>
          <p:cNvSpPr/>
          <p:nvPr/>
        </p:nvSpPr>
        <p:spPr>
          <a:xfrm>
            <a:off x="785233" y="2720933"/>
            <a:ext cx="5962800" cy="6079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5" name="Google Shape;295;p43"/>
          <p:cNvGrpSpPr/>
          <p:nvPr/>
        </p:nvGrpSpPr>
        <p:grpSpPr>
          <a:xfrm>
            <a:off x="-2044" y="5896843"/>
            <a:ext cx="12200936" cy="961207"/>
            <a:chOff x="6554556" y="4623505"/>
            <a:chExt cx="7127825" cy="720905"/>
          </a:xfrm>
        </p:grpSpPr>
        <p:sp>
          <p:nvSpPr>
            <p:cNvPr id="296" name="Google Shape;296;p4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4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43"/>
          <p:cNvSpPr txBox="1">
            <a:spLocks noGrp="1"/>
          </p:cNvSpPr>
          <p:nvPr>
            <p:ph type="title"/>
          </p:nvPr>
        </p:nvSpPr>
        <p:spPr>
          <a:xfrm>
            <a:off x="6298567" y="1007133"/>
            <a:ext cx="5145200" cy="7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99" name="Google Shape;299;p43"/>
          <p:cNvSpPr txBox="1">
            <a:spLocks noGrp="1"/>
          </p:cNvSpPr>
          <p:nvPr>
            <p:ph type="subTitle" idx="1"/>
          </p:nvPr>
        </p:nvSpPr>
        <p:spPr>
          <a:xfrm>
            <a:off x="7134367" y="5030333"/>
            <a:ext cx="3473600" cy="415200"/>
          </a:xfrm>
          <a:prstGeom prst="rect">
            <a:avLst/>
          </a:prstGeom>
        </p:spPr>
        <p:txBody>
          <a:bodyPr spcFirstLastPara="1" wrap="square" lIns="91425" tIns="91425" rIns="91425" bIns="91425" anchor="t" anchorCtr="0">
            <a:noAutofit/>
          </a:bodyPr>
          <a:lstStyle>
            <a:lvl1pPr lvl="0" algn="ctr" rtl="0">
              <a:lnSpc>
                <a:spcPct val="100000"/>
              </a:lnSpc>
              <a:spcBef>
                <a:spcPts val="400"/>
              </a:spcBef>
              <a:spcAft>
                <a:spcPts val="0"/>
              </a:spcAft>
              <a:buNone/>
              <a:defRPr sz="1600" b="0"/>
            </a:lvl1pPr>
            <a:lvl2pPr lvl="1" algn="ctr" rtl="0">
              <a:lnSpc>
                <a:spcPct val="100000"/>
              </a:lnSpc>
              <a:spcBef>
                <a:spcPts val="400"/>
              </a:spcBef>
              <a:spcAft>
                <a:spcPts val="0"/>
              </a:spcAft>
              <a:buNone/>
              <a:defRPr sz="1600"/>
            </a:lvl2pPr>
            <a:lvl3pPr lvl="2" algn="ctr" rtl="0">
              <a:lnSpc>
                <a:spcPct val="100000"/>
              </a:lnSpc>
              <a:spcBef>
                <a:spcPts val="400"/>
              </a:spcBef>
              <a:spcAft>
                <a:spcPts val="0"/>
              </a:spcAft>
              <a:buNone/>
              <a:defRPr sz="1600"/>
            </a:lvl3pPr>
            <a:lvl4pPr lvl="3" algn="ctr" rtl="0">
              <a:lnSpc>
                <a:spcPct val="100000"/>
              </a:lnSpc>
              <a:spcBef>
                <a:spcPts val="400"/>
              </a:spcBef>
              <a:spcAft>
                <a:spcPts val="0"/>
              </a:spcAft>
              <a:buNone/>
              <a:defRPr sz="1600"/>
            </a:lvl4pPr>
            <a:lvl5pPr lvl="4" algn="ctr" rtl="0">
              <a:lnSpc>
                <a:spcPct val="100000"/>
              </a:lnSpc>
              <a:spcBef>
                <a:spcPts val="400"/>
              </a:spcBef>
              <a:spcAft>
                <a:spcPts val="0"/>
              </a:spcAft>
              <a:buNone/>
              <a:defRPr sz="1600"/>
            </a:lvl5pPr>
            <a:lvl6pPr lvl="5" algn="ctr" rtl="0">
              <a:lnSpc>
                <a:spcPct val="100000"/>
              </a:lnSpc>
              <a:spcBef>
                <a:spcPts val="400"/>
              </a:spcBef>
              <a:spcAft>
                <a:spcPts val="0"/>
              </a:spcAft>
              <a:buNone/>
              <a:defRPr sz="1600"/>
            </a:lvl6pPr>
            <a:lvl7pPr lvl="6" algn="ctr" rtl="0">
              <a:lnSpc>
                <a:spcPct val="100000"/>
              </a:lnSpc>
              <a:spcBef>
                <a:spcPts val="400"/>
              </a:spcBef>
              <a:spcAft>
                <a:spcPts val="0"/>
              </a:spcAft>
              <a:buNone/>
              <a:defRPr sz="1600"/>
            </a:lvl7pPr>
            <a:lvl8pPr lvl="7" algn="ctr" rtl="0">
              <a:lnSpc>
                <a:spcPct val="100000"/>
              </a:lnSpc>
              <a:spcBef>
                <a:spcPts val="400"/>
              </a:spcBef>
              <a:spcAft>
                <a:spcPts val="0"/>
              </a:spcAft>
              <a:buNone/>
              <a:defRPr sz="1600"/>
            </a:lvl8pPr>
            <a:lvl9pPr lvl="8" algn="ctr" rtl="0">
              <a:lnSpc>
                <a:spcPct val="100000"/>
              </a:lnSpc>
              <a:spcBef>
                <a:spcPts val="400"/>
              </a:spcBef>
              <a:spcAft>
                <a:spcPts val="0"/>
              </a:spcAft>
              <a:buNone/>
              <a:defRPr sz="1600"/>
            </a:lvl9pPr>
          </a:lstStyle>
          <a:p>
            <a:endParaRPr/>
          </a:p>
        </p:txBody>
      </p:sp>
      <p:sp>
        <p:nvSpPr>
          <p:cNvPr id="300" name="Google Shape;300;p43"/>
          <p:cNvSpPr txBox="1">
            <a:spLocks noGrp="1"/>
          </p:cNvSpPr>
          <p:nvPr>
            <p:ph type="subTitle" idx="2"/>
          </p:nvPr>
        </p:nvSpPr>
        <p:spPr>
          <a:xfrm>
            <a:off x="6298567" y="1864400"/>
            <a:ext cx="5145200" cy="15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0"/>
            </a:lvl1pPr>
            <a:lvl2pPr lvl="1" algn="ctr" rtl="0">
              <a:lnSpc>
                <a:spcPct val="100000"/>
              </a:lnSpc>
              <a:spcBef>
                <a:spcPts val="2133"/>
              </a:spcBef>
              <a:spcAft>
                <a:spcPts val="0"/>
              </a:spcAft>
              <a:buNone/>
              <a:defRPr sz="2133"/>
            </a:lvl2pPr>
            <a:lvl3pPr lvl="2" algn="ctr" rtl="0">
              <a:lnSpc>
                <a:spcPct val="100000"/>
              </a:lnSpc>
              <a:spcBef>
                <a:spcPts val="2133"/>
              </a:spcBef>
              <a:spcAft>
                <a:spcPts val="0"/>
              </a:spcAft>
              <a:buNone/>
              <a:defRPr sz="2133"/>
            </a:lvl3pPr>
            <a:lvl4pPr lvl="3" algn="ctr" rtl="0">
              <a:lnSpc>
                <a:spcPct val="100000"/>
              </a:lnSpc>
              <a:spcBef>
                <a:spcPts val="2133"/>
              </a:spcBef>
              <a:spcAft>
                <a:spcPts val="0"/>
              </a:spcAft>
              <a:buNone/>
              <a:defRPr sz="2133"/>
            </a:lvl4pPr>
            <a:lvl5pPr lvl="4" algn="ctr" rtl="0">
              <a:lnSpc>
                <a:spcPct val="100000"/>
              </a:lnSpc>
              <a:spcBef>
                <a:spcPts val="2133"/>
              </a:spcBef>
              <a:spcAft>
                <a:spcPts val="0"/>
              </a:spcAft>
              <a:buNone/>
              <a:defRPr sz="2133"/>
            </a:lvl5pPr>
            <a:lvl6pPr lvl="5" algn="ctr" rtl="0">
              <a:lnSpc>
                <a:spcPct val="100000"/>
              </a:lnSpc>
              <a:spcBef>
                <a:spcPts val="2133"/>
              </a:spcBef>
              <a:spcAft>
                <a:spcPts val="0"/>
              </a:spcAft>
              <a:buNone/>
              <a:defRPr sz="2133"/>
            </a:lvl6pPr>
            <a:lvl7pPr lvl="6" algn="ctr" rtl="0">
              <a:lnSpc>
                <a:spcPct val="100000"/>
              </a:lnSpc>
              <a:spcBef>
                <a:spcPts val="2133"/>
              </a:spcBef>
              <a:spcAft>
                <a:spcPts val="0"/>
              </a:spcAft>
              <a:buNone/>
              <a:defRPr sz="2133"/>
            </a:lvl7pPr>
            <a:lvl8pPr lvl="7" algn="ctr" rtl="0">
              <a:lnSpc>
                <a:spcPct val="100000"/>
              </a:lnSpc>
              <a:spcBef>
                <a:spcPts val="2133"/>
              </a:spcBef>
              <a:spcAft>
                <a:spcPts val="0"/>
              </a:spcAft>
              <a:buNone/>
              <a:defRPr sz="2133"/>
            </a:lvl8pPr>
            <a:lvl9pPr lvl="8" algn="ctr" rtl="0">
              <a:lnSpc>
                <a:spcPct val="100000"/>
              </a:lnSpc>
              <a:spcBef>
                <a:spcPts val="2133"/>
              </a:spcBef>
              <a:spcAft>
                <a:spcPts val="2133"/>
              </a:spcAft>
              <a:buNone/>
              <a:defRPr sz="2133"/>
            </a:lvl9pPr>
          </a:lstStyle>
          <a:p>
            <a:endParaRPr/>
          </a:p>
        </p:txBody>
      </p:sp>
      <p:sp>
        <p:nvSpPr>
          <p:cNvPr id="301" name="Google Shape;301;p43"/>
          <p:cNvSpPr/>
          <p:nvPr/>
        </p:nvSpPr>
        <p:spPr>
          <a:xfrm>
            <a:off x="3742402" y="1223367"/>
            <a:ext cx="753717" cy="60162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43"/>
          <p:cNvSpPr/>
          <p:nvPr/>
        </p:nvSpPr>
        <p:spPr>
          <a:xfrm>
            <a:off x="630067" y="719334"/>
            <a:ext cx="1755936" cy="101980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43"/>
          <p:cNvSpPr txBox="1"/>
          <p:nvPr/>
        </p:nvSpPr>
        <p:spPr>
          <a:xfrm>
            <a:off x="6878767" y="4342217"/>
            <a:ext cx="3984800" cy="642000"/>
          </a:xfrm>
          <a:prstGeom prst="rect">
            <a:avLst/>
          </a:prstGeom>
          <a:noFill/>
          <a:ln>
            <a:noFill/>
          </a:ln>
        </p:spPr>
        <p:txBody>
          <a:bodyPr spcFirstLastPara="1" wrap="square" lIns="121900" tIns="121900" rIns="121900" bIns="121900" anchor="ctr" anchorCtr="0">
            <a:noAutofit/>
          </a:bodyPr>
          <a:lstStyle/>
          <a:p>
            <a:pPr marL="0" lvl="0" indent="0" algn="ctr" rtl="0">
              <a:lnSpc>
                <a:spcPct val="114000"/>
              </a:lnSpc>
              <a:spcBef>
                <a:spcPts val="0"/>
              </a:spcBef>
              <a:spcAft>
                <a:spcPts val="0"/>
              </a:spcAft>
              <a:buNone/>
            </a:pPr>
            <a:r>
              <a:rPr lang="en" sz="1600">
                <a:solidFill>
                  <a:schemeClr val="dk1"/>
                </a:solidFill>
                <a:latin typeface="Lato"/>
                <a:ea typeface="Lato"/>
                <a:cs typeface="Lato"/>
                <a:sym typeface="Lato"/>
              </a:rPr>
              <a:t>CREDITS: This presentation template was created by</a:t>
            </a:r>
            <a:r>
              <a:rPr lang="en" sz="1600" b="1">
                <a:solidFill>
                  <a:schemeClr val="dk1"/>
                </a:solidFill>
                <a:latin typeface="Lato"/>
                <a:ea typeface="Lato"/>
                <a:cs typeface="Lato"/>
                <a:sym typeface="Lato"/>
              </a:rPr>
              <a:t> </a:t>
            </a:r>
            <a:r>
              <a:rPr lang="en" sz="1600" b="1">
                <a:solidFill>
                  <a:schemeClr val="dk1"/>
                </a:solidFill>
                <a:uFill>
                  <a:noFill/>
                </a:uFill>
                <a:latin typeface="Lato"/>
                <a:ea typeface="Lato"/>
                <a:cs typeface="Lato"/>
                <a:sym typeface="Lato"/>
                <a:hlinkClick r:id="rId2">
                  <a:extLst>
                    <a:ext uri="{A12FA001-AC4F-418D-AE19-62706E023703}">
                      <ahyp:hlinkClr xmlns:ahyp="http://schemas.microsoft.com/office/drawing/2018/hyperlinkcolor" val="tx"/>
                    </a:ext>
                  </a:extLst>
                </a:hlinkClick>
              </a:rPr>
              <a:t>Slidesgo</a:t>
            </a:r>
            <a:r>
              <a:rPr lang="en" sz="1600" b="1">
                <a:solidFill>
                  <a:schemeClr val="dk1"/>
                </a:solidFill>
                <a:latin typeface="Lato"/>
                <a:ea typeface="Lato"/>
                <a:cs typeface="Lato"/>
                <a:sym typeface="Lato"/>
              </a:rPr>
              <a:t>,</a:t>
            </a:r>
            <a:r>
              <a:rPr lang="en" sz="1600">
                <a:solidFill>
                  <a:schemeClr val="dk1"/>
                </a:solidFill>
                <a:latin typeface="Lato"/>
                <a:ea typeface="Lato"/>
                <a:cs typeface="Lato"/>
                <a:sym typeface="Lato"/>
              </a:rPr>
              <a:t> including icons by </a:t>
            </a:r>
            <a:r>
              <a:rPr lang="en" sz="1600" b="1">
                <a:solidFill>
                  <a:schemeClr val="dk1"/>
                </a:solidFill>
                <a:uFill>
                  <a:noFill/>
                </a:uFill>
                <a:latin typeface="Lato"/>
                <a:ea typeface="Lato"/>
                <a:cs typeface="Lato"/>
                <a:sym typeface="Lato"/>
                <a:hlinkClick r:id="rId3">
                  <a:extLst>
                    <a:ext uri="{A12FA001-AC4F-418D-AE19-62706E023703}">
                      <ahyp:hlinkClr xmlns:ahyp="http://schemas.microsoft.com/office/drawing/2018/hyperlinkcolor" val="tx"/>
                    </a:ext>
                  </a:extLst>
                </a:hlinkClick>
              </a:rPr>
              <a:t>Flaticon</a:t>
            </a:r>
            <a:r>
              <a:rPr lang="en" sz="1600" b="1">
                <a:solidFill>
                  <a:schemeClr val="dk1"/>
                </a:solidFill>
                <a:latin typeface="Lato"/>
                <a:ea typeface="Lato"/>
                <a:cs typeface="Lato"/>
                <a:sym typeface="Lato"/>
              </a:rPr>
              <a:t>, </a:t>
            </a:r>
            <a:r>
              <a:rPr lang="en" sz="1600">
                <a:solidFill>
                  <a:schemeClr val="dk1"/>
                </a:solidFill>
                <a:latin typeface="Lato"/>
                <a:ea typeface="Lato"/>
                <a:cs typeface="Lato"/>
                <a:sym typeface="Lato"/>
              </a:rPr>
              <a:t>infographics &amp; images by </a:t>
            </a:r>
            <a:r>
              <a:rPr lang="en" sz="1600" b="1">
                <a:solidFill>
                  <a:schemeClr val="dk1"/>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Freepik</a:t>
            </a:r>
            <a:r>
              <a:rPr lang="en" sz="1600" b="1">
                <a:solidFill>
                  <a:schemeClr val="dk1"/>
                </a:solidFill>
                <a:latin typeface="Lato"/>
                <a:ea typeface="Lato"/>
                <a:cs typeface="Lato"/>
                <a:sym typeface="Lato"/>
              </a:rPr>
              <a:t> </a:t>
            </a:r>
            <a:endParaRPr sz="1333">
              <a:solidFill>
                <a:schemeClr val="dk1"/>
              </a:solidFill>
              <a:latin typeface="Lato"/>
              <a:ea typeface="Lato"/>
              <a:cs typeface="Lato"/>
              <a:sym typeface="Lato"/>
            </a:endParaRPr>
          </a:p>
        </p:txBody>
      </p:sp>
    </p:spTree>
    <p:extLst>
      <p:ext uri="{BB962C8B-B14F-4D97-AF65-F5344CB8AC3E}">
        <p14:creationId xmlns:p14="http://schemas.microsoft.com/office/powerpoint/2010/main" val="34772974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304"/>
        <p:cNvGrpSpPr/>
        <p:nvPr/>
      </p:nvGrpSpPr>
      <p:grpSpPr>
        <a:xfrm>
          <a:off x="0" y="0"/>
          <a:ext cx="0" cy="0"/>
          <a:chOff x="0" y="0"/>
          <a:chExt cx="0" cy="0"/>
        </a:xfrm>
      </p:grpSpPr>
    </p:spTree>
    <p:extLst>
      <p:ext uri="{BB962C8B-B14F-4D97-AF65-F5344CB8AC3E}">
        <p14:creationId xmlns:p14="http://schemas.microsoft.com/office/powerpoint/2010/main" val="1190774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305"/>
        <p:cNvGrpSpPr/>
        <p:nvPr/>
      </p:nvGrpSpPr>
      <p:grpSpPr>
        <a:xfrm>
          <a:off x="0" y="0"/>
          <a:ext cx="0" cy="0"/>
          <a:chOff x="0" y="0"/>
          <a:chExt cx="0" cy="0"/>
        </a:xfrm>
      </p:grpSpPr>
    </p:spTree>
    <p:extLst>
      <p:ext uri="{BB962C8B-B14F-4D97-AF65-F5344CB8AC3E}">
        <p14:creationId xmlns:p14="http://schemas.microsoft.com/office/powerpoint/2010/main" val="396177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2026/4/12</a:t>
            </a:fld>
            <a:endParaRPr lang="zh-CN" altLang="en-US"/>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2607217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306"/>
        <p:cNvGrpSpPr/>
        <p:nvPr/>
      </p:nvGrpSpPr>
      <p:grpSpPr>
        <a:xfrm>
          <a:off x="0" y="0"/>
          <a:ext cx="0" cy="0"/>
          <a:chOff x="0" y="0"/>
          <a:chExt cx="0" cy="0"/>
        </a:xfrm>
      </p:grpSpPr>
    </p:spTree>
    <p:extLst>
      <p:ext uri="{BB962C8B-B14F-4D97-AF65-F5344CB8AC3E}">
        <p14:creationId xmlns:p14="http://schemas.microsoft.com/office/powerpoint/2010/main" val="32431051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307"/>
        <p:cNvGrpSpPr/>
        <p:nvPr/>
      </p:nvGrpSpPr>
      <p:grpSpPr>
        <a:xfrm>
          <a:off x="0" y="0"/>
          <a:ext cx="0" cy="0"/>
          <a:chOff x="0" y="0"/>
          <a:chExt cx="0" cy="0"/>
        </a:xfrm>
      </p:grpSpPr>
    </p:spTree>
    <p:extLst>
      <p:ext uri="{BB962C8B-B14F-4D97-AF65-F5344CB8AC3E}">
        <p14:creationId xmlns:p14="http://schemas.microsoft.com/office/powerpoint/2010/main" val="3021816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3"/>
        </a:solidFill>
        <a:effectLst/>
      </p:bgPr>
    </p:bg>
    <p:spTree>
      <p:nvGrpSpPr>
        <p:cNvPr id="1" name="Shape 308"/>
        <p:cNvGrpSpPr/>
        <p:nvPr/>
      </p:nvGrpSpPr>
      <p:grpSpPr>
        <a:xfrm>
          <a:off x="0" y="0"/>
          <a:ext cx="0" cy="0"/>
          <a:chOff x="0" y="0"/>
          <a:chExt cx="0" cy="0"/>
        </a:xfrm>
      </p:grpSpPr>
    </p:spTree>
    <p:extLst>
      <p:ext uri="{BB962C8B-B14F-4D97-AF65-F5344CB8AC3E}">
        <p14:creationId xmlns:p14="http://schemas.microsoft.com/office/powerpoint/2010/main" val="3975267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8"/>
        <p:cNvGrpSpPr/>
        <p:nvPr/>
      </p:nvGrpSpPr>
      <p:grpSpPr>
        <a:xfrm>
          <a:off x="0" y="0"/>
          <a:ext cx="0" cy="0"/>
          <a:chOff x="0" y="0"/>
          <a:chExt cx="0" cy="0"/>
        </a:xfrm>
      </p:grpSpPr>
      <p:sp>
        <p:nvSpPr>
          <p:cNvPr id="59" name="Google Shape;59;p11"/>
          <p:cNvSpPr txBox="1">
            <a:spLocks noGrp="1"/>
          </p:cNvSpPr>
          <p:nvPr>
            <p:ph type="title" hasCustomPrompt="1"/>
          </p:nvPr>
        </p:nvSpPr>
        <p:spPr>
          <a:xfrm>
            <a:off x="3238367" y="2611800"/>
            <a:ext cx="57152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7333">
                <a:solidFill>
                  <a:schemeClr val="dk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0" name="Google Shape;60;p11"/>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11"/>
          <p:cNvSpPr txBox="1">
            <a:spLocks noGrp="1"/>
          </p:cNvSpPr>
          <p:nvPr>
            <p:ph type="title" idx="2"/>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62" name="Google Shape;62;p11"/>
          <p:cNvGrpSpPr/>
          <p:nvPr/>
        </p:nvGrpSpPr>
        <p:grpSpPr>
          <a:xfrm>
            <a:off x="-1600" y="5896807"/>
            <a:ext cx="12192383" cy="961207"/>
            <a:chOff x="6554556" y="4623505"/>
            <a:chExt cx="7127825" cy="720905"/>
          </a:xfrm>
        </p:grpSpPr>
        <p:sp>
          <p:nvSpPr>
            <p:cNvPr id="63" name="Google Shape;63;p1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1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43552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236"/>
        <p:cNvGrpSpPr/>
        <p:nvPr/>
      </p:nvGrpSpPr>
      <p:grpSpPr>
        <a:xfrm>
          <a:off x="0" y="0"/>
          <a:ext cx="0" cy="0"/>
          <a:chOff x="0" y="0"/>
          <a:chExt cx="0" cy="0"/>
        </a:xfrm>
      </p:grpSpPr>
      <p:sp>
        <p:nvSpPr>
          <p:cNvPr id="237" name="Google Shape;237;p35"/>
          <p:cNvSpPr/>
          <p:nvPr/>
        </p:nvSpPr>
        <p:spPr>
          <a:xfrm>
            <a:off x="-1600" y="3429000"/>
            <a:ext cx="12213200" cy="246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8" name="Google Shape;238;p35"/>
          <p:cNvGrpSpPr/>
          <p:nvPr/>
        </p:nvGrpSpPr>
        <p:grpSpPr>
          <a:xfrm>
            <a:off x="-2044" y="5896843"/>
            <a:ext cx="12200936" cy="961207"/>
            <a:chOff x="6554556" y="4623505"/>
            <a:chExt cx="7127825" cy="720905"/>
          </a:xfrm>
        </p:grpSpPr>
        <p:sp>
          <p:nvSpPr>
            <p:cNvPr id="239" name="Google Shape;239;p3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3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35"/>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42" name="Google Shape;242;p35"/>
          <p:cNvSpPr txBox="1">
            <a:spLocks noGrp="1"/>
          </p:cNvSpPr>
          <p:nvPr>
            <p:ph type="subTitle" idx="1"/>
          </p:nvPr>
        </p:nvSpPr>
        <p:spPr>
          <a:xfrm>
            <a:off x="961200" y="17473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278838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FFF3-2B2F-4462-A3B8-D8049F6A61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A35C07-0825-42FF-B0B8-322510D4C1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46B06-4FB3-4676-9E47-21BAD6295BAF}"/>
              </a:ext>
            </a:extLst>
          </p:cNvPr>
          <p:cNvSpPr>
            <a:spLocks noGrp="1"/>
          </p:cNvSpPr>
          <p:nvPr>
            <p:ph type="dt" sz="half" idx="10"/>
          </p:nvPr>
        </p:nvSpPr>
        <p:spPr/>
        <p:txBody>
          <a:bodyPr/>
          <a:lstStyle/>
          <a:p>
            <a:fld id="{3D9B8DC1-9081-4B8A-AB81-DC13AA855068}" type="datetimeFigureOut">
              <a:rPr lang="en-US" smtClean="0"/>
              <a:t>12/04/2026</a:t>
            </a:fld>
            <a:endParaRPr lang="en-US"/>
          </a:p>
        </p:txBody>
      </p:sp>
      <p:sp>
        <p:nvSpPr>
          <p:cNvPr id="5" name="Footer Placeholder 4">
            <a:extLst>
              <a:ext uri="{FF2B5EF4-FFF2-40B4-BE49-F238E27FC236}">
                <a16:creationId xmlns:a16="http://schemas.microsoft.com/office/drawing/2014/main" id="{3C116EDE-201A-421A-817C-D6BBF0C71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BE160-A6BD-44F6-B10B-AA6CEFE2CC62}"/>
              </a:ext>
            </a:extLst>
          </p:cNvPr>
          <p:cNvSpPr>
            <a:spLocks noGrp="1"/>
          </p:cNvSpPr>
          <p:nvPr>
            <p:ph type="sldNum" sz="quarter" idx="12"/>
          </p:nvPr>
        </p:nvSpPr>
        <p:spPr/>
        <p:txBody>
          <a:bodyPr/>
          <a:lstStyle/>
          <a:p>
            <a:fld id="{782BEF64-560A-4F52-B147-254DF150A9E2}" type="slidenum">
              <a:rPr lang="en-US" smtClean="0"/>
              <a:t>‹#›</a:t>
            </a:fld>
            <a:endParaRPr lang="en-US"/>
          </a:p>
        </p:txBody>
      </p:sp>
    </p:spTree>
    <p:extLst>
      <p:ext uri="{BB962C8B-B14F-4D97-AF65-F5344CB8AC3E}">
        <p14:creationId xmlns:p14="http://schemas.microsoft.com/office/powerpoint/2010/main" val="29411505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8653D-1AAC-2A58-3ED8-18031A87F3C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16BD241-6A3A-4798-111F-BD0C76BD175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44FDC1-6AD3-B9C3-6DB1-1E5FEB55031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solidFill>
                  <a:prstClr val="black"/>
                </a:solidFill>
              </a:rPr>
              <a:pPr/>
              <a:t>2026/4/12</a:t>
            </a:fld>
            <a:endParaRPr lang="zh-CN" altLang="en-US">
              <a:solidFill>
                <a:prstClr val="black"/>
              </a:solidFill>
            </a:endParaRPr>
          </a:p>
        </p:txBody>
      </p:sp>
      <p:sp>
        <p:nvSpPr>
          <p:cNvPr id="5" name="页脚占位符 4">
            <a:extLst>
              <a:ext uri="{FF2B5EF4-FFF2-40B4-BE49-F238E27FC236}">
                <a16:creationId xmlns:a16="http://schemas.microsoft.com/office/drawing/2014/main" id="{A4461ED2-F9BA-2E5C-B97E-D81C5EA90260}"/>
              </a:ext>
            </a:extLst>
          </p:cNvPr>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a:extLst>
              <a:ext uri="{FF2B5EF4-FFF2-40B4-BE49-F238E27FC236}">
                <a16:creationId xmlns:a16="http://schemas.microsoft.com/office/drawing/2014/main" id="{A00F9390-D8D5-69BE-78AD-4A13A2D0813C}"/>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01364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D43E7A-2ECD-0311-FA89-43B676DB763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07CEAC-DD1A-2FAC-B529-DA682FAC4EE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271071-C2B3-847B-4D82-B9109C1A9F69}"/>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solidFill>
                  <a:prstClr val="black"/>
                </a:solidFill>
              </a:rPr>
              <a:pPr/>
              <a:t>2026/4/12</a:t>
            </a:fld>
            <a:endParaRPr lang="zh-CN" altLang="en-US">
              <a:solidFill>
                <a:prstClr val="black"/>
              </a:solidFill>
            </a:endParaRPr>
          </a:p>
        </p:txBody>
      </p:sp>
      <p:sp>
        <p:nvSpPr>
          <p:cNvPr id="5" name="页脚占位符 4">
            <a:extLst>
              <a:ext uri="{FF2B5EF4-FFF2-40B4-BE49-F238E27FC236}">
                <a16:creationId xmlns:a16="http://schemas.microsoft.com/office/drawing/2014/main" id="{C8D655E2-6FE4-366D-B391-675C9DC0F48A}"/>
              </a:ext>
            </a:extLst>
          </p:cNvPr>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a:extLst>
              <a:ext uri="{FF2B5EF4-FFF2-40B4-BE49-F238E27FC236}">
                <a16:creationId xmlns:a16="http://schemas.microsoft.com/office/drawing/2014/main" id="{778A218D-9DF4-2948-83E4-8FC7CBD6C1DF}"/>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95908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89154-3CEE-BCB0-278E-8BBFDE6D181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7BB737-98C0-1325-6699-66221D5C7BD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DF4A89A-FF0B-1EB3-B5D2-4E3B73A29ED0}"/>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solidFill>
                  <a:prstClr val="black"/>
                </a:solidFill>
              </a:rPr>
              <a:pPr/>
              <a:t>2026/4/12</a:t>
            </a:fld>
            <a:endParaRPr lang="zh-CN" altLang="en-US">
              <a:solidFill>
                <a:prstClr val="black"/>
              </a:solidFill>
            </a:endParaRPr>
          </a:p>
        </p:txBody>
      </p:sp>
      <p:sp>
        <p:nvSpPr>
          <p:cNvPr id="5" name="页脚占位符 4">
            <a:extLst>
              <a:ext uri="{FF2B5EF4-FFF2-40B4-BE49-F238E27FC236}">
                <a16:creationId xmlns:a16="http://schemas.microsoft.com/office/drawing/2014/main" id="{8DE735F0-81C8-CBD2-4EBC-FF3BE8A8A749}"/>
              </a:ext>
            </a:extLst>
          </p:cNvPr>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a:extLst>
              <a:ext uri="{FF2B5EF4-FFF2-40B4-BE49-F238E27FC236}">
                <a16:creationId xmlns:a16="http://schemas.microsoft.com/office/drawing/2014/main" id="{EA9017BC-0C3F-ABCD-4FE7-97F5465CF769}"/>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89624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82C9C-6A91-82C2-5875-3EDD03A5011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D0BE9-BD01-0389-6B9F-1A36B8BD574B}"/>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1A4798F-3D42-45CE-93EA-1807567BC9F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602E7C-EF32-E013-D266-615F3CE2546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solidFill>
                  <a:prstClr val="black"/>
                </a:solidFill>
              </a:rPr>
              <a:pPr/>
              <a:t>2026/4/12</a:t>
            </a:fld>
            <a:endParaRPr lang="zh-CN" altLang="en-US">
              <a:solidFill>
                <a:prstClr val="black"/>
              </a:solidFill>
            </a:endParaRPr>
          </a:p>
        </p:txBody>
      </p:sp>
      <p:sp>
        <p:nvSpPr>
          <p:cNvPr id="6" name="页脚占位符 5">
            <a:extLst>
              <a:ext uri="{FF2B5EF4-FFF2-40B4-BE49-F238E27FC236}">
                <a16:creationId xmlns:a16="http://schemas.microsoft.com/office/drawing/2014/main" id="{4519819A-E46B-A265-39F9-AE62D8A5603F}"/>
              </a:ext>
            </a:extLst>
          </p:cNvPr>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7" name="灯片编号占位符 6">
            <a:extLst>
              <a:ext uri="{FF2B5EF4-FFF2-40B4-BE49-F238E27FC236}">
                <a16:creationId xmlns:a16="http://schemas.microsoft.com/office/drawing/2014/main" id="{EB59B5CB-07CD-B25A-713D-A330999374C8}"/>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990498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2026/4/12</a:t>
            </a:fld>
            <a:endParaRPr lang="zh-CN" altLang="en-US"/>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6919989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91590-807E-9FB2-93BC-DB5CC94FC582}"/>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C6A7BF-3BFE-CCE7-C295-754777F794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061596-6169-23AC-B9EA-AFD704A783DD}"/>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10E1EA-D636-C3CE-5F70-04E0923E59C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C54F5D-6AD9-6693-9015-5E02376802C3}"/>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709FF9-DBC2-3B14-9CD9-2FF0448E2E26}"/>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solidFill>
                  <a:prstClr val="black"/>
                </a:solidFill>
              </a:rPr>
              <a:pPr/>
              <a:t>2026/4/12</a:t>
            </a:fld>
            <a:endParaRPr lang="zh-CN" altLang="en-US">
              <a:solidFill>
                <a:prstClr val="black"/>
              </a:solidFill>
            </a:endParaRPr>
          </a:p>
        </p:txBody>
      </p:sp>
      <p:sp>
        <p:nvSpPr>
          <p:cNvPr id="8" name="页脚占位符 7">
            <a:extLst>
              <a:ext uri="{FF2B5EF4-FFF2-40B4-BE49-F238E27FC236}">
                <a16:creationId xmlns:a16="http://schemas.microsoft.com/office/drawing/2014/main" id="{BB472B02-D717-F49F-B8E2-281EE4AF809F}"/>
              </a:ext>
            </a:extLst>
          </p:cNvPr>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9" name="灯片编号占位符 8">
            <a:extLst>
              <a:ext uri="{FF2B5EF4-FFF2-40B4-BE49-F238E27FC236}">
                <a16:creationId xmlns:a16="http://schemas.microsoft.com/office/drawing/2014/main" id="{3EE019EC-E0E3-48E5-B089-695AF1113C74}"/>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1512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C049B-4035-8CF4-AE0A-D01DF1229CC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542121-0C07-CFC2-1FA2-98737B88E576}"/>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solidFill>
                  <a:prstClr val="black"/>
                </a:solidFill>
              </a:rPr>
              <a:pPr/>
              <a:t>2026/4/12</a:t>
            </a:fld>
            <a:endParaRPr lang="zh-CN" altLang="en-US">
              <a:solidFill>
                <a:prstClr val="black"/>
              </a:solidFill>
            </a:endParaRPr>
          </a:p>
        </p:txBody>
      </p:sp>
      <p:sp>
        <p:nvSpPr>
          <p:cNvPr id="4" name="页脚占位符 3">
            <a:extLst>
              <a:ext uri="{FF2B5EF4-FFF2-40B4-BE49-F238E27FC236}">
                <a16:creationId xmlns:a16="http://schemas.microsoft.com/office/drawing/2014/main" id="{2DDC370A-8772-270E-AD98-4C1EBE69B048}"/>
              </a:ext>
            </a:extLst>
          </p:cNvPr>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5" name="灯片编号占位符 4">
            <a:extLst>
              <a:ext uri="{FF2B5EF4-FFF2-40B4-BE49-F238E27FC236}">
                <a16:creationId xmlns:a16="http://schemas.microsoft.com/office/drawing/2014/main" id="{7C3E068B-845C-5635-7997-8EE4E5E4D886}"/>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20550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B9DCB2F-0E63-43C6-1C15-5B69F167C5AD}"/>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solidFill>
                  <a:prstClr val="black"/>
                </a:solidFill>
              </a:rPr>
              <a:pPr/>
              <a:t>2026/4/12</a:t>
            </a:fld>
            <a:endParaRPr lang="zh-CN" altLang="en-US">
              <a:solidFill>
                <a:prstClr val="black"/>
              </a:solidFill>
            </a:endParaRPr>
          </a:p>
        </p:txBody>
      </p:sp>
      <p:sp>
        <p:nvSpPr>
          <p:cNvPr id="3" name="页脚占位符 2">
            <a:extLst>
              <a:ext uri="{FF2B5EF4-FFF2-40B4-BE49-F238E27FC236}">
                <a16:creationId xmlns:a16="http://schemas.microsoft.com/office/drawing/2014/main" id="{36F49A97-4B52-6698-29C9-2D5C833C9F36}"/>
              </a:ext>
            </a:extLst>
          </p:cNvPr>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4" name="灯片编号占位符 3">
            <a:extLst>
              <a:ext uri="{FF2B5EF4-FFF2-40B4-BE49-F238E27FC236}">
                <a16:creationId xmlns:a16="http://schemas.microsoft.com/office/drawing/2014/main" id="{EF99A02B-28DD-B88C-50F5-A74623BEF11A}"/>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03029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6B9CD-039A-CC8D-E0CB-FD28E7A45C6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0893F2-6370-4A6A-690D-E337DE3DF1E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F17896-3A86-5246-57EB-7459876B53F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9137CE-BA9F-AC6A-CEE9-C82603AD06B0}"/>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solidFill>
                  <a:prstClr val="black"/>
                </a:solidFill>
              </a:rPr>
              <a:pPr/>
              <a:t>2026/4/12</a:t>
            </a:fld>
            <a:endParaRPr lang="zh-CN" altLang="en-US">
              <a:solidFill>
                <a:prstClr val="black"/>
              </a:solidFill>
            </a:endParaRPr>
          </a:p>
        </p:txBody>
      </p:sp>
      <p:sp>
        <p:nvSpPr>
          <p:cNvPr id="6" name="页脚占位符 5">
            <a:extLst>
              <a:ext uri="{FF2B5EF4-FFF2-40B4-BE49-F238E27FC236}">
                <a16:creationId xmlns:a16="http://schemas.microsoft.com/office/drawing/2014/main" id="{5A8BCE36-605C-35F7-58EF-5E5E86D7DC5A}"/>
              </a:ext>
            </a:extLst>
          </p:cNvPr>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7" name="灯片编号占位符 6">
            <a:extLst>
              <a:ext uri="{FF2B5EF4-FFF2-40B4-BE49-F238E27FC236}">
                <a16:creationId xmlns:a16="http://schemas.microsoft.com/office/drawing/2014/main" id="{5897D35D-0690-A4F5-8EEC-BE1E893BEDE8}"/>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049879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7A04F-C78E-2830-AE51-F9F6D568E9E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3ED9D-4D2F-B804-7EFC-226496BE8AF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41D5FE-6BC3-82E1-F126-DDA98E3F253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91E9A09-40DB-3C90-AE60-B6800C483A85}"/>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solidFill>
                  <a:prstClr val="black"/>
                </a:solidFill>
              </a:rPr>
              <a:pPr/>
              <a:t>2026/4/12</a:t>
            </a:fld>
            <a:endParaRPr lang="zh-CN" altLang="en-US">
              <a:solidFill>
                <a:prstClr val="black"/>
              </a:solidFill>
            </a:endParaRPr>
          </a:p>
        </p:txBody>
      </p:sp>
      <p:sp>
        <p:nvSpPr>
          <p:cNvPr id="6" name="页脚占位符 5">
            <a:extLst>
              <a:ext uri="{FF2B5EF4-FFF2-40B4-BE49-F238E27FC236}">
                <a16:creationId xmlns:a16="http://schemas.microsoft.com/office/drawing/2014/main" id="{99853511-BB64-0F50-6D73-ED9024EDCE5D}"/>
              </a:ext>
            </a:extLst>
          </p:cNvPr>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7" name="灯片编号占位符 6">
            <a:extLst>
              <a:ext uri="{FF2B5EF4-FFF2-40B4-BE49-F238E27FC236}">
                <a16:creationId xmlns:a16="http://schemas.microsoft.com/office/drawing/2014/main" id="{52C8C800-86D9-5425-7922-045146373956}"/>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64827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1E655-0645-20F5-A282-5804D3EFF75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7A49EC-CC95-3534-2021-5D5AB581E31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EA78DC-6AB6-C391-6F14-39D6BCA7BCD9}"/>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solidFill>
                  <a:prstClr val="black"/>
                </a:solidFill>
              </a:rPr>
              <a:pPr/>
              <a:t>2026/4/12</a:t>
            </a:fld>
            <a:endParaRPr lang="zh-CN" altLang="en-US">
              <a:solidFill>
                <a:prstClr val="black"/>
              </a:solidFill>
            </a:endParaRPr>
          </a:p>
        </p:txBody>
      </p:sp>
      <p:sp>
        <p:nvSpPr>
          <p:cNvPr id="5" name="页脚占位符 4">
            <a:extLst>
              <a:ext uri="{FF2B5EF4-FFF2-40B4-BE49-F238E27FC236}">
                <a16:creationId xmlns:a16="http://schemas.microsoft.com/office/drawing/2014/main" id="{B11A2051-C9C3-1389-F8E6-643B44475FB8}"/>
              </a:ext>
            </a:extLst>
          </p:cNvPr>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a:extLst>
              <a:ext uri="{FF2B5EF4-FFF2-40B4-BE49-F238E27FC236}">
                <a16:creationId xmlns:a16="http://schemas.microsoft.com/office/drawing/2014/main" id="{4D682550-6AE2-72EF-646F-BC29645B9B1A}"/>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41514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F0B682B-2CED-8309-F8D3-9AD5F67E5AD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331169-908A-8037-29FB-579E3DE94463}"/>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0AB5B4-E318-C83D-7BDB-2F6AC03EF81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solidFill>
                  <a:prstClr val="black"/>
                </a:solidFill>
              </a:rPr>
              <a:pPr/>
              <a:t>2026/4/12</a:t>
            </a:fld>
            <a:endParaRPr lang="zh-CN" altLang="en-US">
              <a:solidFill>
                <a:prstClr val="black"/>
              </a:solidFill>
            </a:endParaRPr>
          </a:p>
        </p:txBody>
      </p:sp>
      <p:sp>
        <p:nvSpPr>
          <p:cNvPr id="5" name="页脚占位符 4">
            <a:extLst>
              <a:ext uri="{FF2B5EF4-FFF2-40B4-BE49-F238E27FC236}">
                <a16:creationId xmlns:a16="http://schemas.microsoft.com/office/drawing/2014/main" id="{79FF14A4-9183-3C5B-0030-4723822EF37E}"/>
              </a:ext>
            </a:extLst>
          </p:cNvPr>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a:extLst>
              <a:ext uri="{FF2B5EF4-FFF2-40B4-BE49-F238E27FC236}">
                <a16:creationId xmlns:a16="http://schemas.microsoft.com/office/drawing/2014/main" id="{67772AA5-3A5A-298E-6374-FAC381AFC353}"/>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411420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2026/4/12</a:t>
            </a:fld>
            <a:endParaRPr lang="zh-CN" altLang="en-US"/>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3128679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2026/4/12</a:t>
            </a:fld>
            <a:endParaRPr lang="zh-CN" altLang="en-US"/>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0821911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2026/4/12</a:t>
            </a:fld>
            <a:endParaRPr lang="zh-CN" altLang="en-US"/>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8682497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image" Target="../media/image1.jpe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4.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2B970E04-E9AC-4B5F-231A-55BB8BE31DF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66901" y="238124"/>
            <a:ext cx="1628775" cy="1628775"/>
          </a:xfrm>
          <a:prstGeom prst="rect">
            <a:avLst/>
          </a:prstGeom>
        </p:spPr>
      </p:pic>
    </p:spTree>
    <p:extLst>
      <p:ext uri="{BB962C8B-B14F-4D97-AF65-F5344CB8AC3E}">
        <p14:creationId xmlns:p14="http://schemas.microsoft.com/office/powerpoint/2010/main" val="460739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pink background with white leaves and black text&#10;&#10;Description automatically generated">
            <a:extLst>
              <a:ext uri="{FF2B5EF4-FFF2-40B4-BE49-F238E27FC236}">
                <a16:creationId xmlns:a16="http://schemas.microsoft.com/office/drawing/2014/main" id="{7D3394F4-B99F-5C0A-50D8-C556BE830A4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66901" y="238124"/>
            <a:ext cx="1628775" cy="1628775"/>
          </a:xfrm>
          <a:prstGeom prst="rect">
            <a:avLst/>
          </a:prstGeom>
        </p:spPr>
      </p:pic>
    </p:spTree>
    <p:extLst>
      <p:ext uri="{BB962C8B-B14F-4D97-AF65-F5344CB8AC3E}">
        <p14:creationId xmlns:p14="http://schemas.microsoft.com/office/powerpoint/2010/main" val="122056170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a:buNone/>
              <a:defRPr sz="3500" b="1">
                <a:solidFill>
                  <a:schemeClr val="dk1"/>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a:buChar char="●"/>
              <a:defRPr sz="2000">
                <a:solidFill>
                  <a:schemeClr val="dk1"/>
                </a:solidFill>
                <a:latin typeface="Lato"/>
                <a:ea typeface="Lato"/>
                <a:cs typeface="Lato"/>
                <a:sym typeface="Lato"/>
              </a:defRPr>
            </a:lvl1pPr>
            <a:lvl2pPr marL="914400" lvl="1"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2pPr>
            <a:lvl3pPr marL="1371600" lvl="2"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3pPr>
            <a:lvl4pPr marL="1828800" lvl="3"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4pPr>
            <a:lvl5pPr marL="2286000" lvl="4"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5pPr>
            <a:lvl6pPr marL="2743200" lvl="5"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6pPr>
            <a:lvl7pPr marL="3200400" lvl="6"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7pPr>
            <a:lvl8pPr marL="3657600" lvl="7"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8pPr>
            <a:lvl9pPr marL="4114800" lvl="8" indent="-355600">
              <a:lnSpc>
                <a:spcPct val="115000"/>
              </a:lnSpc>
              <a:spcBef>
                <a:spcPts val="1600"/>
              </a:spcBef>
              <a:spcAft>
                <a:spcPts val="1600"/>
              </a:spcAft>
              <a:buClr>
                <a:schemeClr val="dk1"/>
              </a:buClr>
              <a:buSzPts val="2000"/>
              <a:buFont typeface="Lato"/>
              <a:buChar char="■"/>
              <a:defRPr sz="2000">
                <a:solidFill>
                  <a:schemeClr val="dk1"/>
                </a:solidFill>
                <a:latin typeface="Lato"/>
                <a:ea typeface="Lato"/>
                <a:cs typeface="Lato"/>
                <a:sym typeface="Lato"/>
              </a:defRPr>
            </a:lvl9pPr>
          </a:lstStyle>
          <a:p>
            <a:endParaRPr/>
          </a:p>
        </p:txBody>
      </p:sp>
      <p:pic>
        <p:nvPicPr>
          <p:cNvPr id="2" name="Picture 1" descr="A pink background with white leaves and black text&#10;&#10;Description automatically generated">
            <a:extLst>
              <a:ext uri="{FF2B5EF4-FFF2-40B4-BE49-F238E27FC236}">
                <a16:creationId xmlns:a16="http://schemas.microsoft.com/office/drawing/2014/main" id="{08F8BFEE-E3C5-D32B-6EED-B3DBC1E53A98}"/>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866901" y="238124"/>
            <a:ext cx="1628775" cy="1628775"/>
          </a:xfrm>
          <a:prstGeom prst="rect">
            <a:avLst/>
          </a:prstGeom>
        </p:spPr>
      </p:pic>
    </p:spTree>
    <p:extLst>
      <p:ext uri="{BB962C8B-B14F-4D97-AF65-F5344CB8AC3E}">
        <p14:creationId xmlns:p14="http://schemas.microsoft.com/office/powerpoint/2010/main" val="2263612918"/>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A85E4BD9-E05C-655C-AA51-1E3C14BD4F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24051" y="95249"/>
            <a:ext cx="1647825" cy="1647825"/>
          </a:xfrm>
          <a:prstGeom prst="rect">
            <a:avLst/>
          </a:prstGeom>
        </p:spPr>
      </p:pic>
    </p:spTree>
    <p:extLst>
      <p:ext uri="{BB962C8B-B14F-4D97-AF65-F5344CB8AC3E}">
        <p14:creationId xmlns:p14="http://schemas.microsoft.com/office/powerpoint/2010/main" val="50310642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microsoft.com/office/2007/relationships/hdphoto" Target="../media/hdphoto7.wdp"/><Relationship Id="rId13" Type="http://schemas.microsoft.com/office/2007/relationships/hdphoto" Target="../media/hdphoto9.wdp"/><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2.png"/><Relationship Id="rId17" Type="http://schemas.openxmlformats.org/officeDocument/2006/relationships/image" Target="../media/image35.png"/><Relationship Id="rId2" Type="http://schemas.openxmlformats.org/officeDocument/2006/relationships/image" Target="../media/image26.gif"/><Relationship Id="rId16" Type="http://schemas.openxmlformats.org/officeDocument/2006/relationships/image" Target="../media/image34.png"/><Relationship Id="rId1" Type="http://schemas.openxmlformats.org/officeDocument/2006/relationships/slideLayout" Target="../slideLayouts/slideLayout26.xml"/><Relationship Id="rId6" Type="http://schemas.microsoft.com/office/2007/relationships/hdphoto" Target="../media/hdphoto6.wdp"/><Relationship Id="rId11" Type="http://schemas.openxmlformats.org/officeDocument/2006/relationships/image" Target="../media/image31.png"/><Relationship Id="rId5" Type="http://schemas.openxmlformats.org/officeDocument/2006/relationships/image" Target="../media/image28.png"/><Relationship Id="rId15" Type="http://schemas.microsoft.com/office/2007/relationships/hdphoto" Target="../media/hdphoto10.wdp"/><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0.png"/><Relationship Id="rId1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11.wdp"/><Relationship Id="rId3" Type="http://schemas.openxmlformats.org/officeDocument/2006/relationships/image" Target="../media/image27.png"/><Relationship Id="rId7" Type="http://schemas.microsoft.com/office/2007/relationships/hdphoto" Target="../media/hdphoto8.wdp"/><Relationship Id="rId12" Type="http://schemas.openxmlformats.org/officeDocument/2006/relationships/image" Target="../media/image36.png"/><Relationship Id="rId2" Type="http://schemas.openxmlformats.org/officeDocument/2006/relationships/image" Target="../media/image26.gif"/><Relationship Id="rId1" Type="http://schemas.openxmlformats.org/officeDocument/2006/relationships/slideLayout" Target="../slideLayouts/slideLayout55.xml"/><Relationship Id="rId6" Type="http://schemas.openxmlformats.org/officeDocument/2006/relationships/image" Target="../media/image30.png"/><Relationship Id="rId11" Type="http://schemas.microsoft.com/office/2007/relationships/hdphoto" Target="../media/hdphoto6.wdp"/><Relationship Id="rId5" Type="http://schemas.openxmlformats.org/officeDocument/2006/relationships/image" Target="../media/image35.png"/><Relationship Id="rId10" Type="http://schemas.openxmlformats.org/officeDocument/2006/relationships/image" Target="../media/image28.png"/><Relationship Id="rId4" Type="http://schemas.microsoft.com/office/2007/relationships/hdphoto" Target="../media/hdphoto5.wdp"/><Relationship Id="rId9" Type="http://schemas.microsoft.com/office/2007/relationships/hdphoto" Target="../media/hdphoto10.wdp"/><Relationship Id="rId14"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microsoft.com/office/2007/relationships/hdphoto" Target="../media/hdphoto7.wdp"/><Relationship Id="rId13" Type="http://schemas.microsoft.com/office/2007/relationships/hdphoto" Target="../media/hdphoto9.wdp"/><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2.png"/><Relationship Id="rId17" Type="http://schemas.openxmlformats.org/officeDocument/2006/relationships/image" Target="../media/image35.png"/><Relationship Id="rId2" Type="http://schemas.openxmlformats.org/officeDocument/2006/relationships/image" Target="../media/image26.gif"/><Relationship Id="rId16" Type="http://schemas.openxmlformats.org/officeDocument/2006/relationships/image" Target="../media/image34.png"/><Relationship Id="rId1" Type="http://schemas.openxmlformats.org/officeDocument/2006/relationships/slideLayout" Target="../slideLayouts/slideLayout26.xml"/><Relationship Id="rId6" Type="http://schemas.microsoft.com/office/2007/relationships/hdphoto" Target="../media/hdphoto6.wdp"/><Relationship Id="rId11" Type="http://schemas.openxmlformats.org/officeDocument/2006/relationships/image" Target="../media/image31.png"/><Relationship Id="rId5" Type="http://schemas.openxmlformats.org/officeDocument/2006/relationships/image" Target="../media/image28.png"/><Relationship Id="rId15" Type="http://schemas.microsoft.com/office/2007/relationships/hdphoto" Target="../media/hdphoto10.wdp"/><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0.png"/><Relationship Id="rId14"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7.png"/><Relationship Id="rId7" Type="http://schemas.openxmlformats.org/officeDocument/2006/relationships/image" Target="../media/image38.png"/><Relationship Id="rId2" Type="http://schemas.openxmlformats.org/officeDocument/2006/relationships/image" Target="../media/image26.gif"/><Relationship Id="rId1" Type="http://schemas.openxmlformats.org/officeDocument/2006/relationships/slideLayout" Target="../slideLayouts/slideLayout55.xml"/><Relationship Id="rId6" Type="http://schemas.microsoft.com/office/2007/relationships/hdphoto" Target="../media/hdphoto6.wdp"/><Relationship Id="rId5" Type="http://schemas.openxmlformats.org/officeDocument/2006/relationships/image" Target="../media/image28.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B0C478-C035-FA6F-AA34-F931B2895DB1}"/>
              </a:ext>
            </a:extLst>
          </p:cNvPr>
          <p:cNvPicPr>
            <a:picLocks noChangeAspect="1"/>
          </p:cNvPicPr>
          <p:nvPr/>
        </p:nvPicPr>
        <p:blipFill>
          <a:blip r:embed="rId2"/>
          <a:stretch>
            <a:fillRect/>
          </a:stretch>
        </p:blipFill>
        <p:spPr>
          <a:xfrm>
            <a:off x="-16625" y="0"/>
            <a:ext cx="12192000" cy="7141028"/>
          </a:xfrm>
          <a:prstGeom prst="rect">
            <a:avLst/>
          </a:prstGeom>
        </p:spPr>
      </p:pic>
      <p:sp>
        <p:nvSpPr>
          <p:cNvPr id="6" name="TextBox 5">
            <a:extLst>
              <a:ext uri="{FF2B5EF4-FFF2-40B4-BE49-F238E27FC236}">
                <a16:creationId xmlns:a16="http://schemas.microsoft.com/office/drawing/2014/main" id="{AAD62439-CF74-0E00-34EA-EDB8372EC665}"/>
              </a:ext>
            </a:extLst>
          </p:cNvPr>
          <p:cNvSpPr txBox="1"/>
          <p:nvPr/>
        </p:nvSpPr>
        <p:spPr>
          <a:xfrm>
            <a:off x="49875" y="1180698"/>
            <a:ext cx="12058650" cy="1323439"/>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NHIỆT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LIỆT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CHÀO</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MỪNG</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QUÝ</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THẦY</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CÔ</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GIÁO</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EM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SINH</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ĐẾN</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endPar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TextBox 6">
            <a:extLst>
              <a:ext uri="{FF2B5EF4-FFF2-40B4-BE49-F238E27FC236}">
                <a16:creationId xmlns:a16="http://schemas.microsoft.com/office/drawing/2014/main" id="{FA38FDC1-6A6C-54F5-7E8E-7326CD884AF8}"/>
              </a:ext>
            </a:extLst>
          </p:cNvPr>
          <p:cNvSpPr txBox="1">
            <a:spLocks noChangeArrowheads="1"/>
          </p:cNvSpPr>
          <p:nvPr/>
        </p:nvSpPr>
        <p:spPr bwMode="auto">
          <a:xfrm>
            <a:off x="16625" y="2708730"/>
            <a:ext cx="12191999"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4000" b="1" dirty="0" err="1">
                <a:solidFill>
                  <a:prstClr val="black"/>
                </a:solidFill>
                <a:latin typeface="Times New Roman" panose="02020603050405020304" pitchFamily="18" charset="0"/>
                <a:cs typeface="Times New Roman" panose="02020603050405020304" pitchFamily="18" charset="0"/>
              </a:rPr>
              <a:t>Môn</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Khoa</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học</a:t>
            </a:r>
            <a:r>
              <a:rPr lang="en-US" altLang="en-US" sz="4000" b="1" dirty="0">
                <a:solidFill>
                  <a:prstClr val="black"/>
                </a:solidFill>
                <a:latin typeface="Times New Roman" panose="02020603050405020304" pitchFamily="18" charset="0"/>
                <a:cs typeface="Times New Roman" panose="02020603050405020304" pitchFamily="18" charset="0"/>
              </a:rPr>
              <a:t> - </a:t>
            </a:r>
            <a:r>
              <a:rPr lang="en-US" altLang="en-US" sz="4000" b="1" dirty="0" err="1">
                <a:solidFill>
                  <a:prstClr val="black"/>
                </a:solidFill>
                <a:latin typeface="Times New Roman" panose="02020603050405020304" pitchFamily="18" charset="0"/>
                <a:cs typeface="Times New Roman" panose="02020603050405020304" pitchFamily="18" charset="0"/>
              </a:rPr>
              <a:t>Lớp</a:t>
            </a:r>
            <a:r>
              <a:rPr lang="en-US" altLang="en-US" sz="4000" b="1" dirty="0">
                <a:solidFill>
                  <a:prstClr val="black"/>
                </a:solidFill>
                <a:latin typeface="Times New Roman" panose="02020603050405020304" pitchFamily="18" charset="0"/>
                <a:cs typeface="Times New Roman" panose="02020603050405020304" pitchFamily="18" charset="0"/>
              </a:rPr>
              <a:t> 4</a:t>
            </a:r>
          </a:p>
          <a:p>
            <a:pPr algn="ctr">
              <a:lnSpc>
                <a:spcPct val="100000"/>
              </a:lnSpc>
              <a:spcBef>
                <a:spcPct val="0"/>
              </a:spcBef>
              <a:buFontTx/>
              <a:buNone/>
              <a:defRPr/>
            </a:pPr>
            <a:r>
              <a:rPr lang="en-US" altLang="en-US" sz="3600" b="1" dirty="0" err="1">
                <a:solidFill>
                  <a:prstClr val="black"/>
                </a:solidFill>
                <a:latin typeface="Times New Roman" panose="02020603050405020304" pitchFamily="18" charset="0"/>
                <a:cs typeface="Times New Roman" panose="02020603050405020304" pitchFamily="18" charset="0"/>
              </a:rPr>
              <a:t>Bài</a:t>
            </a:r>
            <a:r>
              <a:rPr lang="en-US" altLang="en-US" sz="3600" b="1">
                <a:solidFill>
                  <a:prstClr val="black"/>
                </a:solidFill>
                <a:latin typeface="Times New Roman" panose="02020603050405020304" pitchFamily="18" charset="0"/>
                <a:cs typeface="Times New Roman" panose="02020603050405020304" pitchFamily="18" charset="0"/>
              </a:rPr>
              <a:t>: </a:t>
            </a:r>
            <a:r>
              <a:rPr lang="vi-VN" altLang="en-US" sz="3600" b="1">
                <a:solidFill>
                  <a:prstClr val="black"/>
                </a:solidFill>
                <a:latin typeface="Times New Roman" panose="02020603050405020304" pitchFamily="18" charset="0"/>
                <a:cs typeface="Times New Roman" panose="02020603050405020304" pitchFamily="18" charset="0"/>
              </a:rPr>
              <a:t>Âm thanh và sự truyền âm thanh(T2)</a:t>
            </a:r>
            <a:endParaRPr lang="en-US" altLang="en-US" sz="3600" b="1" dirty="0">
              <a:solidFill>
                <a:prstClr val="black"/>
              </a:solidFill>
              <a:latin typeface="Times New Roman" panose="02020603050405020304" pitchFamily="18" charset="0"/>
              <a:cs typeface="Times New Roman" panose="02020603050405020304" pitchFamily="18" charset="0"/>
            </a:endParaRPr>
          </a:p>
        </p:txBody>
      </p:sp>
      <p:pic>
        <p:nvPicPr>
          <p:cNvPr id="9" name="Picture 2" descr="Kết quả hình ảnh cho hình động con bướm">
            <a:extLst>
              <a:ext uri="{FF2B5EF4-FFF2-40B4-BE49-F238E27FC236}">
                <a16:creationId xmlns:a16="http://schemas.microsoft.com/office/drawing/2014/main" id="{F754281D-D15C-B244-9762-7C27AF54A0B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315792">
            <a:off x="11159935" y="2674708"/>
            <a:ext cx="116205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Kết quả hình ảnh cho hình động con bướm">
            <a:extLst>
              <a:ext uri="{FF2B5EF4-FFF2-40B4-BE49-F238E27FC236}">
                <a16:creationId xmlns:a16="http://schemas.microsoft.com/office/drawing/2014/main" id="{FBF50010-B9A7-4DF3-1D67-9A0E7A5E932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81636">
            <a:off x="527214" y="84571"/>
            <a:ext cx="102301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01981" y="253961"/>
            <a:ext cx="5084748" cy="646331"/>
          </a:xfrm>
          <a:prstGeom prst="rect">
            <a:avLst/>
          </a:prstGeom>
          <a:noFill/>
        </p:spPr>
        <p:txBody>
          <a:bodyPr wrap="square" rtlCol="0">
            <a:spAutoFit/>
          </a:bodyPr>
          <a:lstStyle/>
          <a:p>
            <a:pPr algn="ctr"/>
            <a:r>
              <a:rPr lang="en-US">
                <a:solidFill>
                  <a:prstClr val="black"/>
                </a:solidFill>
                <a:latin typeface="Times New Roman" pitchFamily="18" charset="0"/>
                <a:cs typeface="Times New Roman" pitchFamily="18" charset="0"/>
              </a:rPr>
              <a:t>UBND </a:t>
            </a:r>
            <a:r>
              <a:rPr lang="vi-VN">
                <a:solidFill>
                  <a:prstClr val="black"/>
                </a:solidFill>
                <a:latin typeface="Times New Roman" pitchFamily="18" charset="0"/>
                <a:cs typeface="Times New Roman" pitchFamily="18" charset="0"/>
              </a:rPr>
              <a:t>PHƯỜNG HƯNG ĐẠO</a:t>
            </a:r>
          </a:p>
          <a:p>
            <a:pPr algn="ctr"/>
            <a:r>
              <a:rPr lang="en-US" b="1">
                <a:solidFill>
                  <a:prstClr val="black"/>
                </a:solidFill>
                <a:latin typeface="Times New Roman" pitchFamily="18" charset="0"/>
                <a:cs typeface="Times New Roman" pitchFamily="18" charset="0"/>
              </a:rPr>
              <a:t>TRƯỜNG </a:t>
            </a:r>
            <a:r>
              <a:rPr lang="en-US" b="1" dirty="0">
                <a:solidFill>
                  <a:prstClr val="black"/>
                </a:solidFill>
                <a:latin typeface="Times New Roman" pitchFamily="18" charset="0"/>
                <a:cs typeface="Times New Roman" pitchFamily="18" charset="0"/>
              </a:rPr>
              <a:t>TIỂU HỌC ĐA PHÚC</a:t>
            </a:r>
            <a:endParaRPr lang="en-US" dirty="0">
              <a:solidFill>
                <a:prstClr val="black"/>
              </a:solidFill>
            </a:endParaRPr>
          </a:p>
        </p:txBody>
      </p:sp>
      <p:cxnSp>
        <p:nvCxnSpPr>
          <p:cNvPr id="4" name="Straight Connector 3"/>
          <p:cNvCxnSpPr/>
          <p:nvPr/>
        </p:nvCxnSpPr>
        <p:spPr>
          <a:xfrm>
            <a:off x="6112624" y="830896"/>
            <a:ext cx="13564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349950" y="4562240"/>
            <a:ext cx="6659811" cy="830997"/>
          </a:xfrm>
          <a:prstGeom prst="rect">
            <a:avLst/>
          </a:prstGeom>
          <a:noFill/>
        </p:spPr>
        <p:txBody>
          <a:bodyPr wrap="square" rtlCol="0">
            <a:spAutoFit/>
          </a:bodyPr>
          <a:lstStyle/>
          <a:p>
            <a:pPr algn="ctr"/>
            <a:r>
              <a:rPr lang="en-US" sz="2400" b="1" dirty="0">
                <a:solidFill>
                  <a:prstClr val="black"/>
                </a:solidFill>
                <a:latin typeface="Times New Roman" pitchFamily="18" charset="0"/>
                <a:cs typeface="Times New Roman" pitchFamily="18" charset="0"/>
              </a:rPr>
              <a:t>GV THỰC HIỆN</a:t>
            </a:r>
            <a:r>
              <a:rPr lang="en-US" sz="2400" b="1">
                <a:solidFill>
                  <a:prstClr val="black"/>
                </a:solidFill>
                <a:latin typeface="Times New Roman" pitchFamily="18" charset="0"/>
                <a:cs typeface="Times New Roman" pitchFamily="18" charset="0"/>
              </a:rPr>
              <a:t>: </a:t>
            </a:r>
            <a:r>
              <a:rPr lang="en-US" sz="2400" b="1">
                <a:latin typeface="Times New Roman" pitchFamily="18" charset="0"/>
                <a:cs typeface="Times New Roman" pitchFamily="18" charset="0"/>
              </a:rPr>
              <a:t>PHẠM THỊ THU HƯƠNG</a:t>
            </a:r>
            <a:endParaRPr lang="en-US" sz="2400" b="1" dirty="0">
              <a:solidFill>
                <a:prstClr val="black"/>
              </a:solidFill>
              <a:latin typeface="Times New Roman" pitchFamily="18" charset="0"/>
              <a:cs typeface="Times New Roman" pitchFamily="18" charset="0"/>
            </a:endParaRPr>
          </a:p>
          <a:p>
            <a:pPr algn="ctr"/>
            <a:r>
              <a:rPr lang="en-US" sz="2400" b="1" dirty="0" err="1">
                <a:solidFill>
                  <a:prstClr val="black"/>
                </a:solidFill>
                <a:latin typeface="Times New Roman" pitchFamily="18" charset="0"/>
                <a:cs typeface="Times New Roman" pitchFamily="18" charset="0"/>
              </a:rPr>
              <a:t>Năm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học</a:t>
            </a:r>
            <a:r>
              <a:rPr lang="en-US" sz="2400" b="1">
                <a:solidFill>
                  <a:prstClr val="black"/>
                </a:solidFill>
                <a:latin typeface="Times New Roman" pitchFamily="18" charset="0"/>
                <a:cs typeface="Times New Roman" pitchFamily="18" charset="0"/>
              </a:rPr>
              <a:t>: 202</a:t>
            </a:r>
            <a:r>
              <a:rPr lang="vi-VN" sz="2400" b="1">
                <a:solidFill>
                  <a:prstClr val="black"/>
                </a:solidFill>
                <a:latin typeface="Times New Roman" pitchFamily="18" charset="0"/>
                <a:cs typeface="Times New Roman" pitchFamily="18" charset="0"/>
              </a:rPr>
              <a:t>5</a:t>
            </a:r>
            <a:r>
              <a:rPr lang="en-US" sz="2400" b="1">
                <a:solidFill>
                  <a:prstClr val="black"/>
                </a:solidFill>
                <a:latin typeface="Times New Roman" pitchFamily="18" charset="0"/>
                <a:cs typeface="Times New Roman" pitchFamily="18" charset="0"/>
              </a:rPr>
              <a:t> - 202</a:t>
            </a:r>
            <a:r>
              <a:rPr lang="vi-VN" sz="2400" b="1">
                <a:solidFill>
                  <a:prstClr val="black"/>
                </a:solidFill>
                <a:latin typeface="Times New Roman" pitchFamily="18" charset="0"/>
                <a:cs typeface="Times New Roman" pitchFamily="18" charset="0"/>
              </a:rPr>
              <a:t>6</a:t>
            </a:r>
            <a:endParaRPr lang="en-US" sz="2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158190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26FF7F4-BB5C-A984-43DA-CE96D053403A}"/>
              </a:ext>
            </a:extLst>
          </p:cNvPr>
          <p:cNvGraphicFramePr>
            <a:graphicFrameLocks noGrp="1"/>
          </p:cNvGraphicFramePr>
          <p:nvPr>
            <p:extLst>
              <p:ext uri="{D42A27DB-BD31-4B8C-83A1-F6EECF244321}">
                <p14:modId xmlns:p14="http://schemas.microsoft.com/office/powerpoint/2010/main" val="615217666"/>
              </p:ext>
            </p:extLst>
          </p:nvPr>
        </p:nvGraphicFramePr>
        <p:xfrm>
          <a:off x="442705" y="988943"/>
          <a:ext cx="10882520" cy="3783082"/>
        </p:xfrm>
        <a:graphic>
          <a:graphicData uri="http://schemas.openxmlformats.org/drawingml/2006/table">
            <a:tbl>
              <a:tblPr firstRow="1" firstCol="1" bandRow="1">
                <a:tableStyleId>{5C22544A-7EE6-4342-B048-85BDC9FD1C3A}</a:tableStyleId>
              </a:tblPr>
              <a:tblGrid>
                <a:gridCol w="1934538">
                  <a:extLst>
                    <a:ext uri="{9D8B030D-6E8A-4147-A177-3AD203B41FA5}">
                      <a16:colId xmlns:a16="http://schemas.microsoft.com/office/drawing/2014/main" val="143287913"/>
                    </a:ext>
                  </a:extLst>
                </a:gridCol>
                <a:gridCol w="2802982">
                  <a:extLst>
                    <a:ext uri="{9D8B030D-6E8A-4147-A177-3AD203B41FA5}">
                      <a16:colId xmlns:a16="http://schemas.microsoft.com/office/drawing/2014/main" val="374679602"/>
                    </a:ext>
                  </a:extLst>
                </a:gridCol>
                <a:gridCol w="3018597">
                  <a:extLst>
                    <a:ext uri="{9D8B030D-6E8A-4147-A177-3AD203B41FA5}">
                      <a16:colId xmlns:a16="http://schemas.microsoft.com/office/drawing/2014/main" val="2331647636"/>
                    </a:ext>
                  </a:extLst>
                </a:gridCol>
                <a:gridCol w="3126403">
                  <a:extLst>
                    <a:ext uri="{9D8B030D-6E8A-4147-A177-3AD203B41FA5}">
                      <a16:colId xmlns:a16="http://schemas.microsoft.com/office/drawing/2014/main" val="3676016799"/>
                    </a:ext>
                  </a:extLst>
                </a:gridCol>
              </a:tblGrid>
              <a:tr h="1305831">
                <a:tc>
                  <a:txBody>
                    <a:bodyPr/>
                    <a:lstStyle/>
                    <a:p>
                      <a:pPr marL="0" marR="0" algn="ctr">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đen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bìa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cứng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trong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4234792932"/>
                  </a:ext>
                </a:extLst>
              </a:tr>
              <a:tr h="2477251">
                <a:tc>
                  <a:txBody>
                    <a:bodyPr/>
                    <a:lstStyle/>
                    <a:p>
                      <a:pPr marL="0" marR="0" algn="ctr">
                        <a:lnSpc>
                          <a:spcPct val="115000"/>
                        </a:lnSpc>
                        <a:spcBef>
                          <a:spcPts val="0"/>
                        </a:spcBef>
                        <a:spcAft>
                          <a:spcPts val="0"/>
                        </a:spcAft>
                      </a:pPr>
                      <a:endParaRPr lang="en-US" sz="3200" dirty="0">
                        <a:solidFill>
                          <a:srgbClr val="002060"/>
                        </a:solidFill>
                        <a:effectLst/>
                        <a:latin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Kết</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quả</a:t>
                      </a:r>
                      <a:r>
                        <a:rPr lang="en-US" sz="3200" dirty="0">
                          <a:solidFill>
                            <a:srgbClr val="002060"/>
                          </a:solidFill>
                          <a:effectLst/>
                          <a:latin typeface="Calibri" panose="020F0502020204030204" pitchFamily="34" charset="0"/>
                          <a:cs typeface="Calibri" panose="020F0502020204030204" pitchFamily="34" charset="0"/>
                        </a:rPr>
                        <a:t> TN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304564"/>
                  </a:ext>
                </a:extLst>
              </a:tr>
            </a:tbl>
          </a:graphicData>
        </a:graphic>
      </p:graphicFrame>
      <p:sp>
        <p:nvSpPr>
          <p:cNvPr id="7" name="TextBox 6">
            <a:extLst>
              <a:ext uri="{FF2B5EF4-FFF2-40B4-BE49-F238E27FC236}">
                <a16:creationId xmlns:a16="http://schemas.microsoft.com/office/drawing/2014/main" id="{BA47DE8A-98E7-BF9F-34BC-2E16CED222C3}"/>
              </a:ext>
            </a:extLst>
          </p:cNvPr>
          <p:cNvSpPr txBox="1"/>
          <p:nvPr/>
        </p:nvSpPr>
        <p:spPr>
          <a:xfrm>
            <a:off x="2457450" y="2505075"/>
            <a:ext cx="2514600" cy="1938992"/>
          </a:xfrm>
          <a:prstGeom prst="rect">
            <a:avLst/>
          </a:prstGeom>
          <a:noFill/>
        </p:spPr>
        <p:txBody>
          <a:bodyPr wrap="square" rtlCol="0">
            <a:spAutoFit/>
          </a:bodyPr>
          <a:lstStyle/>
          <a:p>
            <a:pPr algn="ctr"/>
            <a:r>
              <a:rPr lang="en-US" sz="4000" b="0" i="0" dirty="0" err="1">
                <a:solidFill>
                  <a:srgbClr val="002060"/>
                </a:solidFill>
                <a:effectLst/>
                <a:latin typeface="Calibri" panose="020F0502020204030204" pitchFamily="34" charset="0"/>
                <a:cs typeface="Calibri" panose="020F0502020204030204" pitchFamily="34" charset="0"/>
              </a:rPr>
              <a:t>Không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cho</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ánh</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sáng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truyền</a:t>
            </a:r>
            <a:r>
              <a:rPr lang="en-US" sz="4000" b="0" i="0" dirty="0">
                <a:solidFill>
                  <a:srgbClr val="002060"/>
                </a:solidFill>
                <a:effectLst/>
                <a:latin typeface="Calibri" panose="020F0502020204030204" pitchFamily="34" charset="0"/>
                <a:cs typeface="Calibri" panose="020F0502020204030204" pitchFamily="34" charset="0"/>
              </a:rPr>
              <a:t> qua</a:t>
            </a:r>
            <a:endParaRPr lang="en-US" sz="4000" dirty="0">
              <a:solidFill>
                <a:srgbClr val="00206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EC5E4CF-B1EA-2472-E103-3D6C1C081A93}"/>
              </a:ext>
            </a:extLst>
          </p:cNvPr>
          <p:cNvSpPr txBox="1"/>
          <p:nvPr/>
        </p:nvSpPr>
        <p:spPr>
          <a:xfrm>
            <a:off x="5353050" y="2486025"/>
            <a:ext cx="2514600" cy="1938992"/>
          </a:xfrm>
          <a:prstGeom prst="rect">
            <a:avLst/>
          </a:prstGeom>
          <a:noFill/>
        </p:spPr>
        <p:txBody>
          <a:bodyPr wrap="square" rtlCol="0">
            <a:spAutoFit/>
          </a:bodyPr>
          <a:lstStyle/>
          <a:p>
            <a:pPr algn="ctr"/>
            <a:r>
              <a:rPr lang="en-US" sz="4000" dirty="0" err="1">
                <a:solidFill>
                  <a:srgbClr val="002060"/>
                </a:solidFill>
                <a:latin typeface="Calibri" panose="020F0502020204030204" pitchFamily="34" charset="0"/>
                <a:cs typeface="Calibri" panose="020F0502020204030204" pitchFamily="34" charset="0"/>
              </a:rPr>
              <a:t>Không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cho</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
        <p:nvSpPr>
          <p:cNvPr id="9" name="TextBox 8">
            <a:extLst>
              <a:ext uri="{FF2B5EF4-FFF2-40B4-BE49-F238E27FC236}">
                <a16:creationId xmlns:a16="http://schemas.microsoft.com/office/drawing/2014/main" id="{916C735D-5B4B-9D50-FF44-B1ACFAC5F38D}"/>
              </a:ext>
            </a:extLst>
          </p:cNvPr>
          <p:cNvSpPr txBox="1"/>
          <p:nvPr/>
        </p:nvSpPr>
        <p:spPr>
          <a:xfrm>
            <a:off x="8477250" y="2409825"/>
            <a:ext cx="2476500" cy="1938992"/>
          </a:xfrm>
          <a:prstGeom prst="rect">
            <a:avLst/>
          </a:prstGeom>
          <a:noFill/>
        </p:spPr>
        <p:txBody>
          <a:bodyPr wrap="square" rtlCol="0">
            <a:spAutoFit/>
          </a:bodyPr>
          <a:lstStyle/>
          <a:p>
            <a:pPr algn="ctr"/>
            <a:r>
              <a:rPr lang="en-US" sz="4000" dirty="0">
                <a:solidFill>
                  <a:srgbClr val="002060"/>
                </a:solidFill>
                <a:latin typeface="Calibri" panose="020F0502020204030204" pitchFamily="34" charset="0"/>
                <a:cs typeface="Calibri" panose="020F0502020204030204" pitchFamily="34" charset="0"/>
              </a:rPr>
              <a:t>Cho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Tree>
    <p:extLst>
      <p:ext uri="{BB962C8B-B14F-4D97-AF65-F5344CB8AC3E}">
        <p14:creationId xmlns:p14="http://schemas.microsoft.com/office/powerpoint/2010/main" val="19580177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 y="-1532468"/>
            <a:ext cx="11240858" cy="72757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2268407" y="1877657"/>
            <a:ext cx="8704393" cy="2554545"/>
          </a:xfrm>
          <a:prstGeom prst="rect">
            <a:avLst/>
          </a:prstGeom>
          <a:noFill/>
        </p:spPr>
        <p:txBody>
          <a:bodyPr wrap="square" rtlCol="0">
            <a:spAutoFit/>
          </a:bodyPr>
          <a:lstStyle/>
          <a:p>
            <a:pPr lvl="0" algn="ct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suốt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cản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id="{4BD583A6-295C-CD15-4736-F4A47A1FE8F5}"/>
              </a:ext>
            </a:extLst>
          </p:cNvPr>
          <p:cNvPicPr>
            <a:picLocks noChangeAspect="1"/>
          </p:cNvPicPr>
          <p:nvPr/>
        </p:nvPicPr>
        <p:blipFill>
          <a:blip r:embed="rId5"/>
          <a:stretch>
            <a:fillRect/>
          </a:stretch>
        </p:blipFill>
        <p:spPr>
          <a:xfrm>
            <a:off x="4624055" y="0"/>
            <a:ext cx="3267739" cy="1176630"/>
          </a:xfrm>
          <a:prstGeom prst="rect">
            <a:avLst/>
          </a:prstGeom>
        </p:spPr>
      </p:pic>
    </p:spTree>
    <p:extLst>
      <p:ext uri="{BB962C8B-B14F-4D97-AF65-F5344CB8AC3E}">
        <p14:creationId xmlns:p14="http://schemas.microsoft.com/office/powerpoint/2010/main" val="31411838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593869"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文本框 34">
            <a:extLst>
              <a:ext uri="{FF2B5EF4-FFF2-40B4-BE49-F238E27FC236}">
                <a16:creationId xmlns:a16="http://schemas.microsoft.com/office/drawing/2014/main" id="{2B8075FB-CC11-41C6-892F-DBCE6CA63AB1}"/>
              </a:ext>
            </a:extLst>
          </p:cNvPr>
          <p:cNvSpPr txBox="1"/>
          <p:nvPr/>
        </p:nvSpPr>
        <p:spPr>
          <a:xfrm>
            <a:off x="387875" y="1455008"/>
            <a:ext cx="11428205" cy="2585323"/>
          </a:xfrm>
          <a:prstGeom prst="rect">
            <a:avLst/>
          </a:prstGeom>
          <a:noFill/>
        </p:spPr>
        <p:txBody>
          <a:bodyPr wrap="square" rtlCol="0">
            <a:spAutoFit/>
          </a:bodyPr>
          <a:lstStyle/>
          <a:p>
            <a:pPr lvl="0" algn="ctr" defTabSz="685800">
              <a:defRPr/>
            </a:pP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2</a:t>
            </a:r>
            <a:r>
              <a:rPr lang="en-US" sz="5400" b="1" kern="0" dirty="0">
                <a:solidFill>
                  <a:srgbClr val="00BC55"/>
                </a:solidFill>
                <a:latin typeface="Cambria" panose="02040503050406030204" pitchFamily="18" charset="0"/>
                <a:ea typeface="Cambria" panose="02040503050406030204" pitchFamily="18" charset="0"/>
                <a:cs typeface="Times New Roman" pitchFamily="18" charset="0"/>
              </a:rPr>
              <a:t>.</a:t>
            </a: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 Tìm hiểu nguyên nhân có bóng của vật và sự thay đổi kích thước của vật</a:t>
            </a:r>
            <a:endParaRPr kumimoji="0" lang="en-US" sz="5400" b="1" i="0" u="none" strike="noStrike" kern="0" cap="none" spc="0" normalizeH="0" baseline="0" noProof="0" dirty="0">
              <a:ln>
                <a:noFill/>
              </a:ln>
              <a:solidFill>
                <a:srgbClr val="00BC55"/>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100730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Nêu</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kết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luận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về</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nguyên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nhân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có</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bóng</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của</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vật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id="{6D385CE3-A76D-6D3D-16B3-274A73B338CC}"/>
              </a:ext>
            </a:extLst>
          </p:cNvPr>
          <p:cNvSpPr txBox="1"/>
          <p:nvPr/>
        </p:nvSpPr>
        <p:spPr>
          <a:xfrm>
            <a:off x="2676524" y="3086772"/>
            <a:ext cx="9067801" cy="1323439"/>
          </a:xfrm>
          <a:custGeom>
            <a:avLst/>
            <a:gdLst>
              <a:gd name="connsiteX0" fmla="*/ 0 w 9067801"/>
              <a:gd name="connsiteY0" fmla="*/ 0 h 1323439"/>
              <a:gd name="connsiteX1" fmla="*/ 9067801 w 9067801"/>
              <a:gd name="connsiteY1" fmla="*/ 0 h 1323439"/>
              <a:gd name="connsiteX2" fmla="*/ 9067801 w 9067801"/>
              <a:gd name="connsiteY2" fmla="*/ 1323439 h 1323439"/>
              <a:gd name="connsiteX3" fmla="*/ 0 w 9067801"/>
              <a:gd name="connsiteY3" fmla="*/ 1323439 h 1323439"/>
              <a:gd name="connsiteX4" fmla="*/ 0 w 9067801"/>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323439" fill="none" extrusionOk="0">
                <a:moveTo>
                  <a:pt x="0" y="0"/>
                </a:moveTo>
                <a:cubicBezTo>
                  <a:pt x="3092645" y="5222"/>
                  <a:pt x="6746454" y="24918"/>
                  <a:pt x="9067801" y="0"/>
                </a:cubicBezTo>
                <a:cubicBezTo>
                  <a:pt x="9005207" y="502581"/>
                  <a:pt x="9030843" y="742429"/>
                  <a:pt x="9067801" y="1323439"/>
                </a:cubicBezTo>
                <a:cubicBezTo>
                  <a:pt x="5411813" y="1158678"/>
                  <a:pt x="3000387" y="1441589"/>
                  <a:pt x="0" y="1323439"/>
                </a:cubicBezTo>
                <a:cubicBezTo>
                  <a:pt x="-52747" y="826522"/>
                  <a:pt x="-93581" y="659507"/>
                  <a:pt x="0" y="0"/>
                </a:cubicBezTo>
                <a:close/>
              </a:path>
              <a:path w="9067801" h="1323439" stroke="0" extrusionOk="0">
                <a:moveTo>
                  <a:pt x="0" y="0"/>
                </a:moveTo>
                <a:cubicBezTo>
                  <a:pt x="1459972" y="11849"/>
                  <a:pt x="7479221" y="-161459"/>
                  <a:pt x="9067801" y="0"/>
                </a:cubicBezTo>
                <a:cubicBezTo>
                  <a:pt x="9053141" y="501774"/>
                  <a:pt x="8987866" y="1007572"/>
                  <a:pt x="9067801" y="1323439"/>
                </a:cubicBezTo>
                <a:cubicBezTo>
                  <a:pt x="7483198" y="1177579"/>
                  <a:pt x="1382021" y="1245115"/>
                  <a:pt x="0" y="1323439"/>
                </a:cubicBezTo>
                <a:cubicBezTo>
                  <a:pt x="-53371" y="1066481"/>
                  <a:pt x="-89897" y="500856"/>
                  <a:pt x="0" y="0"/>
                </a:cubicBezTo>
                <a:close/>
              </a:path>
            </a:pathLst>
          </a:custGeom>
          <a:solidFill>
            <a:srgbClr val="FFFF00"/>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4000" dirty="0">
                <a:solidFill>
                  <a:prstClr val="black"/>
                </a:solidFill>
                <a:cs typeface="Arial" panose="020B0604020202020204" pitchFamily="34" charset="0"/>
              </a:rPr>
              <a:t>Khi được chiếu sáng thì phía sau của vật cản ánh sáng có bóng của vật đó. </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Freeform: Shape 34">
            <a:extLst>
              <a:ext uri="{FF2B5EF4-FFF2-40B4-BE49-F238E27FC236}">
                <a16:creationId xmlns:a16="http://schemas.microsoft.com/office/drawing/2014/main"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5047966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vi-VN" sz="4400" b="1" kern="0">
                <a:solidFill>
                  <a:srgbClr val="FF0000"/>
                </a:solidFill>
                <a:latin typeface="Cambria" panose="02040503050406030204" pitchFamily="18" charset="0"/>
                <a:ea typeface="Cambria" panose="02040503050406030204" pitchFamily="18" charset="0"/>
                <a:cs typeface="Times New Roman" pitchFamily="18" charset="0"/>
              </a:rPr>
              <a:t>Kích thước của bóng phụ thuộc vào yếu tố nào và phụ thuộc như thế nào?</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id="{6D385CE3-A76D-6D3D-16B3-274A73B338CC}"/>
              </a:ext>
            </a:extLst>
          </p:cNvPr>
          <p:cNvSpPr txBox="1"/>
          <p:nvPr/>
        </p:nvSpPr>
        <p:spPr>
          <a:xfrm>
            <a:off x="2676524" y="3086772"/>
            <a:ext cx="9067801" cy="1938992"/>
          </a:xfrm>
          <a:custGeom>
            <a:avLst/>
            <a:gdLst>
              <a:gd name="connsiteX0" fmla="*/ 0 w 9067801"/>
              <a:gd name="connsiteY0" fmla="*/ 0 h 1938992"/>
              <a:gd name="connsiteX1" fmla="*/ 9067801 w 9067801"/>
              <a:gd name="connsiteY1" fmla="*/ 0 h 1938992"/>
              <a:gd name="connsiteX2" fmla="*/ 9067801 w 9067801"/>
              <a:gd name="connsiteY2" fmla="*/ 1938992 h 1938992"/>
              <a:gd name="connsiteX3" fmla="*/ 0 w 9067801"/>
              <a:gd name="connsiteY3" fmla="*/ 1938992 h 1938992"/>
              <a:gd name="connsiteX4" fmla="*/ 0 w 9067801"/>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938992" fill="none" extrusionOk="0">
                <a:moveTo>
                  <a:pt x="0" y="0"/>
                </a:moveTo>
                <a:cubicBezTo>
                  <a:pt x="3092645" y="5222"/>
                  <a:pt x="6746454" y="24918"/>
                  <a:pt x="9067801" y="0"/>
                </a:cubicBezTo>
                <a:cubicBezTo>
                  <a:pt x="8906556" y="738305"/>
                  <a:pt x="9024041" y="1407801"/>
                  <a:pt x="9067801" y="1938992"/>
                </a:cubicBezTo>
                <a:cubicBezTo>
                  <a:pt x="5411813" y="1774231"/>
                  <a:pt x="3000387" y="2057142"/>
                  <a:pt x="0" y="1938992"/>
                </a:cubicBezTo>
                <a:cubicBezTo>
                  <a:pt x="-55725" y="1490404"/>
                  <a:pt x="17072" y="314236"/>
                  <a:pt x="0" y="0"/>
                </a:cubicBezTo>
                <a:close/>
              </a:path>
              <a:path w="9067801" h="1938992" stroke="0" extrusionOk="0">
                <a:moveTo>
                  <a:pt x="0" y="0"/>
                </a:moveTo>
                <a:cubicBezTo>
                  <a:pt x="1459972" y="11849"/>
                  <a:pt x="7479221" y="-161459"/>
                  <a:pt x="9067801" y="0"/>
                </a:cubicBezTo>
                <a:cubicBezTo>
                  <a:pt x="9070931" y="920782"/>
                  <a:pt x="8966625" y="1107979"/>
                  <a:pt x="9067801" y="1938992"/>
                </a:cubicBezTo>
                <a:cubicBezTo>
                  <a:pt x="7483198" y="1793132"/>
                  <a:pt x="1382021" y="1860668"/>
                  <a:pt x="0" y="1938992"/>
                </a:cubicBezTo>
                <a:cubicBezTo>
                  <a:pt x="74291" y="991210"/>
                  <a:pt x="168006" y="302097"/>
                  <a:pt x="0" y="0"/>
                </a:cubicBezTo>
                <a:close/>
              </a:path>
            </a:pathLst>
          </a:custGeom>
          <a:solidFill>
            <a:srgbClr val="FFFF00"/>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Ngôi sao nhựa đen không cho ánh sáng truyền qua nên trên tấm nhựa trắng có bóng của ngôi sao nhựa đen.</a:t>
            </a:r>
          </a:p>
        </p:txBody>
      </p:sp>
      <p:sp>
        <p:nvSpPr>
          <p:cNvPr id="3" name="Freeform: Shape 34">
            <a:extLst>
              <a:ext uri="{FF2B5EF4-FFF2-40B4-BE49-F238E27FC236}">
                <a16:creationId xmlns:a16="http://schemas.microsoft.com/office/drawing/2014/main"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1774051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5F23905-7C5F-4581-9C1E-959A657A2D2D}"/>
              </a:ext>
            </a:extLst>
          </p:cNvPr>
          <p:cNvSpPr/>
          <p:nvPr/>
        </p:nvSpPr>
        <p:spPr>
          <a:xfrm>
            <a:off x="809418" y="888874"/>
            <a:ext cx="10868132" cy="3785652"/>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defRPr/>
            </a:pPr>
            <a:r>
              <a:rPr lang="vi-VN" sz="4000" b="1" kern="0" dirty="0">
                <a:solidFill>
                  <a:srgbClr val="002060"/>
                </a:solidFill>
                <a:latin typeface="Cambria" panose="02040503050406030204" pitchFamily="18" charset="0"/>
                <a:ea typeface="Cambria" panose="02040503050406030204" pitchFamily="18" charset="0"/>
                <a:cs typeface="Times New Roman" pitchFamily="18" charset="0"/>
              </a:rPr>
              <a:t>Dự đoán sự thay đổi kích thước bóng của ngôi sao khi:</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lại gần ngôi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xa ngoi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lại gần tấm nhựa trắng.</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ra xa tấm nhựa trắng</a:t>
            </a:r>
          </a:p>
        </p:txBody>
      </p:sp>
    </p:spTree>
    <p:extLst>
      <p:ext uri="{BB962C8B-B14F-4D97-AF65-F5344CB8AC3E}">
        <p14:creationId xmlns:p14="http://schemas.microsoft.com/office/powerpoint/2010/main" val="55514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artoon Sun PNG, Clipart, Cartoon Clipart, Glasses, Smile, Sun Clipart,  Wear Free PNG Download"/>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240633" y="-221435"/>
            <a:ext cx="1659858" cy="27229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ECF93C4F-7040-1E97-5279-F2CEB2BD41C1}"/>
              </a:ext>
            </a:extLst>
          </p:cNvPr>
          <p:cNvSpPr/>
          <p:nvPr/>
        </p:nvSpPr>
        <p:spPr>
          <a:xfrm>
            <a:off x="2339290" y="61414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6" name="Rectangle: Rounded Corners 4">
            <a:extLst>
              <a:ext uri="{FF2B5EF4-FFF2-40B4-BE49-F238E27FC236}">
                <a16:creationId xmlns:a16="http://schemas.microsoft.com/office/drawing/2014/main" id="{89ADD779-8D2D-2255-2731-FE820D5089A9}"/>
              </a:ext>
            </a:extLst>
          </p:cNvPr>
          <p:cNvSpPr txBox="1"/>
          <p:nvPr/>
        </p:nvSpPr>
        <p:spPr>
          <a:xfrm>
            <a:off x="2241970" y="69051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967ECF61-4B88-29F9-01A6-50A0BC64DE18}"/>
              </a:ext>
            </a:extLst>
          </p:cNvPr>
          <p:cNvSpPr/>
          <p:nvPr/>
        </p:nvSpPr>
        <p:spPr>
          <a:xfrm>
            <a:off x="2386915" y="1938117"/>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2" name="Rectangle: Rounded Corners 4">
            <a:extLst>
              <a:ext uri="{FF2B5EF4-FFF2-40B4-BE49-F238E27FC236}">
                <a16:creationId xmlns:a16="http://schemas.microsoft.com/office/drawing/2014/main" id="{9675B512-35D7-41F9-8010-39B13EF0B97A}"/>
              </a:ext>
            </a:extLst>
          </p:cNvPr>
          <p:cNvSpPr txBox="1"/>
          <p:nvPr/>
        </p:nvSpPr>
        <p:spPr>
          <a:xfrm>
            <a:off x="2289595" y="2014490"/>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EDE3180D-CC15-06BA-6597-6D3293488AA9}"/>
              </a:ext>
            </a:extLst>
          </p:cNvPr>
          <p:cNvSpPr/>
          <p:nvPr/>
        </p:nvSpPr>
        <p:spPr>
          <a:xfrm>
            <a:off x="2415490" y="32620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4" name="Rectangle: Rounded Corners 4">
            <a:extLst>
              <a:ext uri="{FF2B5EF4-FFF2-40B4-BE49-F238E27FC236}">
                <a16:creationId xmlns:a16="http://schemas.microsoft.com/office/drawing/2014/main" id="{85674922-715F-ACC1-3640-233FEBA984DB}"/>
              </a:ext>
            </a:extLst>
          </p:cNvPr>
          <p:cNvSpPr txBox="1"/>
          <p:nvPr/>
        </p:nvSpPr>
        <p:spPr>
          <a:xfrm>
            <a:off x="2318170" y="33384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CA445AD0-F294-8647-6A01-E88D668D59D5}"/>
              </a:ext>
            </a:extLst>
          </p:cNvPr>
          <p:cNvSpPr/>
          <p:nvPr/>
        </p:nvSpPr>
        <p:spPr>
          <a:xfrm>
            <a:off x="2415490" y="45574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6" name="Rectangle: Rounded Corners 4">
            <a:extLst>
              <a:ext uri="{FF2B5EF4-FFF2-40B4-BE49-F238E27FC236}">
                <a16:creationId xmlns:a16="http://schemas.microsoft.com/office/drawing/2014/main" id="{2379F216-6829-D08E-6CD8-ED974A0EC5B5}"/>
              </a:ext>
            </a:extLst>
          </p:cNvPr>
          <p:cNvSpPr txBox="1"/>
          <p:nvPr/>
        </p:nvSpPr>
        <p:spPr>
          <a:xfrm>
            <a:off x="2318170" y="46338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20027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27" y="-1790937"/>
            <a:ext cx="12231884" cy="79172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2600" y="2260791"/>
            <a:ext cx="9390380" cy="2308324"/>
          </a:xfrm>
          <a:prstGeom prst="rect">
            <a:avLst/>
          </a:prstGeom>
          <a:noFill/>
        </p:spPr>
        <p:txBody>
          <a:bodyPr wrap="square" rtlCol="0">
            <a:spAutoFit/>
          </a:bodyPr>
          <a:lstStyle/>
          <a:p>
            <a:pPr lvl="0" algn="ctr"/>
            <a:r>
              <a:rPr lang="vi-VN" sz="3600" b="1" dirty="0">
                <a:solidFill>
                  <a:srgbClr val="002060"/>
                </a:solidFill>
                <a:latin typeface="Cambria" panose="02040503050406030204" pitchFamily="18" charset="0"/>
                <a:ea typeface="Cambria" panose="02040503050406030204" pitchFamily="18" charset="0"/>
                <a:cs typeface="Arial" panose="020B0604020202020204" pitchFamily="34" charset="0"/>
              </a:rPr>
              <a:t>Khi được chiếu sáng thì phía sau vật cản sáng có bóng của vật đó. Bóng của một vật thay đổi kích thước khi vị trí của vật hoặc vị trí của vật phát sáng thay đổi.</a:t>
            </a:r>
            <a:endPar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2" name="Picture 1">
            <a:extLst>
              <a:ext uri="{FF2B5EF4-FFF2-40B4-BE49-F238E27FC236}">
                <a16:creationId xmlns:a16="http://schemas.microsoft.com/office/drawing/2014/main" id="{E8A2F82D-D00C-148C-7F48-FAC79DB736F3}"/>
              </a:ext>
            </a:extLst>
          </p:cNvPr>
          <p:cNvPicPr>
            <a:picLocks noChangeAspect="1"/>
          </p:cNvPicPr>
          <p:nvPr/>
        </p:nvPicPr>
        <p:blipFill>
          <a:blip r:embed="rId5"/>
          <a:stretch>
            <a:fillRect/>
          </a:stretch>
        </p:blipFill>
        <p:spPr>
          <a:xfrm>
            <a:off x="4966955" y="1351736"/>
            <a:ext cx="3267739" cy="1182727"/>
          </a:xfrm>
          <a:prstGeom prst="rect">
            <a:avLst/>
          </a:prstGeom>
        </p:spPr>
      </p:pic>
    </p:spTree>
    <p:extLst>
      <p:ext uri="{BB962C8B-B14F-4D97-AF65-F5344CB8AC3E}">
        <p14:creationId xmlns:p14="http://schemas.microsoft.com/office/powerpoint/2010/main" val="685266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700387"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sp>
        <p:nvSpPr>
          <p:cNvPr id="2" name="文本框 34">
            <a:extLst>
              <a:ext uri="{FF2B5EF4-FFF2-40B4-BE49-F238E27FC236}">
                <a16:creationId xmlns:a16="http://schemas.microsoft.com/office/drawing/2014/main" id="{2B8075FB-CC11-41C6-892F-DBCE6CA63AB1}"/>
              </a:ext>
            </a:extLst>
          </p:cNvPr>
          <p:cNvSpPr txBox="1"/>
          <p:nvPr/>
        </p:nvSpPr>
        <p:spPr>
          <a:xfrm>
            <a:off x="325286" y="1749783"/>
            <a:ext cx="11668432" cy="1877437"/>
          </a:xfrm>
          <a:prstGeom prst="rect">
            <a:avLst/>
          </a:prstGeom>
          <a:noFill/>
        </p:spPr>
        <p:txBody>
          <a:bodyPr wrap="square" rtlCol="0">
            <a:spAutoFit/>
          </a:bodyPr>
          <a:lstStyle/>
          <a:p>
            <a:pPr lvl="0" algn="ctr" defTabSz="685800">
              <a:defRPr/>
            </a:pPr>
            <a:r>
              <a:rPr lang="en-US" sz="5800" b="1" kern="0" dirty="0">
                <a:solidFill>
                  <a:srgbClr val="0070C0"/>
                </a:solidFill>
                <a:latin typeface="Cambria" panose="02040503050406030204" pitchFamily="18" charset="0"/>
                <a:ea typeface="Cambria" panose="02040503050406030204" pitchFamily="18" charset="0"/>
                <a:cs typeface="Times New Roman" pitchFamily="18" charset="0"/>
              </a:rPr>
              <a:t>3. </a:t>
            </a:r>
            <a:r>
              <a:rPr lang="vi-VN" sz="5800" b="1" kern="0" dirty="0">
                <a:solidFill>
                  <a:srgbClr val="0070C0"/>
                </a:solidFill>
                <a:latin typeface="Cambria" panose="02040503050406030204" pitchFamily="18" charset="0"/>
                <a:ea typeface="Cambria" panose="02040503050406030204" pitchFamily="18" charset="0"/>
                <a:cs typeface="Times New Roman" pitchFamily="18" charset="0"/>
              </a:rPr>
              <a:t>Trò chơi: “Ai trả lời đúng nhanh nhất”</a:t>
            </a:r>
            <a:endParaRPr kumimoji="0" lang="en-US" sz="5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82751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8093207" y="250726"/>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040" name="Picture 16" descr="1,076,305 BEST Rubbish IMAGES, STOCK PHOTOS &amp;amp; VECTORS | Adobe Stock">
            <a:extLst>
              <a:ext uri="{FF2B5EF4-FFF2-40B4-BE49-F238E27FC236}">
                <a16:creationId xmlns:a16="http://schemas.microsoft.com/office/drawing/2014/main" id="{83BD6083-4BA4-43DD-B55E-8426E0C54DD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7790568" y="5575365"/>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per Recycling Symbol Recycling Bin PNG, Clipart, Brand, Can, Cartoon  Trash, Clip Art, Design Free PNG">
            <a:extLst>
              <a:ext uri="{FF2B5EF4-FFF2-40B4-BE49-F238E27FC236}">
                <a16:creationId xmlns:a16="http://schemas.microsoft.com/office/drawing/2014/main" id="{B4E2F8EB-B9EC-4D55-96B3-4069CEFAE0D3}"/>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963416">
            <a:off x="7765672" y="403030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5">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lastic Bag Background clipart - Bag, Illustration, Hat, transparent clip  art">
            <a:extLst>
              <a:ext uri="{FF2B5EF4-FFF2-40B4-BE49-F238E27FC236}">
                <a16:creationId xmlns:a16="http://schemas.microsoft.com/office/drawing/2014/main" id="{966EB91A-76B0-488A-8C82-12F31CC120E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24484" y="3005217"/>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B79B3AF-17C1-4C34-860E-F81A391D29CE}"/>
              </a:ext>
            </a:extLst>
          </p:cNvPr>
          <p:cNvSpPr/>
          <p:nvPr/>
        </p:nvSpPr>
        <p:spPr>
          <a:xfrm>
            <a:off x="1654159" y="113929"/>
            <a:ext cx="8965484" cy="923331"/>
          </a:xfrm>
          <a:prstGeom prst="rect">
            <a:avLst/>
          </a:prstGeom>
          <a:noFill/>
        </p:spPr>
        <p:txBody>
          <a:bodyPr wrap="none" lIns="91440" tIns="45720" rIns="91440" bIns="45720" numCol="1">
            <a:prstTxWarp prst="textPlain">
              <a:avLst/>
            </a:prstTxWarp>
            <a:spAutoFit/>
          </a:bodyPr>
          <a:lstStyle/>
          <a:p>
            <a:pPr algn="ctr" defTabSz="1219170">
              <a:buClr>
                <a:srgbClr val="000000"/>
              </a:buClr>
            </a:pPr>
            <a:r>
              <a:rPr lang="vi-VN" sz="5400" b="1" kern="0" dirty="0">
                <a:ln w="38100" cmpd="sng">
                  <a:solidFill>
                    <a:srgbClr val="002060"/>
                  </a:solidFill>
                  <a:prstDash val="solid"/>
                </a:ln>
                <a:solidFill>
                  <a:srgbClr val="FFFFFF"/>
                </a:solidFill>
                <a:latin typeface="Cambria" panose="02040503050406030204" pitchFamily="18" charset="0"/>
                <a:ea typeface="Cambria" panose="02040503050406030204" pitchFamily="18" charset="0"/>
                <a:cs typeface="Arial"/>
                <a:sym typeface="Arial"/>
              </a:rPr>
              <a:t>LÀM SẠCH DÒNG </a:t>
            </a:r>
            <a:r>
              <a:rPr lang="en-US" sz="5400" b="1" kern="0" dirty="0">
                <a:ln w="38100" cmpd="sng">
                  <a:solidFill>
                    <a:srgbClr val="002060"/>
                  </a:solidFill>
                  <a:prstDash val="solid"/>
                </a:ln>
                <a:solidFill>
                  <a:srgbClr val="FFFFFF"/>
                </a:solidFill>
                <a:latin typeface="Cambria" panose="02040503050406030204" pitchFamily="18" charset="0"/>
                <a:ea typeface="Cambria" panose="02040503050406030204" pitchFamily="18" charset="0"/>
                <a:cs typeface="Arial"/>
                <a:sym typeface="Arial"/>
              </a:rPr>
              <a:t>SÔNG</a:t>
            </a:r>
          </a:p>
        </p:txBody>
      </p:sp>
    </p:spTree>
    <p:extLst>
      <p:ext uri="{BB962C8B-B14F-4D97-AF65-F5344CB8AC3E}">
        <p14:creationId xmlns:p14="http://schemas.microsoft.com/office/powerpoint/2010/main" val="58504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0"/>
                                        </p:tgtEl>
                                        <p:attrNameLst>
                                          <p:attrName>r</p:attrName>
                                        </p:attrNameLst>
                                      </p:cBhvr>
                                    </p:animRot>
                                    <p:animRot by="-240000">
                                      <p:cBhvr>
                                        <p:cTn id="7" dur="200" fill="hold">
                                          <p:stCondLst>
                                            <p:cond delay="200"/>
                                          </p:stCondLst>
                                        </p:cTn>
                                        <p:tgtEl>
                                          <p:spTgt spid="1040"/>
                                        </p:tgtEl>
                                        <p:attrNameLst>
                                          <p:attrName>r</p:attrName>
                                        </p:attrNameLst>
                                      </p:cBhvr>
                                    </p:animRot>
                                    <p:animRot by="240000">
                                      <p:cBhvr>
                                        <p:cTn id="8" dur="200" fill="hold">
                                          <p:stCondLst>
                                            <p:cond delay="400"/>
                                          </p:stCondLst>
                                        </p:cTn>
                                        <p:tgtEl>
                                          <p:spTgt spid="1040"/>
                                        </p:tgtEl>
                                        <p:attrNameLst>
                                          <p:attrName>r</p:attrName>
                                        </p:attrNameLst>
                                      </p:cBhvr>
                                    </p:animRot>
                                    <p:animRot by="-240000">
                                      <p:cBhvr>
                                        <p:cTn id="9" dur="200" fill="hold">
                                          <p:stCondLst>
                                            <p:cond delay="600"/>
                                          </p:stCondLst>
                                        </p:cTn>
                                        <p:tgtEl>
                                          <p:spTgt spid="1040"/>
                                        </p:tgtEl>
                                        <p:attrNameLst>
                                          <p:attrName>r</p:attrName>
                                        </p:attrNameLst>
                                      </p:cBhvr>
                                    </p:animRot>
                                    <p:animRot by="120000">
                                      <p:cBhvr>
                                        <p:cTn id="10" dur="200" fill="hold">
                                          <p:stCondLst>
                                            <p:cond delay="800"/>
                                          </p:stCondLst>
                                        </p:cTn>
                                        <p:tgtEl>
                                          <p:spTgt spid="104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044"/>
                                        </p:tgtEl>
                                        <p:attrNameLst>
                                          <p:attrName>r</p:attrName>
                                        </p:attrNameLst>
                                      </p:cBhvr>
                                    </p:animRot>
                                    <p:animRot by="-240000">
                                      <p:cBhvr>
                                        <p:cTn id="25" dur="200" fill="hold">
                                          <p:stCondLst>
                                            <p:cond delay="200"/>
                                          </p:stCondLst>
                                        </p:cTn>
                                        <p:tgtEl>
                                          <p:spTgt spid="1044"/>
                                        </p:tgtEl>
                                        <p:attrNameLst>
                                          <p:attrName>r</p:attrName>
                                        </p:attrNameLst>
                                      </p:cBhvr>
                                    </p:animRot>
                                    <p:animRot by="240000">
                                      <p:cBhvr>
                                        <p:cTn id="26" dur="200" fill="hold">
                                          <p:stCondLst>
                                            <p:cond delay="400"/>
                                          </p:stCondLst>
                                        </p:cTn>
                                        <p:tgtEl>
                                          <p:spTgt spid="1044"/>
                                        </p:tgtEl>
                                        <p:attrNameLst>
                                          <p:attrName>r</p:attrName>
                                        </p:attrNameLst>
                                      </p:cBhvr>
                                    </p:animRot>
                                    <p:animRot by="-240000">
                                      <p:cBhvr>
                                        <p:cTn id="27" dur="200" fill="hold">
                                          <p:stCondLst>
                                            <p:cond delay="600"/>
                                          </p:stCondLst>
                                        </p:cTn>
                                        <p:tgtEl>
                                          <p:spTgt spid="1044"/>
                                        </p:tgtEl>
                                        <p:attrNameLst>
                                          <p:attrName>r</p:attrName>
                                        </p:attrNameLst>
                                      </p:cBhvr>
                                    </p:animRot>
                                    <p:animRot by="120000">
                                      <p:cBhvr>
                                        <p:cTn id="28" dur="200" fill="hold">
                                          <p:stCondLst>
                                            <p:cond delay="800"/>
                                          </p:stCondLst>
                                        </p:cTn>
                                        <p:tgtEl>
                                          <p:spTgt spid="104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46"/>
                                        </p:tgtEl>
                                        <p:attrNameLst>
                                          <p:attrName>r</p:attrName>
                                        </p:attrNameLst>
                                      </p:cBhvr>
                                    </p:animRot>
                                    <p:animRot by="-240000">
                                      <p:cBhvr>
                                        <p:cTn id="31" dur="200" fill="hold">
                                          <p:stCondLst>
                                            <p:cond delay="200"/>
                                          </p:stCondLst>
                                        </p:cTn>
                                        <p:tgtEl>
                                          <p:spTgt spid="1046"/>
                                        </p:tgtEl>
                                        <p:attrNameLst>
                                          <p:attrName>r</p:attrName>
                                        </p:attrNameLst>
                                      </p:cBhvr>
                                    </p:animRot>
                                    <p:animRot by="240000">
                                      <p:cBhvr>
                                        <p:cTn id="32" dur="200" fill="hold">
                                          <p:stCondLst>
                                            <p:cond delay="400"/>
                                          </p:stCondLst>
                                        </p:cTn>
                                        <p:tgtEl>
                                          <p:spTgt spid="1046"/>
                                        </p:tgtEl>
                                        <p:attrNameLst>
                                          <p:attrName>r</p:attrName>
                                        </p:attrNameLst>
                                      </p:cBhvr>
                                    </p:animRot>
                                    <p:animRot by="-240000">
                                      <p:cBhvr>
                                        <p:cTn id="33" dur="200" fill="hold">
                                          <p:stCondLst>
                                            <p:cond delay="600"/>
                                          </p:stCondLst>
                                        </p:cTn>
                                        <p:tgtEl>
                                          <p:spTgt spid="1046"/>
                                        </p:tgtEl>
                                        <p:attrNameLst>
                                          <p:attrName>r</p:attrName>
                                        </p:attrNameLst>
                                      </p:cBhvr>
                                    </p:animRot>
                                    <p:animRot by="120000">
                                      <p:cBhvr>
                                        <p:cTn id="34" dur="200" fill="hold">
                                          <p:stCondLst>
                                            <p:cond delay="800"/>
                                          </p:stCondLst>
                                        </p:cTn>
                                        <p:tgtEl>
                                          <p:spTgt spid="104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50"/>
                                        </p:tgtEl>
                                        <p:attrNameLst>
                                          <p:attrName>r</p:attrName>
                                        </p:attrNameLst>
                                      </p:cBhvr>
                                    </p:animRot>
                                    <p:animRot by="-240000">
                                      <p:cBhvr>
                                        <p:cTn id="37" dur="200" fill="hold">
                                          <p:stCondLst>
                                            <p:cond delay="200"/>
                                          </p:stCondLst>
                                        </p:cTn>
                                        <p:tgtEl>
                                          <p:spTgt spid="1050"/>
                                        </p:tgtEl>
                                        <p:attrNameLst>
                                          <p:attrName>r</p:attrName>
                                        </p:attrNameLst>
                                      </p:cBhvr>
                                    </p:animRot>
                                    <p:animRot by="240000">
                                      <p:cBhvr>
                                        <p:cTn id="38" dur="200" fill="hold">
                                          <p:stCondLst>
                                            <p:cond delay="400"/>
                                          </p:stCondLst>
                                        </p:cTn>
                                        <p:tgtEl>
                                          <p:spTgt spid="1050"/>
                                        </p:tgtEl>
                                        <p:attrNameLst>
                                          <p:attrName>r</p:attrName>
                                        </p:attrNameLst>
                                      </p:cBhvr>
                                    </p:animRot>
                                    <p:animRot by="-240000">
                                      <p:cBhvr>
                                        <p:cTn id="39" dur="200" fill="hold">
                                          <p:stCondLst>
                                            <p:cond delay="600"/>
                                          </p:stCondLst>
                                        </p:cTn>
                                        <p:tgtEl>
                                          <p:spTgt spid="1050"/>
                                        </p:tgtEl>
                                        <p:attrNameLst>
                                          <p:attrName>r</p:attrName>
                                        </p:attrNameLst>
                                      </p:cBhvr>
                                    </p:animRot>
                                    <p:animRot by="120000">
                                      <p:cBhvr>
                                        <p:cTn id="40" dur="200" fill="hold">
                                          <p:stCondLst>
                                            <p:cond delay="800"/>
                                          </p:stCondLst>
                                        </p:cTn>
                                        <p:tgtEl>
                                          <p:spTgt spid="1050"/>
                                        </p:tgtEl>
                                        <p:attrNameLst>
                                          <p:attrName>r</p:attrName>
                                        </p:attrNameLst>
                                      </p:cBhvr>
                                    </p:animRot>
                                  </p:childTnLst>
                                </p:cTn>
                              </p:par>
                              <p:par>
                                <p:cTn id="41" presetID="63" presetClass="path" presetSubtype="0" accel="50000" decel="50000" fill="hold" nodeType="withEffect">
                                  <p:stCondLst>
                                    <p:cond delay="0"/>
                                  </p:stCondLst>
                                  <p:childTnLst>
                                    <p:animMotion origin="layout" path="M -1.25E-6 0 L 0.65156 0 " pathEditMode="relative" rAng="0" ptsTypes="AA">
                                      <p:cBhvr>
                                        <p:cTn id="42" dur="3000" fill="hold"/>
                                        <p:tgtEl>
                                          <p:spTgt spid="8"/>
                                        </p:tgtEl>
                                        <p:attrNameLst>
                                          <p:attrName>ppt_x</p:attrName>
                                          <p:attrName>ppt_y</p:attrName>
                                        </p:attrNameLst>
                                      </p:cBhvr>
                                      <p:rCtr x="32578" y="0"/>
                                    </p:animMotion>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8"/>
                                        </p:tgtEl>
                                        <p:attrNameLst>
                                          <p:attrName>r</p:attrName>
                                        </p:attrNameLst>
                                      </p:cBhvr>
                                    </p:animRot>
                                    <p:animRot by="-240000">
                                      <p:cBhvr>
                                        <p:cTn id="45" dur="200" fill="hold">
                                          <p:stCondLst>
                                            <p:cond delay="200"/>
                                          </p:stCondLst>
                                        </p:cTn>
                                        <p:tgtEl>
                                          <p:spTgt spid="8"/>
                                        </p:tgtEl>
                                        <p:attrNameLst>
                                          <p:attrName>r</p:attrName>
                                        </p:attrNameLst>
                                      </p:cBhvr>
                                    </p:animRot>
                                    <p:animRot by="240000">
                                      <p:cBhvr>
                                        <p:cTn id="46" dur="200" fill="hold">
                                          <p:stCondLst>
                                            <p:cond delay="400"/>
                                          </p:stCondLst>
                                        </p:cTn>
                                        <p:tgtEl>
                                          <p:spTgt spid="8"/>
                                        </p:tgtEl>
                                        <p:attrNameLst>
                                          <p:attrName>r</p:attrName>
                                        </p:attrNameLst>
                                      </p:cBhvr>
                                    </p:animRot>
                                    <p:animRot by="-240000">
                                      <p:cBhvr>
                                        <p:cTn id="47" dur="200" fill="hold">
                                          <p:stCondLst>
                                            <p:cond delay="600"/>
                                          </p:stCondLst>
                                        </p:cTn>
                                        <p:tgtEl>
                                          <p:spTgt spid="8"/>
                                        </p:tgtEl>
                                        <p:attrNameLst>
                                          <p:attrName>r</p:attrName>
                                        </p:attrNameLst>
                                      </p:cBhvr>
                                    </p:animRot>
                                    <p:animRot by="120000">
                                      <p:cBhvr>
                                        <p:cTn id="48" dur="200" fill="hold">
                                          <p:stCondLst>
                                            <p:cond delay="800"/>
                                          </p:stCondLst>
                                        </p:cTn>
                                        <p:tgtEl>
                                          <p:spTgt spid="8"/>
                                        </p:tgtEl>
                                        <p:attrNameLst>
                                          <p:attrName>r</p:attrName>
                                        </p:attrNameLst>
                                      </p:cBhvr>
                                    </p:animRot>
                                  </p:childTnLst>
                                </p:cTn>
                              </p:par>
                              <p:par>
                                <p:cTn id="49" presetID="14" presetClass="entr" presetSubtype="1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id="{131C84C3-F3D3-54FE-3287-46CD709B8A04}"/>
              </a:ext>
            </a:extLst>
          </p:cNvPr>
          <p:cNvPicPr>
            <a:picLocks noChangeAspect="1"/>
          </p:cNvPicPr>
          <p:nvPr/>
        </p:nvPicPr>
        <p:blipFill>
          <a:blip r:embed="rId6"/>
          <a:stretch>
            <a:fillRect/>
          </a:stretch>
        </p:blipFill>
        <p:spPr>
          <a:xfrm>
            <a:off x="1469260" y="560983"/>
            <a:ext cx="5919729" cy="5297883"/>
          </a:xfrm>
          <a:prstGeom prst="rect">
            <a:avLst/>
          </a:prstGeom>
        </p:spPr>
      </p:pic>
    </p:spTree>
    <p:extLst>
      <p:ext uri="{BB962C8B-B14F-4D97-AF65-F5344CB8AC3E}">
        <p14:creationId xmlns:p14="http://schemas.microsoft.com/office/powerpoint/2010/main" val="586241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361950" y="85726"/>
            <a:ext cx="11496675" cy="6419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pic>
        <p:nvPicPr>
          <p:cNvPr id="12" name="Picture 26" descr="Plastic Bag Background clipart - Bag, Illustration, Hat, transparent clip  art">
            <a:extLst>
              <a:ext uri="{FF2B5EF4-FFF2-40B4-BE49-F238E27FC236}">
                <a16:creationId xmlns:a16="http://schemas.microsoft.com/office/drawing/2014/main" id="{9A7C03D3-8724-4CD5-AA7A-402DD53099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6248" y="4713533"/>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9C6D77A-7DA9-4D69-9EF0-9008ABE08F3F}"/>
              </a:ext>
            </a:extLst>
          </p:cNvPr>
          <p:cNvSpPr txBox="1"/>
          <p:nvPr/>
        </p:nvSpPr>
        <p:spPr>
          <a:xfrm>
            <a:off x="984093" y="207104"/>
            <a:ext cx="10162563" cy="1384995"/>
          </a:xfrm>
          <a:prstGeom prst="rect">
            <a:avLst/>
          </a:prstGeom>
          <a:noFill/>
        </p:spPr>
        <p:txBody>
          <a:bodyPr wrap="square">
            <a:spAutoFit/>
          </a:bodyPr>
          <a:lstStyle/>
          <a:p>
            <a:pPr algn="just" defTabSz="1219170">
              <a:buClr>
                <a:srgbClr val="000000"/>
              </a:buClr>
            </a:pPr>
            <a:r>
              <a:rPr lang="vi-VN" sz="2800" b="1" kern="0" dirty="0">
                <a:solidFill>
                  <a:srgbClr val="002060"/>
                </a:solidFill>
                <a:latin typeface="Cambria" panose="02040503050406030204" pitchFamily="18" charset="0"/>
                <a:ea typeface="Cambria" panose="02040503050406030204" pitchFamily="18" charset="0"/>
                <a:cs typeface="Arial"/>
                <a:sym typeface="Arial"/>
              </a:rPr>
              <a:t>1. Quan sát hình 7. Chỉ ra một bộ phận của đồ vật ở mỗi hình cho ánh sáng truyền qua? Vì sao không sử dụng các bộ phận đó bằng vật cản ánh sáng?</a:t>
            </a:r>
            <a:endParaRPr lang="vi-VN" sz="2800" kern="0" dirty="0">
              <a:solidFill>
                <a:srgbClr val="002060"/>
              </a:solidFill>
              <a:latin typeface="Cambria" panose="02040503050406030204" pitchFamily="18" charset="0"/>
              <a:ea typeface="Cambria" panose="02040503050406030204" pitchFamily="18" charset="0"/>
              <a:cs typeface="Arial"/>
              <a:sym typeface="Arial"/>
            </a:endParaRPr>
          </a:p>
        </p:txBody>
      </p:sp>
      <p:pic>
        <p:nvPicPr>
          <p:cNvPr id="14" name="Picture 16" descr="1,076,305 BEST Rubbish IMAGES, STOCK PHOTOS &amp;amp; VECTORS | Adobe Stock">
            <a:extLst>
              <a:ext uri="{FF2B5EF4-FFF2-40B4-BE49-F238E27FC236}">
                <a16:creationId xmlns:a16="http://schemas.microsoft.com/office/drawing/2014/main" id="{F3806E1B-22F1-4F87-990C-9C1BC8D0F0F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9456726" y="5518817"/>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Paper Recycling Symbol Recycling Bin PNG, Clipart, Brand, Can, Cartoon  Trash, Clip Art, Design Free PNG">
            <a:extLst>
              <a:ext uri="{FF2B5EF4-FFF2-40B4-BE49-F238E27FC236}">
                <a16:creationId xmlns:a16="http://schemas.microsoft.com/office/drawing/2014/main" id="{E7EDBA12-8D4E-4F47-98EA-D4B1EF25B0F9}"/>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07480">
            <a:off x="11359352" y="493662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2446D8EE-43EB-417E-90DD-909A37BECA02}"/>
              </a:ext>
            </a:extLst>
          </p:cNvPr>
          <p:cNvGrpSpPr/>
          <p:nvPr/>
        </p:nvGrpSpPr>
        <p:grpSpPr>
          <a:xfrm rot="475935">
            <a:off x="-1874491" y="3290098"/>
            <a:ext cx="4520704" cy="3651598"/>
            <a:chOff x="-1947231" y="-266157"/>
            <a:chExt cx="8191500" cy="7247793"/>
          </a:xfrm>
        </p:grpSpPr>
        <p:pic>
          <p:nvPicPr>
            <p:cNvPr id="19" name="Picture 30" descr="Cargo Ship Png - Cartoon Ship Image Png, Transparent Png , Transparent Png  Image - PNGitem">
              <a:extLst>
                <a:ext uri="{FF2B5EF4-FFF2-40B4-BE49-F238E27FC236}">
                  <a16:creationId xmlns:a16="http://schemas.microsoft.com/office/drawing/2014/main" id="{E564CFA3-29E0-4DA9-B7E3-24CC64A4D75F}"/>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FBBF63B-BC7A-453D-A995-C68F2CB49FA9}"/>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8" name="Picture 7">
            <a:extLst>
              <a:ext uri="{FF2B5EF4-FFF2-40B4-BE49-F238E27FC236}">
                <a16:creationId xmlns:a16="http://schemas.microsoft.com/office/drawing/2014/main" id="{1D78C822-197F-9837-A358-F3C4A9B6288E}"/>
              </a:ext>
            </a:extLst>
          </p:cNvPr>
          <p:cNvPicPr>
            <a:picLocks noChangeAspect="1"/>
          </p:cNvPicPr>
          <p:nvPr/>
        </p:nvPicPr>
        <p:blipFill>
          <a:blip r:embed="rId14"/>
          <a:stretch>
            <a:fillRect/>
          </a:stretch>
        </p:blipFill>
        <p:spPr>
          <a:xfrm>
            <a:off x="8124825" y="1357313"/>
            <a:ext cx="3572027" cy="3252788"/>
          </a:xfrm>
          <a:prstGeom prst="rect">
            <a:avLst/>
          </a:prstGeom>
        </p:spPr>
      </p:pic>
      <p:sp>
        <p:nvSpPr>
          <p:cNvPr id="9" name="TextBox 8">
            <a:extLst>
              <a:ext uri="{FF2B5EF4-FFF2-40B4-BE49-F238E27FC236}">
                <a16:creationId xmlns:a16="http://schemas.microsoft.com/office/drawing/2014/main" id="{0BDDCEFF-D05B-B975-10DF-8839491996D2}"/>
              </a:ext>
            </a:extLst>
          </p:cNvPr>
          <p:cNvSpPr txBox="1"/>
          <p:nvPr/>
        </p:nvSpPr>
        <p:spPr>
          <a:xfrm>
            <a:off x="2038349" y="1810422"/>
            <a:ext cx="5762626" cy="2554545"/>
          </a:xfrm>
          <a:custGeom>
            <a:avLst/>
            <a:gdLst>
              <a:gd name="connsiteX0" fmla="*/ 0 w 5762626"/>
              <a:gd name="connsiteY0" fmla="*/ 0 h 2554545"/>
              <a:gd name="connsiteX1" fmla="*/ 5762626 w 5762626"/>
              <a:gd name="connsiteY1" fmla="*/ 0 h 2554545"/>
              <a:gd name="connsiteX2" fmla="*/ 5762626 w 5762626"/>
              <a:gd name="connsiteY2" fmla="*/ 2554545 h 2554545"/>
              <a:gd name="connsiteX3" fmla="*/ 0 w 5762626"/>
              <a:gd name="connsiteY3" fmla="*/ 2554545 h 2554545"/>
              <a:gd name="connsiteX4" fmla="*/ 0 w 5762626"/>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2626" h="2554545" fill="none" extrusionOk="0">
                <a:moveTo>
                  <a:pt x="0" y="0"/>
                </a:moveTo>
                <a:cubicBezTo>
                  <a:pt x="2075954" y="5222"/>
                  <a:pt x="4464509" y="24918"/>
                  <a:pt x="5762626" y="0"/>
                </a:cubicBezTo>
                <a:cubicBezTo>
                  <a:pt x="5601381" y="837733"/>
                  <a:pt x="5718866" y="1383476"/>
                  <a:pt x="5762626" y="2554545"/>
                </a:cubicBezTo>
                <a:cubicBezTo>
                  <a:pt x="4834280" y="2389784"/>
                  <a:pt x="2129316" y="2672695"/>
                  <a:pt x="0" y="2554545"/>
                </a:cubicBezTo>
                <a:cubicBezTo>
                  <a:pt x="-55725" y="1859262"/>
                  <a:pt x="17072" y="437056"/>
                  <a:pt x="0" y="0"/>
                </a:cubicBezTo>
                <a:close/>
              </a:path>
              <a:path w="5762626" h="2554545" stroke="0" extrusionOk="0">
                <a:moveTo>
                  <a:pt x="0" y="0"/>
                </a:moveTo>
                <a:cubicBezTo>
                  <a:pt x="828406" y="11849"/>
                  <a:pt x="4587668" y="-161459"/>
                  <a:pt x="5762626" y="0"/>
                </a:cubicBezTo>
                <a:cubicBezTo>
                  <a:pt x="5765756" y="1191849"/>
                  <a:pt x="5661450" y="1724527"/>
                  <a:pt x="5762626" y="2554545"/>
                </a:cubicBezTo>
                <a:cubicBezTo>
                  <a:pt x="3064840" y="2408685"/>
                  <a:pt x="1524460" y="2476221"/>
                  <a:pt x="0" y="2554545"/>
                </a:cubicBezTo>
                <a:cubicBezTo>
                  <a:pt x="74291" y="1310571"/>
                  <a:pt x="168006" y="1199883"/>
                  <a:pt x="0" y="0"/>
                </a:cubicBezTo>
                <a:close/>
              </a:path>
            </a:pathLst>
          </a:custGeom>
          <a:solidFill>
            <a:srgbClr val="FFFF00"/>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prstClr val="black"/>
                </a:solidFill>
                <a:latin typeface="Calibri" panose="020F0502020204030204" pitchFamily="34" charset="0"/>
                <a:cs typeface="Calibri" panose="020F0502020204030204" pitchFamily="34" charset="0"/>
              </a:rPr>
              <a:t>Bộ phận đồ vật ở hình 7 cho ánh sáng truyền qua là: bóng đèn, mặt đồng hồ, các tấm kính ở bốn mặt bên của bể cá</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tấm kính ở mặt trước của khung tranh.</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0C80C89-5DFF-5AF2-BD22-B8F93C9D8E3A}"/>
              </a:ext>
            </a:extLst>
          </p:cNvPr>
          <p:cNvSpPr txBox="1"/>
          <p:nvPr/>
        </p:nvSpPr>
        <p:spPr>
          <a:xfrm>
            <a:off x="1838324" y="1734222"/>
            <a:ext cx="6029326" cy="2677656"/>
          </a:xfrm>
          <a:custGeom>
            <a:avLst/>
            <a:gdLst>
              <a:gd name="connsiteX0" fmla="*/ 0 w 6029326"/>
              <a:gd name="connsiteY0" fmla="*/ 0 h 2677656"/>
              <a:gd name="connsiteX1" fmla="*/ 6029326 w 6029326"/>
              <a:gd name="connsiteY1" fmla="*/ 0 h 2677656"/>
              <a:gd name="connsiteX2" fmla="*/ 6029326 w 6029326"/>
              <a:gd name="connsiteY2" fmla="*/ 2677656 h 2677656"/>
              <a:gd name="connsiteX3" fmla="*/ 0 w 6029326"/>
              <a:gd name="connsiteY3" fmla="*/ 2677656 h 2677656"/>
              <a:gd name="connsiteX4" fmla="*/ 0 w 6029326"/>
              <a:gd name="connsiteY4" fmla="*/ 0 h 267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9326" h="2677656" fill="none" extrusionOk="0">
                <a:moveTo>
                  <a:pt x="0" y="0"/>
                </a:moveTo>
                <a:cubicBezTo>
                  <a:pt x="1188269" y="5222"/>
                  <a:pt x="3961674" y="24918"/>
                  <a:pt x="6029326" y="0"/>
                </a:cubicBezTo>
                <a:cubicBezTo>
                  <a:pt x="5868081" y="443471"/>
                  <a:pt x="5985566" y="2294398"/>
                  <a:pt x="6029326" y="2677656"/>
                </a:cubicBezTo>
                <a:cubicBezTo>
                  <a:pt x="4818963" y="2512895"/>
                  <a:pt x="780519" y="2795806"/>
                  <a:pt x="0" y="2677656"/>
                </a:cubicBezTo>
                <a:cubicBezTo>
                  <a:pt x="-55725" y="2302615"/>
                  <a:pt x="17072" y="757238"/>
                  <a:pt x="0" y="0"/>
                </a:cubicBezTo>
                <a:close/>
              </a:path>
              <a:path w="6029326" h="2677656" stroke="0" extrusionOk="0">
                <a:moveTo>
                  <a:pt x="0" y="0"/>
                </a:moveTo>
                <a:cubicBezTo>
                  <a:pt x="645533" y="11849"/>
                  <a:pt x="4789684" y="-161459"/>
                  <a:pt x="6029326" y="0"/>
                </a:cubicBezTo>
                <a:cubicBezTo>
                  <a:pt x="6032456" y="477733"/>
                  <a:pt x="5928150" y="1625713"/>
                  <a:pt x="6029326" y="2677656"/>
                </a:cubicBezTo>
                <a:cubicBezTo>
                  <a:pt x="3712505" y="2531796"/>
                  <a:pt x="983377" y="2599332"/>
                  <a:pt x="0" y="2677656"/>
                </a:cubicBezTo>
                <a:cubicBezTo>
                  <a:pt x="74291" y="1655518"/>
                  <a:pt x="168006" y="1298673"/>
                  <a:pt x="0" y="0"/>
                </a:cubicBezTo>
                <a:close/>
              </a:path>
            </a:pathLst>
          </a:custGeom>
          <a:solidFill>
            <a:srgbClr val="FFFF00"/>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2800" b="1" dirty="0">
                <a:latin typeface="Cambria" panose="02040503050406030204" pitchFamily="18" charset="0"/>
                <a:ea typeface="Cambria" panose="02040503050406030204" pitchFamily="18" charset="0"/>
              </a:rPr>
              <a:t>Không dùng các bộ phận đó bằng vật cản sáng vì chúng ta sẽ không quan sát được ánh sáng từ đèn, số chỉ đồng hồ, cá cảnh hay bức tranh do không có ánh sáng chiếu đến vật làm phản xạ lại truyền đến mắt ta.</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568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4"/>
                                        </p:tgtEl>
                                        <p:attrNameLst>
                                          <p:attrName>r</p:attrName>
                                        </p:attrNameLst>
                                      </p:cBhvr>
                                    </p:animRot>
                                    <p:animRot by="-240000">
                                      <p:cBhvr>
                                        <p:cTn id="13" dur="200" fill="hold">
                                          <p:stCondLst>
                                            <p:cond delay="200"/>
                                          </p:stCondLst>
                                        </p:cTn>
                                        <p:tgtEl>
                                          <p:spTgt spid="14"/>
                                        </p:tgtEl>
                                        <p:attrNameLst>
                                          <p:attrName>r</p:attrName>
                                        </p:attrNameLst>
                                      </p:cBhvr>
                                    </p:animRot>
                                    <p:animRot by="240000">
                                      <p:cBhvr>
                                        <p:cTn id="14" dur="200" fill="hold">
                                          <p:stCondLst>
                                            <p:cond delay="400"/>
                                          </p:stCondLst>
                                        </p:cTn>
                                        <p:tgtEl>
                                          <p:spTgt spid="14"/>
                                        </p:tgtEl>
                                        <p:attrNameLst>
                                          <p:attrName>r</p:attrName>
                                        </p:attrNameLst>
                                      </p:cBhvr>
                                    </p:animRot>
                                    <p:animRot by="-240000">
                                      <p:cBhvr>
                                        <p:cTn id="15" dur="200" fill="hold">
                                          <p:stCondLst>
                                            <p:cond delay="600"/>
                                          </p:stCondLst>
                                        </p:cTn>
                                        <p:tgtEl>
                                          <p:spTgt spid="14"/>
                                        </p:tgtEl>
                                        <p:attrNameLst>
                                          <p:attrName>r</p:attrName>
                                        </p:attrNameLst>
                                      </p:cBhvr>
                                    </p:animRot>
                                    <p:animRot by="120000">
                                      <p:cBhvr>
                                        <p:cTn id="16" dur="200" fill="hold">
                                          <p:stCondLst>
                                            <p:cond delay="800"/>
                                          </p:stCondLst>
                                        </p:cTn>
                                        <p:tgtEl>
                                          <p:spTgt spid="1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5"/>
                                        </p:tgtEl>
                                        <p:attrNameLst>
                                          <p:attrName>r</p:attrName>
                                        </p:attrNameLst>
                                      </p:cBhvr>
                                    </p:animRot>
                                    <p:animRot by="-240000">
                                      <p:cBhvr>
                                        <p:cTn id="19" dur="200" fill="hold">
                                          <p:stCondLst>
                                            <p:cond delay="200"/>
                                          </p:stCondLst>
                                        </p:cTn>
                                        <p:tgtEl>
                                          <p:spTgt spid="15"/>
                                        </p:tgtEl>
                                        <p:attrNameLst>
                                          <p:attrName>r</p:attrName>
                                        </p:attrNameLst>
                                      </p:cBhvr>
                                    </p:animRot>
                                    <p:animRot by="240000">
                                      <p:cBhvr>
                                        <p:cTn id="20" dur="200" fill="hold">
                                          <p:stCondLst>
                                            <p:cond delay="400"/>
                                          </p:stCondLst>
                                        </p:cTn>
                                        <p:tgtEl>
                                          <p:spTgt spid="15"/>
                                        </p:tgtEl>
                                        <p:attrNameLst>
                                          <p:attrName>r</p:attrName>
                                        </p:attrNameLst>
                                      </p:cBhvr>
                                    </p:animRot>
                                    <p:animRot by="-240000">
                                      <p:cBhvr>
                                        <p:cTn id="21" dur="200" fill="hold">
                                          <p:stCondLst>
                                            <p:cond delay="600"/>
                                          </p:stCondLst>
                                        </p:cTn>
                                        <p:tgtEl>
                                          <p:spTgt spid="15"/>
                                        </p:tgtEl>
                                        <p:attrNameLst>
                                          <p:attrName>r</p:attrName>
                                        </p:attrNameLst>
                                      </p:cBhvr>
                                    </p:animRot>
                                    <p:animRot by="120000">
                                      <p:cBhvr>
                                        <p:cTn id="22" dur="200" fill="hold">
                                          <p:stCondLst>
                                            <p:cond delay="800"/>
                                          </p:stCondLst>
                                        </p:cTn>
                                        <p:tgtEl>
                                          <p:spTgt spid="1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8"/>
                                        </p:tgtEl>
                                        <p:attrNameLst>
                                          <p:attrName>r</p:attrName>
                                        </p:attrNameLst>
                                      </p:cBhvr>
                                    </p:animRot>
                                    <p:animRot by="-240000">
                                      <p:cBhvr>
                                        <p:cTn id="25" dur="200" fill="hold">
                                          <p:stCondLst>
                                            <p:cond delay="200"/>
                                          </p:stCondLst>
                                        </p:cTn>
                                        <p:tgtEl>
                                          <p:spTgt spid="18"/>
                                        </p:tgtEl>
                                        <p:attrNameLst>
                                          <p:attrName>r</p:attrName>
                                        </p:attrNameLst>
                                      </p:cBhvr>
                                    </p:animRot>
                                    <p:animRot by="240000">
                                      <p:cBhvr>
                                        <p:cTn id="26" dur="200" fill="hold">
                                          <p:stCondLst>
                                            <p:cond delay="400"/>
                                          </p:stCondLst>
                                        </p:cTn>
                                        <p:tgtEl>
                                          <p:spTgt spid="18"/>
                                        </p:tgtEl>
                                        <p:attrNameLst>
                                          <p:attrName>r</p:attrName>
                                        </p:attrNameLst>
                                      </p:cBhvr>
                                    </p:animRot>
                                    <p:animRot by="-240000">
                                      <p:cBhvr>
                                        <p:cTn id="27" dur="200" fill="hold">
                                          <p:stCondLst>
                                            <p:cond delay="600"/>
                                          </p:stCondLst>
                                        </p:cTn>
                                        <p:tgtEl>
                                          <p:spTgt spid="18"/>
                                        </p:tgtEl>
                                        <p:attrNameLst>
                                          <p:attrName>r</p:attrName>
                                        </p:attrNameLst>
                                      </p:cBhvr>
                                    </p:animRot>
                                    <p:animRot by="120000">
                                      <p:cBhvr>
                                        <p:cTn id="28" dur="200" fill="hold">
                                          <p:stCondLst>
                                            <p:cond delay="800"/>
                                          </p:stCondLst>
                                        </p:cTn>
                                        <p:tgtEl>
                                          <p:spTgt spid="1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out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040" name="Picture 16" descr="1,076,305 BEST Rubbish IMAGES, STOCK PHOTOS &amp;amp; VECTORS | Adobe Stock">
            <a:extLst>
              <a:ext uri="{FF2B5EF4-FFF2-40B4-BE49-F238E27FC236}">
                <a16:creationId xmlns:a16="http://schemas.microsoft.com/office/drawing/2014/main" id="{83BD6083-4BA4-43DD-B55E-8426E0C54DD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7790568" y="5575365"/>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per Recycling Symbol Recycling Bin PNG, Clipart, Brand, Can, Cartoon  Trash, Clip Art, Design Free PNG">
            <a:extLst>
              <a:ext uri="{FF2B5EF4-FFF2-40B4-BE49-F238E27FC236}">
                <a16:creationId xmlns:a16="http://schemas.microsoft.com/office/drawing/2014/main" id="{B4E2F8EB-B9EC-4D55-96B3-4069CEFAE0D3}"/>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963416">
            <a:off x="7765672" y="403030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5">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lastic Bag Background clipart - Bag, Illustration, Hat, transparent clip  art">
            <a:extLst>
              <a:ext uri="{FF2B5EF4-FFF2-40B4-BE49-F238E27FC236}">
                <a16:creationId xmlns:a16="http://schemas.microsoft.com/office/drawing/2014/main" id="{966EB91A-76B0-488A-8C82-12F31CC120E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24484" y="3005217"/>
            <a:ext cx="1641827" cy="164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11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0"/>
                                        </p:tgtEl>
                                        <p:attrNameLst>
                                          <p:attrName>r</p:attrName>
                                        </p:attrNameLst>
                                      </p:cBhvr>
                                    </p:animRot>
                                    <p:animRot by="-240000">
                                      <p:cBhvr>
                                        <p:cTn id="7" dur="200" fill="hold">
                                          <p:stCondLst>
                                            <p:cond delay="200"/>
                                          </p:stCondLst>
                                        </p:cTn>
                                        <p:tgtEl>
                                          <p:spTgt spid="1040"/>
                                        </p:tgtEl>
                                        <p:attrNameLst>
                                          <p:attrName>r</p:attrName>
                                        </p:attrNameLst>
                                      </p:cBhvr>
                                    </p:animRot>
                                    <p:animRot by="240000">
                                      <p:cBhvr>
                                        <p:cTn id="8" dur="200" fill="hold">
                                          <p:stCondLst>
                                            <p:cond delay="400"/>
                                          </p:stCondLst>
                                        </p:cTn>
                                        <p:tgtEl>
                                          <p:spTgt spid="1040"/>
                                        </p:tgtEl>
                                        <p:attrNameLst>
                                          <p:attrName>r</p:attrName>
                                        </p:attrNameLst>
                                      </p:cBhvr>
                                    </p:animRot>
                                    <p:animRot by="-240000">
                                      <p:cBhvr>
                                        <p:cTn id="9" dur="200" fill="hold">
                                          <p:stCondLst>
                                            <p:cond delay="600"/>
                                          </p:stCondLst>
                                        </p:cTn>
                                        <p:tgtEl>
                                          <p:spTgt spid="1040"/>
                                        </p:tgtEl>
                                        <p:attrNameLst>
                                          <p:attrName>r</p:attrName>
                                        </p:attrNameLst>
                                      </p:cBhvr>
                                    </p:animRot>
                                    <p:animRot by="120000">
                                      <p:cBhvr>
                                        <p:cTn id="10" dur="200" fill="hold">
                                          <p:stCondLst>
                                            <p:cond delay="800"/>
                                          </p:stCondLst>
                                        </p:cTn>
                                        <p:tgtEl>
                                          <p:spTgt spid="104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044"/>
                                        </p:tgtEl>
                                        <p:attrNameLst>
                                          <p:attrName>r</p:attrName>
                                        </p:attrNameLst>
                                      </p:cBhvr>
                                    </p:animRot>
                                    <p:animRot by="-240000">
                                      <p:cBhvr>
                                        <p:cTn id="25" dur="200" fill="hold">
                                          <p:stCondLst>
                                            <p:cond delay="200"/>
                                          </p:stCondLst>
                                        </p:cTn>
                                        <p:tgtEl>
                                          <p:spTgt spid="1044"/>
                                        </p:tgtEl>
                                        <p:attrNameLst>
                                          <p:attrName>r</p:attrName>
                                        </p:attrNameLst>
                                      </p:cBhvr>
                                    </p:animRot>
                                    <p:animRot by="240000">
                                      <p:cBhvr>
                                        <p:cTn id="26" dur="200" fill="hold">
                                          <p:stCondLst>
                                            <p:cond delay="400"/>
                                          </p:stCondLst>
                                        </p:cTn>
                                        <p:tgtEl>
                                          <p:spTgt spid="1044"/>
                                        </p:tgtEl>
                                        <p:attrNameLst>
                                          <p:attrName>r</p:attrName>
                                        </p:attrNameLst>
                                      </p:cBhvr>
                                    </p:animRot>
                                    <p:animRot by="-240000">
                                      <p:cBhvr>
                                        <p:cTn id="27" dur="200" fill="hold">
                                          <p:stCondLst>
                                            <p:cond delay="600"/>
                                          </p:stCondLst>
                                        </p:cTn>
                                        <p:tgtEl>
                                          <p:spTgt spid="1044"/>
                                        </p:tgtEl>
                                        <p:attrNameLst>
                                          <p:attrName>r</p:attrName>
                                        </p:attrNameLst>
                                      </p:cBhvr>
                                    </p:animRot>
                                    <p:animRot by="120000">
                                      <p:cBhvr>
                                        <p:cTn id="28" dur="200" fill="hold">
                                          <p:stCondLst>
                                            <p:cond delay="800"/>
                                          </p:stCondLst>
                                        </p:cTn>
                                        <p:tgtEl>
                                          <p:spTgt spid="104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46"/>
                                        </p:tgtEl>
                                        <p:attrNameLst>
                                          <p:attrName>r</p:attrName>
                                        </p:attrNameLst>
                                      </p:cBhvr>
                                    </p:animRot>
                                    <p:animRot by="-240000">
                                      <p:cBhvr>
                                        <p:cTn id="31" dur="200" fill="hold">
                                          <p:stCondLst>
                                            <p:cond delay="200"/>
                                          </p:stCondLst>
                                        </p:cTn>
                                        <p:tgtEl>
                                          <p:spTgt spid="1046"/>
                                        </p:tgtEl>
                                        <p:attrNameLst>
                                          <p:attrName>r</p:attrName>
                                        </p:attrNameLst>
                                      </p:cBhvr>
                                    </p:animRot>
                                    <p:animRot by="240000">
                                      <p:cBhvr>
                                        <p:cTn id="32" dur="200" fill="hold">
                                          <p:stCondLst>
                                            <p:cond delay="400"/>
                                          </p:stCondLst>
                                        </p:cTn>
                                        <p:tgtEl>
                                          <p:spTgt spid="1046"/>
                                        </p:tgtEl>
                                        <p:attrNameLst>
                                          <p:attrName>r</p:attrName>
                                        </p:attrNameLst>
                                      </p:cBhvr>
                                    </p:animRot>
                                    <p:animRot by="-240000">
                                      <p:cBhvr>
                                        <p:cTn id="33" dur="200" fill="hold">
                                          <p:stCondLst>
                                            <p:cond delay="600"/>
                                          </p:stCondLst>
                                        </p:cTn>
                                        <p:tgtEl>
                                          <p:spTgt spid="1046"/>
                                        </p:tgtEl>
                                        <p:attrNameLst>
                                          <p:attrName>r</p:attrName>
                                        </p:attrNameLst>
                                      </p:cBhvr>
                                    </p:animRot>
                                    <p:animRot by="120000">
                                      <p:cBhvr>
                                        <p:cTn id="34" dur="200" fill="hold">
                                          <p:stCondLst>
                                            <p:cond delay="800"/>
                                          </p:stCondLst>
                                        </p:cTn>
                                        <p:tgtEl>
                                          <p:spTgt spid="104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50"/>
                                        </p:tgtEl>
                                        <p:attrNameLst>
                                          <p:attrName>r</p:attrName>
                                        </p:attrNameLst>
                                      </p:cBhvr>
                                    </p:animRot>
                                    <p:animRot by="-240000">
                                      <p:cBhvr>
                                        <p:cTn id="37" dur="200" fill="hold">
                                          <p:stCondLst>
                                            <p:cond delay="200"/>
                                          </p:stCondLst>
                                        </p:cTn>
                                        <p:tgtEl>
                                          <p:spTgt spid="1050"/>
                                        </p:tgtEl>
                                        <p:attrNameLst>
                                          <p:attrName>r</p:attrName>
                                        </p:attrNameLst>
                                      </p:cBhvr>
                                    </p:animRot>
                                    <p:animRot by="240000">
                                      <p:cBhvr>
                                        <p:cTn id="38" dur="200" fill="hold">
                                          <p:stCondLst>
                                            <p:cond delay="400"/>
                                          </p:stCondLst>
                                        </p:cTn>
                                        <p:tgtEl>
                                          <p:spTgt spid="1050"/>
                                        </p:tgtEl>
                                        <p:attrNameLst>
                                          <p:attrName>r</p:attrName>
                                        </p:attrNameLst>
                                      </p:cBhvr>
                                    </p:animRot>
                                    <p:animRot by="-240000">
                                      <p:cBhvr>
                                        <p:cTn id="39" dur="200" fill="hold">
                                          <p:stCondLst>
                                            <p:cond delay="600"/>
                                          </p:stCondLst>
                                        </p:cTn>
                                        <p:tgtEl>
                                          <p:spTgt spid="1050"/>
                                        </p:tgtEl>
                                        <p:attrNameLst>
                                          <p:attrName>r</p:attrName>
                                        </p:attrNameLst>
                                      </p:cBhvr>
                                    </p:animRot>
                                    <p:animRot by="120000">
                                      <p:cBhvr>
                                        <p:cTn id="40" dur="200" fill="hold">
                                          <p:stCondLst>
                                            <p:cond delay="800"/>
                                          </p:stCondLst>
                                        </p:cTn>
                                        <p:tgtEl>
                                          <p:spTgt spid="1050"/>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8"/>
                                        </p:tgtEl>
                                        <p:attrNameLst>
                                          <p:attrName>r</p:attrName>
                                        </p:attrNameLst>
                                      </p:cBhvr>
                                    </p:animRot>
                                    <p:animRot by="-240000">
                                      <p:cBhvr>
                                        <p:cTn id="43" dur="200" fill="hold">
                                          <p:stCondLst>
                                            <p:cond delay="200"/>
                                          </p:stCondLst>
                                        </p:cTn>
                                        <p:tgtEl>
                                          <p:spTgt spid="8"/>
                                        </p:tgtEl>
                                        <p:attrNameLst>
                                          <p:attrName>r</p:attrName>
                                        </p:attrNameLst>
                                      </p:cBhvr>
                                    </p:animRot>
                                    <p:animRot by="240000">
                                      <p:cBhvr>
                                        <p:cTn id="44" dur="200" fill="hold">
                                          <p:stCondLst>
                                            <p:cond delay="400"/>
                                          </p:stCondLst>
                                        </p:cTn>
                                        <p:tgtEl>
                                          <p:spTgt spid="8"/>
                                        </p:tgtEl>
                                        <p:attrNameLst>
                                          <p:attrName>r</p:attrName>
                                        </p:attrNameLst>
                                      </p:cBhvr>
                                    </p:animRot>
                                    <p:animRot by="-240000">
                                      <p:cBhvr>
                                        <p:cTn id="45" dur="200" fill="hold">
                                          <p:stCondLst>
                                            <p:cond delay="600"/>
                                          </p:stCondLst>
                                        </p:cTn>
                                        <p:tgtEl>
                                          <p:spTgt spid="8"/>
                                        </p:tgtEl>
                                        <p:attrNameLst>
                                          <p:attrName>r</p:attrName>
                                        </p:attrNameLst>
                                      </p:cBhvr>
                                    </p:animRot>
                                    <p:animRot by="120000">
                                      <p:cBhvr>
                                        <p:cTn id="46" dur="200" fill="hold">
                                          <p:stCondLst>
                                            <p:cond delay="800"/>
                                          </p:stCondLst>
                                        </p:cTn>
                                        <p:tgtEl>
                                          <p:spTgt spid="8"/>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35" presetClass="path" presetSubtype="0" accel="50000" decel="50000" fill="hold" nodeType="clickEffect">
                                  <p:stCondLst>
                                    <p:cond delay="0"/>
                                  </p:stCondLst>
                                  <p:childTnLst>
                                    <p:animMotion origin="layout" path="M 2.91667E-6 -3.7037E-7 L -0.23594 0.2963 " pathEditMode="relative" rAng="0" ptsTypes="AA">
                                      <p:cBhvr>
                                        <p:cTn id="50" dur="2000" fill="hold"/>
                                        <p:tgtEl>
                                          <p:spTgt spid="1050"/>
                                        </p:tgtEl>
                                        <p:attrNameLst>
                                          <p:attrName>ppt_x</p:attrName>
                                          <p:attrName>ppt_y</p:attrName>
                                        </p:attrNameLst>
                                      </p:cBhvr>
                                      <p:rCtr x="-11797" y="14815"/>
                                    </p:animMotion>
                                  </p:childTnLst>
                                </p:cTn>
                              </p:par>
                            </p:childTnLst>
                          </p:cTn>
                        </p:par>
                        <p:par>
                          <p:cTn id="51" fill="hold">
                            <p:stCondLst>
                              <p:cond delay="2000"/>
                            </p:stCondLst>
                            <p:childTnLst>
                              <p:par>
                                <p:cTn id="52" presetID="10" presetClass="exit" presetSubtype="0" fill="hold" nodeType="afterEffect">
                                  <p:stCondLst>
                                    <p:cond delay="0"/>
                                  </p:stCondLst>
                                  <p:childTnLst>
                                    <p:animEffect transition="out" filter="fade">
                                      <p:cBhvr>
                                        <p:cTn id="53" dur="500"/>
                                        <p:tgtEl>
                                          <p:spTgt spid="1050"/>
                                        </p:tgtEl>
                                      </p:cBhvr>
                                    </p:animEffect>
                                    <p:set>
                                      <p:cBhvr>
                                        <p:cTn id="54" dur="1" fill="hold">
                                          <p:stCondLst>
                                            <p:cond delay="499"/>
                                          </p:stCondLst>
                                        </p:cTn>
                                        <p:tgtEl>
                                          <p:spTgt spid="105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1.875E-6 3.33333E-6 L -0.16159 0.13541 " pathEditMode="relative" rAng="0" ptsTypes="AA">
                                      <p:cBhvr>
                                        <p:cTn id="58" dur="2000" fill="hold"/>
                                        <p:tgtEl>
                                          <p:spTgt spid="1046"/>
                                        </p:tgtEl>
                                        <p:attrNameLst>
                                          <p:attrName>ppt_x</p:attrName>
                                          <p:attrName>ppt_y</p:attrName>
                                        </p:attrNameLst>
                                      </p:cBhvr>
                                      <p:rCtr x="-8086" y="6759"/>
                                    </p:animMotion>
                                  </p:childTnLst>
                                </p:cTn>
                              </p:par>
                            </p:childTnLst>
                          </p:cTn>
                        </p:par>
                        <p:par>
                          <p:cTn id="59" fill="hold">
                            <p:stCondLst>
                              <p:cond delay="2000"/>
                            </p:stCondLst>
                            <p:childTnLst>
                              <p:par>
                                <p:cTn id="60" presetID="10" presetClass="exit" presetSubtype="0" fill="hold" nodeType="afterEffect">
                                  <p:stCondLst>
                                    <p:cond delay="0"/>
                                  </p:stCondLst>
                                  <p:childTnLst>
                                    <p:animEffect transition="out" filter="fade">
                                      <p:cBhvr>
                                        <p:cTn id="61" dur="500"/>
                                        <p:tgtEl>
                                          <p:spTgt spid="1046"/>
                                        </p:tgtEl>
                                      </p:cBhvr>
                                    </p:animEffect>
                                    <p:set>
                                      <p:cBhvr>
                                        <p:cTn id="62" dur="1" fill="hold">
                                          <p:stCondLst>
                                            <p:cond delay="499"/>
                                          </p:stCondLst>
                                        </p:cTn>
                                        <p:tgtEl>
                                          <p:spTgt spid="104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2.08333E-7 -4.81481E-6 L -0.20013 -0.05023 " pathEditMode="relative" rAng="0" ptsTypes="AA">
                                      <p:cBhvr>
                                        <p:cTn id="66" dur="2000" fill="hold"/>
                                        <p:tgtEl>
                                          <p:spTgt spid="1040"/>
                                        </p:tgtEl>
                                        <p:attrNameLst>
                                          <p:attrName>ppt_x</p:attrName>
                                          <p:attrName>ppt_y</p:attrName>
                                        </p:attrNameLst>
                                      </p:cBhvr>
                                      <p:rCtr x="-10013" y="-2523"/>
                                    </p:animMotion>
                                  </p:childTnLst>
                                </p:cTn>
                              </p:par>
                            </p:childTnLst>
                          </p:cTn>
                        </p:par>
                        <p:par>
                          <p:cTn id="67" fill="hold">
                            <p:stCondLst>
                              <p:cond delay="2000"/>
                            </p:stCondLst>
                            <p:childTnLst>
                              <p:par>
                                <p:cTn id="68" presetID="10" presetClass="exit" presetSubtype="0" fill="hold" nodeType="afterEffect">
                                  <p:stCondLst>
                                    <p:cond delay="0"/>
                                  </p:stCondLst>
                                  <p:childTnLst>
                                    <p:animEffect transition="out" filter="fade">
                                      <p:cBhvr>
                                        <p:cTn id="69" dur="500"/>
                                        <p:tgtEl>
                                          <p:spTgt spid="1040"/>
                                        </p:tgtEl>
                                      </p:cBhvr>
                                    </p:animEffect>
                                    <p:set>
                                      <p:cBhvr>
                                        <p:cTn id="70" dur="1" fill="hold">
                                          <p:stCondLst>
                                            <p:cond delay="499"/>
                                          </p:stCondLst>
                                        </p:cTn>
                                        <p:tgtEl>
                                          <p:spTgt spid="10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id="{32ADAC02-5B26-4861-BF87-EA48274A618F}"/>
              </a:ext>
            </a:extLst>
          </p:cNvPr>
          <p:cNvSpPr txBox="1"/>
          <p:nvPr/>
        </p:nvSpPr>
        <p:spPr>
          <a:xfrm>
            <a:off x="895292" y="950405"/>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4.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Vì</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sao</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có</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những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ngày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trời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đang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bỗng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tối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sầm</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sau</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ít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phút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lại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thấy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a:t>
            </a:r>
            <a:endParaRPr lang="vi-VN" sz="3200" b="1" kern="0" dirty="0">
              <a:solidFill>
                <a:srgbClr val="002060"/>
              </a:solidFill>
              <a:latin typeface="Cambria" panose="02040503050406030204" pitchFamily="18" charset="0"/>
              <a:ea typeface="Cambria" panose="02040503050406030204" pitchFamily="18" charset="0"/>
              <a:cs typeface="Arial"/>
              <a:sym typeface="Arial"/>
            </a:endParaRPr>
          </a:p>
        </p:txBody>
      </p:sp>
      <p:grpSp>
        <p:nvGrpSpPr>
          <p:cNvPr id="17" name="Group 16">
            <a:extLst>
              <a:ext uri="{FF2B5EF4-FFF2-40B4-BE49-F238E27FC236}">
                <a16:creationId xmlns:a16="http://schemas.microsoft.com/office/drawing/2014/main"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id="{B93344F5-229B-4FC4-9103-FAC689E0A7D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7C4074C-534C-434D-8722-9AB5977ADC06}"/>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2" name="Picture 16" descr="1,076,305 BEST Rubbish IMAGES, STOCK PHOTOS &amp;amp; VECTORS | Adobe Stock">
            <a:extLst>
              <a:ext uri="{FF2B5EF4-FFF2-40B4-BE49-F238E27FC236}">
                <a16:creationId xmlns:a16="http://schemas.microsoft.com/office/drawing/2014/main" id="{5364A8A6-02D0-4E05-9A2E-2BF8ABBA2C71}"/>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77E363-0041-9533-A433-0CA8C3397941}"/>
              </a:ext>
            </a:extLst>
          </p:cNvPr>
          <p:cNvSpPr txBox="1"/>
          <p:nvPr/>
        </p:nvSpPr>
        <p:spPr>
          <a:xfrm>
            <a:off x="3152773" y="2515272"/>
            <a:ext cx="7277101" cy="2308324"/>
          </a:xfrm>
          <a:custGeom>
            <a:avLst/>
            <a:gdLst>
              <a:gd name="connsiteX0" fmla="*/ 0 w 7277101"/>
              <a:gd name="connsiteY0" fmla="*/ 0 h 2308324"/>
              <a:gd name="connsiteX1" fmla="*/ 7277101 w 7277101"/>
              <a:gd name="connsiteY1" fmla="*/ 0 h 2308324"/>
              <a:gd name="connsiteX2" fmla="*/ 7277101 w 7277101"/>
              <a:gd name="connsiteY2" fmla="*/ 2308324 h 2308324"/>
              <a:gd name="connsiteX3" fmla="*/ 0 w 7277101"/>
              <a:gd name="connsiteY3" fmla="*/ 2308324 h 2308324"/>
              <a:gd name="connsiteX4" fmla="*/ 0 w 7277101"/>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7101" h="2308324" fill="none" extrusionOk="0">
                <a:moveTo>
                  <a:pt x="0" y="0"/>
                </a:moveTo>
                <a:cubicBezTo>
                  <a:pt x="1237014" y="5222"/>
                  <a:pt x="4524920" y="24918"/>
                  <a:pt x="7277101" y="0"/>
                </a:cubicBezTo>
                <a:cubicBezTo>
                  <a:pt x="7115856" y="295473"/>
                  <a:pt x="7233341" y="1186317"/>
                  <a:pt x="7277101" y="2308324"/>
                </a:cubicBezTo>
                <a:cubicBezTo>
                  <a:pt x="4074775" y="2143563"/>
                  <a:pt x="2912958" y="2426474"/>
                  <a:pt x="0" y="2308324"/>
                </a:cubicBezTo>
                <a:cubicBezTo>
                  <a:pt x="-55725" y="1490219"/>
                  <a:pt x="17072" y="609588"/>
                  <a:pt x="0" y="0"/>
                </a:cubicBezTo>
                <a:close/>
              </a:path>
              <a:path w="7277101" h="2308324" stroke="0" extrusionOk="0">
                <a:moveTo>
                  <a:pt x="0" y="0"/>
                </a:moveTo>
                <a:cubicBezTo>
                  <a:pt x="1174197" y="11849"/>
                  <a:pt x="3687963" y="-161459"/>
                  <a:pt x="7277101" y="0"/>
                </a:cubicBezTo>
                <a:cubicBezTo>
                  <a:pt x="7280231" y="699270"/>
                  <a:pt x="7175925" y="2031698"/>
                  <a:pt x="7277101" y="2308324"/>
                </a:cubicBezTo>
                <a:cubicBezTo>
                  <a:pt x="5643092" y="2162464"/>
                  <a:pt x="3458694" y="2230000"/>
                  <a:pt x="0" y="2308324"/>
                </a:cubicBezTo>
                <a:cubicBezTo>
                  <a:pt x="74291" y="1581858"/>
                  <a:pt x="168006" y="1077334"/>
                  <a:pt x="0" y="0"/>
                </a:cubicBezTo>
                <a:close/>
              </a:path>
            </a:pathLst>
          </a:custGeom>
          <a:solidFill>
            <a:srgbClr val="FFFF00"/>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Có những ngày trời đang nắng bỗng tối sầm lại là do có đám mây cản ánh sáng mặt trời chiếu xuống mặt đất.</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258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500"/>
                                        <p:tgtEl>
                                          <p:spTgt spid="14"/>
                                        </p:tgtEl>
                                      </p:cBhvr>
                                    </p:animEffect>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12"/>
                                        </p:tgtEl>
                                        <p:attrNameLst>
                                          <p:attrName>r</p:attrName>
                                        </p:attrNameLst>
                                      </p:cBhvr>
                                    </p:animRot>
                                    <p:animRot by="-240000">
                                      <p:cBhvr>
                                        <p:cTn id="18" dur="200" fill="hold">
                                          <p:stCondLst>
                                            <p:cond delay="200"/>
                                          </p:stCondLst>
                                        </p:cTn>
                                        <p:tgtEl>
                                          <p:spTgt spid="12"/>
                                        </p:tgtEl>
                                        <p:attrNameLst>
                                          <p:attrName>r</p:attrName>
                                        </p:attrNameLst>
                                      </p:cBhvr>
                                    </p:animRot>
                                    <p:animRot by="240000">
                                      <p:cBhvr>
                                        <p:cTn id="19" dur="200" fill="hold">
                                          <p:stCondLst>
                                            <p:cond delay="400"/>
                                          </p:stCondLst>
                                        </p:cTn>
                                        <p:tgtEl>
                                          <p:spTgt spid="12"/>
                                        </p:tgtEl>
                                        <p:attrNameLst>
                                          <p:attrName>r</p:attrName>
                                        </p:attrNameLst>
                                      </p:cBhvr>
                                    </p:animRot>
                                    <p:animRot by="-240000">
                                      <p:cBhvr>
                                        <p:cTn id="20" dur="200" fill="hold">
                                          <p:stCondLst>
                                            <p:cond delay="600"/>
                                          </p:stCondLst>
                                        </p:cTn>
                                        <p:tgtEl>
                                          <p:spTgt spid="12"/>
                                        </p:tgtEl>
                                        <p:attrNameLst>
                                          <p:attrName>r</p:attrName>
                                        </p:attrNameLst>
                                      </p:cBhvr>
                                    </p:animRot>
                                    <p:animRot by="120000">
                                      <p:cBhvr>
                                        <p:cTn id="21" dur="200" fill="hold">
                                          <p:stCondLst>
                                            <p:cond delay="800"/>
                                          </p:stCondLst>
                                        </p:cTn>
                                        <p:tgtEl>
                                          <p:spTgt spid="12"/>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8" y="250193"/>
            <a:ext cx="12001652" cy="2710543"/>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26901" y="635968"/>
            <a:ext cx="1209996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Câu</a:t>
            </a:r>
            <a:r>
              <a:rPr kumimoji="0" lang="en-US" sz="60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1: Trong </a:t>
            </a: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không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khí</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ánh</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sáng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truyền</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theo</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đường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gì</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a:t>
            </a:r>
            <a:endParaRPr kumimoji="0" lang="en-US" sz="60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233AD00C-0021-4E52-A3D5-806651D7BC7B}"/>
              </a:ext>
            </a:extLst>
          </p:cNvPr>
          <p:cNvSpPr/>
          <p:nvPr/>
        </p:nvSpPr>
        <p:spPr>
          <a:xfrm>
            <a:off x="2714625" y="3383453"/>
            <a:ext cx="5350510" cy="769441"/>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srgbClr val="D60093"/>
                </a:solidFill>
                <a:latin typeface="Times New Roman" panose="02020603050405020304" pitchFamily="18" charset="0"/>
              </a:rPr>
              <a:t>Đường</a:t>
            </a:r>
            <a:r>
              <a:rPr lang="en-US" sz="4400" dirty="0">
                <a:solidFill>
                  <a:srgbClr val="D60093"/>
                </a:solidFill>
                <a:latin typeface="Times New Roman" panose="02020603050405020304" pitchFamily="18" charset="0"/>
              </a:rPr>
              <a:t> </a:t>
            </a:r>
            <a:r>
              <a:rPr lang="en-US" sz="4400" dirty="0" err="1">
                <a:solidFill>
                  <a:srgbClr val="D60093"/>
                </a:solidFill>
                <a:latin typeface="Times New Roman" panose="02020603050405020304" pitchFamily="18" charset="0"/>
              </a:rPr>
              <a:t>thẳng</a:t>
            </a:r>
            <a:endParaRPr kumimoji="0" lang="vi-VN" sz="54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3746" y="3322629"/>
            <a:ext cx="3805807" cy="3805807"/>
          </a:xfrm>
          <a:prstGeom prst="rect">
            <a:avLst/>
          </a:prstGeom>
        </p:spPr>
      </p:pic>
    </p:spTree>
    <p:extLst>
      <p:ext uri="{BB962C8B-B14F-4D97-AF65-F5344CB8AC3E}">
        <p14:creationId xmlns:p14="http://schemas.microsoft.com/office/powerpoint/2010/main" val="7497655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2: </a:t>
            </a:r>
            <a:r>
              <a:rPr lang="en-US" sz="4800" b="1" dirty="0" err="1">
                <a:solidFill>
                  <a:prstClr val="white"/>
                </a:solidFill>
                <a:latin typeface="Times New Roman" pitchFamily="18" charset="0"/>
                <a:cs typeface="Times New Roman" pitchFamily="18" charset="0"/>
              </a:rPr>
              <a:t>Tại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sao</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Mặt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trăng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không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phải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id="{233AD00C-0021-4E52-A3D5-806651D7BC7B}"/>
              </a:ext>
            </a:extLst>
          </p:cNvPr>
          <p:cNvSpPr/>
          <p:nvPr/>
        </p:nvSpPr>
        <p:spPr>
          <a:xfrm>
            <a:off x="659137" y="2787304"/>
            <a:ext cx="11004511" cy="1708160"/>
          </a:xfrm>
          <a:prstGeom prst="rect">
            <a:avLst/>
          </a:prstGeom>
          <a:solidFill>
            <a:schemeClr val="bg1"/>
          </a:solidFill>
          <a:ln w="57150">
            <a:solidFill>
              <a:srgbClr val="002060"/>
            </a:solidFill>
            <a:prstDash val="dashDot"/>
          </a:ln>
        </p:spPr>
        <p:txBody>
          <a:bodyPr wrap="square">
            <a:spAutoFit/>
          </a:bodyPr>
          <a:lstStyle/>
          <a:p>
            <a:pPr lvl="0" algn="just"/>
            <a:r>
              <a:rPr lang="vi-VN" sz="3500" dirty="0">
                <a:solidFill>
                  <a:srgbClr val="C93B90"/>
                </a:solidFill>
                <a:latin typeface="Times New Roman" panose="02020603050405020304" pitchFamily="18" charset="0"/>
              </a:rPr>
              <a:t>Mặt trăng không phải là vật tự phát sáng vì bản thân nó không tự phát ra ánh sáng. Nó chỉ nhận ánh sáng từ Mặt trời rồi phản chiếu lại.</a:t>
            </a:r>
          </a:p>
        </p:txBody>
      </p:sp>
    </p:spTree>
    <p:extLst>
      <p:ext uri="{BB962C8B-B14F-4D97-AF65-F5344CB8AC3E}">
        <p14:creationId xmlns:p14="http://schemas.microsoft.com/office/powerpoint/2010/main" val="3635505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3: Ban </a:t>
            </a:r>
            <a:r>
              <a:rPr lang="en-US" sz="4800" b="1" dirty="0" err="1">
                <a:solidFill>
                  <a:prstClr val="white"/>
                </a:solidFill>
                <a:latin typeface="Times New Roman" pitchFamily="18" charset="0"/>
                <a:cs typeface="Times New Roman" pitchFamily="18" charset="0"/>
              </a:rPr>
              <a:t>ngày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duy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nhất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nào</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id="{233AD00C-0021-4E52-A3D5-806651D7BC7B}"/>
              </a:ext>
            </a:extLst>
          </p:cNvPr>
          <p:cNvSpPr/>
          <p:nvPr/>
        </p:nvSpPr>
        <p:spPr>
          <a:xfrm>
            <a:off x="4792987" y="2701579"/>
            <a:ext cx="2998463" cy="923330"/>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C93B90"/>
                </a:solidFill>
                <a:effectLst/>
                <a:uLnTx/>
                <a:uFillTx/>
                <a:latin typeface="Times New Roman" panose="02020603050405020304" pitchFamily="18" charset="0"/>
                <a:ea typeface="+mn-ea"/>
                <a:cs typeface="+mn-cs"/>
              </a:rPr>
              <a:t>Mặt</a:t>
            </a:r>
            <a:r>
              <a:rPr kumimoji="0" lang="en-US" sz="5400" b="0" i="0" u="none" strike="noStrike" kern="1200" cap="none" spc="0" normalizeH="0" noProof="0" dirty="0">
                <a:ln>
                  <a:noFill/>
                </a:ln>
                <a:solidFill>
                  <a:srgbClr val="C93B90"/>
                </a:solidFill>
                <a:effectLst/>
                <a:uLnTx/>
                <a:uFillTx/>
                <a:latin typeface="Times New Roman" panose="02020603050405020304" pitchFamily="18" charset="0"/>
                <a:ea typeface="+mn-ea"/>
                <a:cs typeface="+mn-cs"/>
              </a:rPr>
              <a:t> </a:t>
            </a:r>
            <a:r>
              <a:rPr kumimoji="0" lang="en-US" sz="5400" b="0" i="0" u="none" strike="noStrike" kern="1200" cap="none" spc="0" normalizeH="0" noProof="0" dirty="0" err="1">
                <a:ln>
                  <a:noFill/>
                </a:ln>
                <a:solidFill>
                  <a:srgbClr val="C93B90"/>
                </a:solidFill>
                <a:effectLst/>
                <a:uLnTx/>
                <a:uFillTx/>
                <a:latin typeface="Times New Roman" panose="02020603050405020304" pitchFamily="18" charset="0"/>
                <a:ea typeface="+mn-ea"/>
                <a:cs typeface="+mn-cs"/>
              </a:rPr>
              <a:t>trời</a:t>
            </a:r>
            <a:endParaRPr kumimoji="0" lang="vi-VN" sz="5400" b="0" i="0" u="none" strike="noStrike" kern="1200" cap="none" spc="0" normalizeH="0" baseline="0" noProof="0" dirty="0">
              <a:ln>
                <a:noFill/>
              </a:ln>
              <a:solidFill>
                <a:srgbClr val="C93B9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00268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id="{86984758-E705-63D6-0320-A8872733D18C}"/>
              </a:ext>
            </a:extLst>
          </p:cNvPr>
          <p:cNvPicPr>
            <a:picLocks noChangeAspect="1"/>
          </p:cNvPicPr>
          <p:nvPr/>
        </p:nvPicPr>
        <p:blipFill>
          <a:blip r:embed="rId6"/>
          <a:stretch>
            <a:fillRect/>
          </a:stretch>
        </p:blipFill>
        <p:spPr>
          <a:xfrm>
            <a:off x="1781175" y="791105"/>
            <a:ext cx="5141089" cy="4601036"/>
          </a:xfrm>
          <a:prstGeom prst="rect">
            <a:avLst/>
          </a:prstGeom>
        </p:spPr>
      </p:pic>
    </p:spTree>
    <p:extLst>
      <p:ext uri="{BB962C8B-B14F-4D97-AF65-F5344CB8AC3E}">
        <p14:creationId xmlns:p14="http://schemas.microsoft.com/office/powerpoint/2010/main" val="372946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614189" cy="2319397"/>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34">
            <a:extLst>
              <a:ext uri="{FF2B5EF4-FFF2-40B4-BE49-F238E27FC236}">
                <a16:creationId xmlns:a16="http://schemas.microsoft.com/office/drawing/2014/main" id="{2B8075FB-CC11-41C6-892F-DBCE6CA63AB1}"/>
              </a:ext>
            </a:extLst>
          </p:cNvPr>
          <p:cNvSpPr txBox="1"/>
          <p:nvPr/>
        </p:nvSpPr>
        <p:spPr>
          <a:xfrm>
            <a:off x="664007" y="1714354"/>
            <a:ext cx="10927080" cy="1569660"/>
          </a:xfrm>
          <a:prstGeom prst="rect">
            <a:avLst/>
          </a:prstGeom>
          <a:noFill/>
        </p:spPr>
        <p:txBody>
          <a:bodyPr wrap="square" rtlCol="0">
            <a:spAutoFit/>
          </a:bodyPr>
          <a:lstStyle/>
          <a:p>
            <a:pPr lvl="0" algn="ctr" defTabSz="685800">
              <a:defRPr/>
            </a:pPr>
            <a:r>
              <a:rPr lang="en-US" sz="4800" b="1" kern="0" dirty="0">
                <a:solidFill>
                  <a:srgbClr val="00B050"/>
                </a:solidFill>
                <a:latin typeface="Times New Roman" pitchFamily="18" charset="0"/>
                <a:cs typeface="Times New Roman" pitchFamily="18" charset="0"/>
              </a:rPr>
              <a:t>1. </a:t>
            </a:r>
            <a:r>
              <a:rPr lang="en-US" sz="4800" b="1" kern="0" dirty="0" err="1">
                <a:solidFill>
                  <a:srgbClr val="00B050"/>
                </a:solidFill>
                <a:latin typeface="Times New Roman" pitchFamily="18" charset="0"/>
                <a:cs typeface="Times New Roman" pitchFamily="18" charset="0"/>
              </a:rPr>
              <a:t>Làm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thí</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nghiệm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tìm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hiểu</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xem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ánh</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sáng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có</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thể</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truyền</a:t>
            </a:r>
            <a:r>
              <a:rPr lang="en-US" sz="4800" b="1" kern="0" dirty="0">
                <a:solidFill>
                  <a:srgbClr val="00B050"/>
                </a:solidFill>
                <a:latin typeface="Times New Roman" pitchFamily="18" charset="0"/>
                <a:cs typeface="Times New Roman" pitchFamily="18" charset="0"/>
              </a:rPr>
              <a:t> qua </a:t>
            </a:r>
            <a:r>
              <a:rPr lang="en-US" sz="4800" b="1" kern="0" dirty="0" err="1">
                <a:solidFill>
                  <a:srgbClr val="00B050"/>
                </a:solidFill>
                <a:latin typeface="Times New Roman" pitchFamily="18" charset="0"/>
                <a:cs typeface="Times New Roman" pitchFamily="18" charset="0"/>
              </a:rPr>
              <a:t>những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vật</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nào</a:t>
            </a:r>
            <a:endParaRPr kumimoji="0" lang="en-US" sz="4800" b="1" i="0" u="none" strike="noStrike" kern="0" cap="none" spc="0" normalizeH="0" baseline="0" noProof="0" dirty="0">
              <a:ln>
                <a:noFill/>
              </a:ln>
              <a:solidFill>
                <a:srgbClr val="00B050"/>
              </a:solidFill>
              <a:effectLst/>
              <a:uLnTx/>
              <a:uFillTx/>
              <a:latin typeface="Times New Roman"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spTree>
    <p:extLst>
      <p:ext uri="{BB962C8B-B14F-4D97-AF65-F5344CB8AC3E}">
        <p14:creationId xmlns:p14="http://schemas.microsoft.com/office/powerpoint/2010/main" val="320183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4859B0-7C89-48C8-977B-2B884AFA18B9}"/>
              </a:ext>
            </a:extLst>
          </p:cNvPr>
          <p:cNvSpPr/>
          <p:nvPr/>
        </p:nvSpPr>
        <p:spPr>
          <a:xfrm>
            <a:off x="1194961" y="149724"/>
            <a:ext cx="10523274" cy="1200329"/>
          </a:xfrm>
          <a:prstGeom prst="rect">
            <a:avLst/>
          </a:prstGeom>
          <a:solidFill>
            <a:schemeClr val="bg1">
              <a:alpha val="76000"/>
            </a:schemeClr>
          </a:solidFill>
          <a:ln w="47625">
            <a:solidFill>
              <a:srgbClr val="00B0F0"/>
            </a:solidFill>
            <a:prstDash val="dashDot"/>
          </a:ln>
        </p:spPr>
        <p:txBody>
          <a:bodyPr wrap="square">
            <a:spAutoFit/>
          </a:bodyPr>
          <a:lstStyle/>
          <a:p>
            <a:pPr lvl="0" algn="just" fontAlgn="base"/>
            <a:r>
              <a:rPr lang="en-US" sz="3600" b="1" dirty="0">
                <a:solidFill>
                  <a:srgbClr val="FF0000"/>
                </a:solidFill>
                <a:latin typeface="Cambria" panose="02040503050406030204" pitchFamily="18" charset="0"/>
                <a:ea typeface="Cambria" panose="02040503050406030204" pitchFamily="18" charset="0"/>
              </a:rPr>
              <a:t>C</a:t>
            </a:r>
            <a:r>
              <a:rPr lang="vi-VN" sz="3600" b="1" dirty="0">
                <a:solidFill>
                  <a:srgbClr val="FF0000"/>
                </a:solidFill>
                <a:latin typeface="Cambria" panose="02040503050406030204" pitchFamily="18" charset="0"/>
                <a:ea typeface="Cambria" panose="02040503050406030204" pitchFamily="18" charset="0"/>
              </a:rPr>
              <a:t>huẩn bị: 3 ngôi sao bằng nhựa trong, nhựa đen, bìa cứng, đèn pin, tấm nhựa trắng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6" name="Picture 4" descr="Cartoon Sun PNG, Clipart, Cartoon Clipart, Glasses, Smile, Sun Clipart,  Wear Free PNG Download"/>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19098" y="-290446"/>
            <a:ext cx="1321732" cy="2168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F4F2B5A-6E33-AC1E-269E-7DAA28DCE2D1}"/>
              </a:ext>
            </a:extLst>
          </p:cNvPr>
          <p:cNvPicPr>
            <a:picLocks noChangeAspect="1"/>
          </p:cNvPicPr>
          <p:nvPr/>
        </p:nvPicPr>
        <p:blipFill>
          <a:blip r:embed="rId4"/>
          <a:stretch>
            <a:fillRect/>
          </a:stretch>
        </p:blipFill>
        <p:spPr>
          <a:xfrm>
            <a:off x="5667375" y="1826728"/>
            <a:ext cx="6323825" cy="22376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roup 6">
            <a:extLst>
              <a:ext uri="{FF2B5EF4-FFF2-40B4-BE49-F238E27FC236}">
                <a16:creationId xmlns:a16="http://schemas.microsoft.com/office/drawing/2014/main" id="{18285B18-B79E-E664-9297-2BB890066AF2}"/>
              </a:ext>
            </a:extLst>
          </p:cNvPr>
          <p:cNvGrpSpPr/>
          <p:nvPr/>
        </p:nvGrpSpPr>
        <p:grpSpPr>
          <a:xfrm>
            <a:off x="-1" y="1819275"/>
            <a:ext cx="5467351" cy="4305300"/>
            <a:chOff x="-104125" y="231366"/>
            <a:chExt cx="2965666" cy="2460685"/>
          </a:xfrm>
          <a:solidFill>
            <a:srgbClr val="FFCC99"/>
          </a:solidFill>
          <a:scene3d>
            <a:camera prst="orthographicFront">
              <a:rot lat="0" lon="0" rev="0"/>
            </a:camera>
            <a:lightRig rig="glow" dir="t">
              <a:rot lat="0" lon="0" rev="4800000"/>
            </a:lightRig>
          </a:scene3d>
        </p:grpSpPr>
        <p:sp>
          <p:nvSpPr>
            <p:cNvPr id="10" name="Rectangle: Rounded Corners 9">
              <a:extLst>
                <a:ext uri="{FF2B5EF4-FFF2-40B4-BE49-F238E27FC236}">
                  <a16:creationId xmlns:a16="http://schemas.microsoft.com/office/drawing/2014/main" id="{18261594-57B8-0935-14D6-D37162037D52}"/>
                </a:ext>
              </a:extLst>
            </p:cNvPr>
            <p:cNvSpPr/>
            <p:nvPr/>
          </p:nvSpPr>
          <p:spPr>
            <a:xfrm>
              <a:off x="9542" y="231366"/>
              <a:ext cx="2851999" cy="2460685"/>
            </a:xfrm>
            <a:prstGeom prst="roundRect">
              <a:avLst>
                <a:gd name="adj" fmla="val 10000"/>
              </a:avLst>
            </a:prstGeom>
            <a:grpFill/>
            <a:ln>
              <a:noFill/>
            </a:ln>
            <a:effectLst>
              <a:outerShdw blurRad="190500" dist="228600" dir="2700000" algn="ctr">
                <a:srgbClr val="000000">
                  <a:alpha val="30000"/>
                </a:srgbClr>
              </a:outerShdw>
            </a:effectLst>
            <a:sp3d prstMaterial="matte">
              <a:bevelT w="127000" h="63500"/>
            </a:sp3d>
          </p:spPr>
          <p:style>
            <a:lnRef idx="2">
              <a:scrgbClr r="0" g="0" b="0"/>
            </a:lnRef>
            <a:fillRef idx="1">
              <a:scrgbClr r="0" g="0" b="0"/>
            </a:fillRef>
            <a:effectRef idx="0">
              <a:scrgbClr r="0" g="0" b="0"/>
            </a:effectRef>
            <a:fontRef idx="minor">
              <a:schemeClr val="lt1"/>
            </a:fontRef>
          </p:style>
        </p:sp>
        <p:sp>
          <p:nvSpPr>
            <p:cNvPr id="11" name="Rectangle: Rounded Corners 4">
              <a:extLst>
                <a:ext uri="{FF2B5EF4-FFF2-40B4-BE49-F238E27FC236}">
                  <a16:creationId xmlns:a16="http://schemas.microsoft.com/office/drawing/2014/main" id="{351EE51D-7DB7-63D4-E194-3B67670DE652}"/>
                </a:ext>
              </a:extLst>
            </p:cNvPr>
            <p:cNvSpPr txBox="1"/>
            <p:nvPr/>
          </p:nvSpPr>
          <p:spPr>
            <a:xfrm>
              <a:off x="-104125" y="303437"/>
              <a:ext cx="2934666" cy="2316543"/>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Hãy thảo luận cách làm thí nghiệm và dự đoán ánh sáng từ đèn pin có thể truyền qua những ngôi sao nào.</a:t>
              </a:r>
              <a:endParaRPr lang="en-US" sz="2800" b="1" dirty="0">
                <a:solidFill>
                  <a:srgbClr val="002060"/>
                </a:solidFill>
                <a:effectLst/>
                <a:latin typeface="Cambria" panose="02040503050406030204" pitchFamily="18" charset="0"/>
                <a:ea typeface="Cambria" panose="02040503050406030204" pitchFamily="18" charset="0"/>
              </a:endParaRPr>
            </a:p>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Đặt lần lượt các ngôi sao vào khoảng giữa đèn pin và tấm nhựa trắng. Bật đèn pin.</a:t>
              </a:r>
              <a:endParaRPr lang="en-US" sz="2800" b="1" dirty="0">
                <a:solidFill>
                  <a:srgbClr val="00206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922613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4859B0-7C89-48C8-977B-2B884AFA18B9}"/>
              </a:ext>
            </a:extLst>
          </p:cNvPr>
          <p:cNvSpPr/>
          <p:nvPr/>
        </p:nvSpPr>
        <p:spPr>
          <a:xfrm>
            <a:off x="1860617" y="192885"/>
            <a:ext cx="8609263" cy="707886"/>
          </a:xfrm>
          <a:prstGeom prst="rect">
            <a:avLst/>
          </a:prstGeom>
          <a:solidFill>
            <a:schemeClr val="bg1">
              <a:alpha val="76000"/>
            </a:schemeClr>
          </a:solidFill>
          <a:ln w="47625">
            <a:solidFill>
              <a:srgbClr val="00B0F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Hoàn</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thành</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phiếu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học</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tập</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sau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đây</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descr="Cartoon Sun PNG, Clipart, Cartoon Clipart, Glasses, Smile, Sun Clipart,  Wear Free PNG Download"/>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89168" y="-345903"/>
            <a:ext cx="1892968" cy="31053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 shot of a chart&#10;&#10;Description automatically generated">
            <a:extLst>
              <a:ext uri="{FF2B5EF4-FFF2-40B4-BE49-F238E27FC236}">
                <a16:creationId xmlns:a16="http://schemas.microsoft.com/office/drawing/2014/main" id="{92242DA1-DFEF-306A-3DFA-4AB78A7AB6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7173" y="1150122"/>
            <a:ext cx="3995531" cy="5651388"/>
          </a:xfrm>
          <a:prstGeom prst="rect">
            <a:avLst/>
          </a:prstGeom>
        </p:spPr>
      </p:pic>
    </p:spTree>
    <p:extLst>
      <p:ext uri="{BB962C8B-B14F-4D97-AF65-F5344CB8AC3E}">
        <p14:creationId xmlns:p14="http://schemas.microsoft.com/office/powerpoint/2010/main" val="4835493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千图网海量PPT模板www.58pic.com ​​">
  <a:themeElements>
    <a:clrScheme name="自定义 2251">
      <a:dk1>
        <a:sysClr val="windowText" lastClr="000000"/>
      </a:dk1>
      <a:lt1>
        <a:sysClr val="window" lastClr="FFFFFF"/>
      </a:lt1>
      <a:dk2>
        <a:srgbClr val="44546A"/>
      </a:dk2>
      <a:lt2>
        <a:srgbClr val="E7E6E6"/>
      </a:lt2>
      <a:accent1>
        <a:srgbClr val="3E8A47"/>
      </a:accent1>
      <a:accent2>
        <a:srgbClr val="3E8A47"/>
      </a:accent2>
      <a:accent3>
        <a:srgbClr val="3E8A47"/>
      </a:accent3>
      <a:accent4>
        <a:srgbClr val="3E8A47"/>
      </a:accent4>
      <a:accent5>
        <a:srgbClr val="3E8A47"/>
      </a:accent5>
      <a:accent6>
        <a:srgbClr val="3E8A47"/>
      </a:accent6>
      <a:hlink>
        <a:srgbClr val="3E8A47"/>
      </a:hlink>
      <a:folHlink>
        <a:srgbClr val="3E8A47"/>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of Course Jeopardy XL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715</Words>
  <Application>Microsoft Office PowerPoint</Application>
  <PresentationFormat>Widescreen</PresentationFormat>
  <Paragraphs>55</Paragraphs>
  <Slides>22</Slides>
  <Notes>2</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22</vt:i4>
      </vt:variant>
    </vt:vector>
  </HeadingPairs>
  <TitlesOfParts>
    <vt:vector size="37" baseType="lpstr">
      <vt:lpstr>等线</vt:lpstr>
      <vt:lpstr>等线 Light</vt:lpstr>
      <vt:lpstr>微软雅黑</vt:lpstr>
      <vt:lpstr>Algerian</vt:lpstr>
      <vt:lpstr>Arial</vt:lpstr>
      <vt:lpstr>Calibri</vt:lpstr>
      <vt:lpstr>Calibri Light</vt:lpstr>
      <vt:lpstr>Cambria</vt:lpstr>
      <vt:lpstr>Lato</vt:lpstr>
      <vt:lpstr>Patrick Hand</vt:lpstr>
      <vt:lpstr>Times New Roman</vt:lpstr>
      <vt:lpstr>千图网海量PPT模板www.58pic.com ​​</vt:lpstr>
      <vt:lpstr>Custom Design</vt:lpstr>
      <vt:lpstr>End of Course Jeopardy XL by Slidesgo</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45</cp:revision>
  <dcterms:created xsi:type="dcterms:W3CDTF">2023-08-09T10:06:45Z</dcterms:created>
  <dcterms:modified xsi:type="dcterms:W3CDTF">2026-04-12T14:35:32Z</dcterms:modified>
</cp:coreProperties>
</file>