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74" r:id="rId4"/>
  </p:sldMasterIdLst>
  <p:notesMasterIdLst>
    <p:notesMasterId r:id="rId18"/>
  </p:notesMasterIdLst>
  <p:sldIdLst>
    <p:sldId id="4411" r:id="rId5"/>
    <p:sldId id="394" r:id="rId6"/>
    <p:sldId id="395" r:id="rId7"/>
    <p:sldId id="381" r:id="rId8"/>
    <p:sldId id="383" r:id="rId9"/>
    <p:sldId id="399" r:id="rId10"/>
    <p:sldId id="396" r:id="rId11"/>
    <p:sldId id="403" r:id="rId12"/>
    <p:sldId id="387" r:id="rId13"/>
    <p:sldId id="408" r:id="rId14"/>
    <p:sldId id="410" r:id="rId15"/>
    <p:sldId id="1416" r:id="rId16"/>
    <p:sldId id="14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58443-BF84-4A41-9F08-E8D3592BFEC5}" type="datetimeFigureOut">
              <a:rPr lang="en-US" smtClean="0"/>
              <a:t>13/04/2026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2C05D-9F20-427D-A79D-21876FF4FB83}" type="slidenum">
              <a:rPr lang="en-US" smtClean="0"/>
              <a:t>‹#›</a:t>
            </a:fld>
            <a:endParaRPr lang="en-US"/>
          </a:p>
        </p:txBody>
      </p:sp>
    </p:spTree>
    <p:extLst>
      <p:ext uri="{BB962C8B-B14F-4D97-AF65-F5344CB8AC3E}">
        <p14:creationId xmlns:p14="http://schemas.microsoft.com/office/powerpoint/2010/main" val="190550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04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3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045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chậu</a:t>
            </a:r>
            <a:r>
              <a:rPr lang="en-US" baseline="0" dirty="0"/>
              <a:t> </a:t>
            </a:r>
            <a:r>
              <a:rPr lang="en-US" baseline="0" dirty="0" err="1"/>
              <a:t>hoa</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câu</a:t>
            </a:r>
            <a:r>
              <a:rPr lang="en-US" baseline="0" dirty="0"/>
              <a:t> </a:t>
            </a:r>
            <a:r>
              <a:rPr lang="en-US" baseline="0" dirty="0" err="1"/>
              <a:t>hỏi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5319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6402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4.xml"/><Relationship Id="rId4" Type="http://schemas.openxmlformats.org/officeDocument/2006/relationships/hyperlink" Target="https://www.freepik.com/" TargetMode="Externa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8C52-D42F-88E0-B259-2BFEC02692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F28197-B5CC-29AE-5275-324504765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E79B6C-DD18-0D36-D199-B5180478DBB2}"/>
              </a:ext>
            </a:extLst>
          </p:cNvPr>
          <p:cNvSpPr>
            <a:spLocks noGrp="1"/>
          </p:cNvSpPr>
          <p:nvPr>
            <p:ph type="dt" sz="half" idx="10"/>
          </p:nvPr>
        </p:nvSpPr>
        <p:spPr/>
        <p:txBody>
          <a:bodyPr/>
          <a:lstStyle/>
          <a:p>
            <a:fld id="{3B87D7F1-41B1-45E0-A538-A7DC8E6A5545}" type="datetimeFigureOut">
              <a:rPr lang="en-US" smtClean="0"/>
              <a:t>13/04/2026</a:t>
            </a:fld>
            <a:endParaRPr lang="en-US"/>
          </a:p>
        </p:txBody>
      </p:sp>
      <p:sp>
        <p:nvSpPr>
          <p:cNvPr id="5" name="Footer Placeholder 4">
            <a:extLst>
              <a:ext uri="{FF2B5EF4-FFF2-40B4-BE49-F238E27FC236}">
                <a16:creationId xmlns:a16="http://schemas.microsoft.com/office/drawing/2014/main" id="{D8C12F43-CDDF-783F-F6D7-BD06D550A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BBA2D-1E4D-3113-F864-64ED3A1595D5}"/>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3792296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F857-96E2-C7E5-15E6-2E64774451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F4EF26-B98F-0607-2BB9-A9247B6DA1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85CD0-A984-B326-6482-C05A62D46303}"/>
              </a:ext>
            </a:extLst>
          </p:cNvPr>
          <p:cNvSpPr>
            <a:spLocks noGrp="1"/>
          </p:cNvSpPr>
          <p:nvPr>
            <p:ph type="dt" sz="half" idx="10"/>
          </p:nvPr>
        </p:nvSpPr>
        <p:spPr/>
        <p:txBody>
          <a:bodyPr/>
          <a:lstStyle/>
          <a:p>
            <a:fld id="{3B87D7F1-41B1-45E0-A538-A7DC8E6A5545}" type="datetimeFigureOut">
              <a:rPr lang="en-US" smtClean="0"/>
              <a:t>13/04/2026</a:t>
            </a:fld>
            <a:endParaRPr lang="en-US"/>
          </a:p>
        </p:txBody>
      </p:sp>
      <p:sp>
        <p:nvSpPr>
          <p:cNvPr id="5" name="Footer Placeholder 4">
            <a:extLst>
              <a:ext uri="{FF2B5EF4-FFF2-40B4-BE49-F238E27FC236}">
                <a16:creationId xmlns:a16="http://schemas.microsoft.com/office/drawing/2014/main" id="{A853EF7A-2B32-67C9-5270-09435C2FC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A318E-93A3-AF07-7F9B-9E4693376617}"/>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108199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2B9CD-FF4D-0168-7E76-0E461A73B0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A18219-728B-42F0-5C1E-8AF8CC07FB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3A969-A671-92A7-C312-04CA5EC4C229}"/>
              </a:ext>
            </a:extLst>
          </p:cNvPr>
          <p:cNvSpPr>
            <a:spLocks noGrp="1"/>
          </p:cNvSpPr>
          <p:nvPr>
            <p:ph type="dt" sz="half" idx="10"/>
          </p:nvPr>
        </p:nvSpPr>
        <p:spPr/>
        <p:txBody>
          <a:bodyPr/>
          <a:lstStyle/>
          <a:p>
            <a:fld id="{3B87D7F1-41B1-45E0-A538-A7DC8E6A5545}" type="datetimeFigureOut">
              <a:rPr lang="en-US" smtClean="0"/>
              <a:t>13/04/2026</a:t>
            </a:fld>
            <a:endParaRPr lang="en-US"/>
          </a:p>
        </p:txBody>
      </p:sp>
      <p:sp>
        <p:nvSpPr>
          <p:cNvPr id="5" name="Footer Placeholder 4">
            <a:extLst>
              <a:ext uri="{FF2B5EF4-FFF2-40B4-BE49-F238E27FC236}">
                <a16:creationId xmlns:a16="http://schemas.microsoft.com/office/drawing/2014/main" id="{335422CE-3B89-723E-7A2A-96E3EBD9F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EBEDF-B3B0-FA7D-8E89-9B8E752ACD6D}"/>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1438558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114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1" y="1122363"/>
            <a:ext cx="9144000" cy="2387600"/>
          </a:xfrm>
        </p:spPr>
        <p:txBody>
          <a:bodyPr anchor="b"/>
          <a:lstStyle>
            <a:lvl1pPr algn="ctr">
              <a:defRPr sz="5999"/>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1" y="3602038"/>
            <a:ext cx="9144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218204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p:txBody>
          <a:bodyPr/>
          <a:lstStyle/>
          <a:p>
            <a:fld id="{6C35C536-4314-40BB-BE2E-6E3FF19D8861}"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9632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40"/>
            <a:ext cx="10515600" cy="2852737"/>
          </a:xfrm>
        </p:spPr>
        <p:txBody>
          <a:bodyPr anchor="b"/>
          <a:lstStyle>
            <a:lvl1pPr>
              <a:defRPr sz="5999"/>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p:txBody>
          <a:bodyPr/>
          <a:lstStyle/>
          <a:p>
            <a:fld id="{6C35C536-4314-40BB-BE2E-6E3FF19D8861}"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57140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1"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p:txBody>
          <a:bodyPr/>
          <a:lstStyle/>
          <a:p>
            <a:fld id="{6C35C536-4314-40BB-BE2E-6E3FF19D8861}" type="datetimeFigureOut">
              <a:rPr lang="zh-CN" altLang="en-US" smtClean="0"/>
              <a:t>2026/4/13</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961843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9" y="1681163"/>
            <a:ext cx="5157787"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p:txBody>
          <a:bodyPr/>
          <a:lstStyle/>
          <a:p>
            <a:fld id="{6C35C536-4314-40BB-BE2E-6E3FF19D8861}" type="datetimeFigureOut">
              <a:rPr lang="zh-CN" altLang="en-US" smtClean="0"/>
              <a:t>2026/4/13</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639731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p:txBody>
          <a:bodyPr/>
          <a:lstStyle/>
          <a:p>
            <a:fld id="{6C35C536-4314-40BB-BE2E-6E3FF19D8861}" type="datetimeFigureOut">
              <a:rPr lang="zh-CN" altLang="en-US" smtClean="0"/>
              <a:t>2026/4/13</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057767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p:txBody>
          <a:bodyPr/>
          <a:lstStyle/>
          <a:p>
            <a:fld id="{6C35C536-4314-40BB-BE2E-6E3FF19D8861}" type="datetimeFigureOut">
              <a:rPr lang="zh-CN" altLang="en-US" smtClean="0"/>
              <a:t>2026/4/13</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219229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E79D-417E-7362-1A6E-7C14AA038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96CDEE-963D-B8B0-B7D5-6FB7B0C254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3C275-5860-4E6E-35AF-4804A8AEFC0E}"/>
              </a:ext>
            </a:extLst>
          </p:cNvPr>
          <p:cNvSpPr>
            <a:spLocks noGrp="1"/>
          </p:cNvSpPr>
          <p:nvPr>
            <p:ph type="dt" sz="half" idx="10"/>
          </p:nvPr>
        </p:nvSpPr>
        <p:spPr/>
        <p:txBody>
          <a:bodyPr/>
          <a:lstStyle/>
          <a:p>
            <a:fld id="{3B87D7F1-41B1-45E0-A538-A7DC8E6A5545}" type="datetimeFigureOut">
              <a:rPr lang="en-US" smtClean="0"/>
              <a:t>13/04/2026</a:t>
            </a:fld>
            <a:endParaRPr lang="en-US"/>
          </a:p>
        </p:txBody>
      </p:sp>
      <p:sp>
        <p:nvSpPr>
          <p:cNvPr id="5" name="Footer Placeholder 4">
            <a:extLst>
              <a:ext uri="{FF2B5EF4-FFF2-40B4-BE49-F238E27FC236}">
                <a16:creationId xmlns:a16="http://schemas.microsoft.com/office/drawing/2014/main" id="{69E967FB-9A57-3F4B-06B6-417300EC9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AB11E-EAF5-38AB-E607-8F2F137D37B4}"/>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583005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p:txBody>
          <a:bodyPr/>
          <a:lstStyle/>
          <a:p>
            <a:fld id="{6C35C536-4314-40BB-BE2E-6E3FF19D8861}" type="datetimeFigureOut">
              <a:rPr lang="zh-CN" altLang="en-US" smtClean="0"/>
              <a:t>2026/4/13</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097203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7"/>
            <a:ext cx="6172200"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p:txBody>
          <a:bodyPr/>
          <a:lstStyle/>
          <a:p>
            <a:fld id="{6C35C536-4314-40BB-BE2E-6E3FF19D8861}" type="datetimeFigureOut">
              <a:rPr lang="zh-CN" altLang="en-US" smtClean="0"/>
              <a:t>2026/4/13</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929103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p:txBody>
          <a:bodyPr/>
          <a:lstStyle/>
          <a:p>
            <a:fld id="{6C35C536-4314-40BB-BE2E-6E3FF19D8861}"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01804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p:txBody>
          <a:bodyPr/>
          <a:lstStyle/>
          <a:p>
            <a:fld id="{6C35C536-4314-40BB-BE2E-6E3FF19D8861}"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31380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43767" y="721617"/>
            <a:ext cx="6304400" cy="24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000"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522100" y="3158317"/>
            <a:ext cx="5148000" cy="56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15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571900" y="2500025"/>
            <a:ext cx="7048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934600" y="725459"/>
            <a:ext cx="4322800" cy="17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 name="Google Shape;14;p3"/>
          <p:cNvSpPr txBox="1">
            <a:spLocks noGrp="1"/>
          </p:cNvSpPr>
          <p:nvPr>
            <p:ph type="subTitle" idx="1"/>
          </p:nvPr>
        </p:nvSpPr>
        <p:spPr>
          <a:xfrm>
            <a:off x="2572000" y="3622425"/>
            <a:ext cx="7048000" cy="601200"/>
          </a:xfrm>
          <a:prstGeom prst="rect">
            <a:avLst/>
          </a:prstGeom>
        </p:spPr>
        <p:txBody>
          <a:bodyPr spcFirstLastPara="1" wrap="square" lIns="91425" tIns="91425" rIns="91425" bIns="91425" anchor="b"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5" name="Google Shape;15;p3"/>
          <p:cNvGrpSpPr/>
          <p:nvPr/>
        </p:nvGrpSpPr>
        <p:grpSpPr>
          <a:xfrm>
            <a:off x="-184466" y="3531522"/>
            <a:ext cx="7748415" cy="2195639"/>
            <a:chOff x="664583" y="2178018"/>
            <a:chExt cx="7577664" cy="2147253"/>
          </a:xfrm>
        </p:grpSpPr>
        <p:sp>
          <p:nvSpPr>
            <p:cNvPr id="16" name="Google Shape;16;p3"/>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3"/>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3"/>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 name="Google Shape;19;p3"/>
          <p:cNvSpPr/>
          <p:nvPr/>
        </p:nvSpPr>
        <p:spPr>
          <a:xfrm>
            <a:off x="464867" y="8226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3"/>
          <p:cNvSpPr/>
          <p:nvPr/>
        </p:nvSpPr>
        <p:spPr>
          <a:xfrm>
            <a:off x="10054534" y="22223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1" name="Google Shape;21;p3"/>
          <p:cNvGrpSpPr/>
          <p:nvPr/>
        </p:nvGrpSpPr>
        <p:grpSpPr>
          <a:xfrm>
            <a:off x="-331600" y="5576298"/>
            <a:ext cx="12854800" cy="1281716"/>
            <a:chOff x="-248700" y="4182223"/>
            <a:chExt cx="9641100" cy="961287"/>
          </a:xfrm>
        </p:grpSpPr>
        <p:grpSp>
          <p:nvGrpSpPr>
            <p:cNvPr id="22" name="Google Shape;22;p3"/>
            <p:cNvGrpSpPr/>
            <p:nvPr/>
          </p:nvGrpSpPr>
          <p:grpSpPr>
            <a:xfrm>
              <a:off x="-248629" y="4462202"/>
              <a:ext cx="9640980" cy="681308"/>
              <a:chOff x="131200" y="4480088"/>
              <a:chExt cx="8881603" cy="627644"/>
            </a:xfrm>
          </p:grpSpPr>
          <p:sp>
            <p:nvSpPr>
              <p:cNvPr id="23" name="Google Shape;23;p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6" name="Google Shape;26;p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957227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950967" y="1604600"/>
            <a:ext cx="10290000" cy="4534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30" name="Google Shape;30;p4"/>
          <p:cNvSpPr/>
          <p:nvPr/>
        </p:nvSpPr>
        <p:spPr>
          <a:xfrm flipH="1">
            <a:off x="-542806" y="4476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4"/>
          <p:cNvSpPr/>
          <p:nvPr/>
        </p:nvSpPr>
        <p:spPr>
          <a:xfrm flipH="1">
            <a:off x="9417779" y="381767"/>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13460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5"/>
          <p:cNvSpPr txBox="1">
            <a:spLocks noGrp="1"/>
          </p:cNvSpPr>
          <p:nvPr>
            <p:ph type="body" idx="1"/>
          </p:nvPr>
        </p:nvSpPr>
        <p:spPr>
          <a:xfrm>
            <a:off x="2022084"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5" name="Google Shape;35;p5"/>
          <p:cNvSpPr txBox="1">
            <a:spLocks noGrp="1"/>
          </p:cNvSpPr>
          <p:nvPr>
            <p:ph type="body" idx="2"/>
          </p:nvPr>
        </p:nvSpPr>
        <p:spPr>
          <a:xfrm>
            <a:off x="7403491"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 name="Google Shape;36;p5"/>
          <p:cNvSpPr txBox="1">
            <a:spLocks noGrp="1"/>
          </p:cNvSpPr>
          <p:nvPr>
            <p:ph type="title" idx="3"/>
          </p:nvPr>
        </p:nvSpPr>
        <p:spPr>
          <a:xfrm>
            <a:off x="2025441" y="2113067"/>
            <a:ext cx="3631200" cy="700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5"/>
          <p:cNvSpPr txBox="1">
            <a:spLocks noGrp="1"/>
          </p:cNvSpPr>
          <p:nvPr>
            <p:ph type="title" idx="4"/>
          </p:nvPr>
        </p:nvSpPr>
        <p:spPr>
          <a:xfrm>
            <a:off x="7403507" y="2113067"/>
            <a:ext cx="3631200" cy="700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8" name="Google Shape;38;p5"/>
          <p:cNvSpPr/>
          <p:nvPr/>
        </p:nvSpPr>
        <p:spPr>
          <a:xfrm>
            <a:off x="-176977" y="4463606"/>
            <a:ext cx="2791537" cy="1417929"/>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 name="Google Shape;39;p5"/>
          <p:cNvGrpSpPr/>
          <p:nvPr/>
        </p:nvGrpSpPr>
        <p:grpSpPr>
          <a:xfrm>
            <a:off x="-331600" y="5576298"/>
            <a:ext cx="12854800" cy="1281716"/>
            <a:chOff x="-248700" y="4182223"/>
            <a:chExt cx="9641100" cy="961287"/>
          </a:xfrm>
        </p:grpSpPr>
        <p:grpSp>
          <p:nvGrpSpPr>
            <p:cNvPr id="40" name="Google Shape;40;p5"/>
            <p:cNvGrpSpPr/>
            <p:nvPr/>
          </p:nvGrpSpPr>
          <p:grpSpPr>
            <a:xfrm>
              <a:off x="-248629" y="4462202"/>
              <a:ext cx="9640980" cy="681308"/>
              <a:chOff x="131200" y="4480088"/>
              <a:chExt cx="8881603" cy="627644"/>
            </a:xfrm>
          </p:grpSpPr>
          <p:sp>
            <p:nvSpPr>
              <p:cNvPr id="41" name="Google Shape;41;p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4" name="Google Shape;44;p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5" name="Google Shape;45;p5"/>
          <p:cNvGrpSpPr/>
          <p:nvPr/>
        </p:nvGrpSpPr>
        <p:grpSpPr>
          <a:xfrm>
            <a:off x="963193" y="4625732"/>
            <a:ext cx="2680079" cy="1382920"/>
            <a:chOff x="170200" y="992400"/>
            <a:chExt cx="7153234" cy="3691066"/>
          </a:xfrm>
        </p:grpSpPr>
        <p:sp>
          <p:nvSpPr>
            <p:cNvPr id="46" name="Google Shape;46;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3" name="Google Shape;63;p5"/>
          <p:cNvGrpSpPr/>
          <p:nvPr/>
        </p:nvGrpSpPr>
        <p:grpSpPr>
          <a:xfrm>
            <a:off x="3495626" y="4625732"/>
            <a:ext cx="2680079" cy="1382920"/>
            <a:chOff x="170200" y="992400"/>
            <a:chExt cx="7153234" cy="3691066"/>
          </a:xfrm>
        </p:grpSpPr>
        <p:sp>
          <p:nvSpPr>
            <p:cNvPr id="64" name="Google Shape;64;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1" name="Google Shape;81;p5"/>
          <p:cNvGrpSpPr/>
          <p:nvPr/>
        </p:nvGrpSpPr>
        <p:grpSpPr>
          <a:xfrm>
            <a:off x="6028089" y="4625732"/>
            <a:ext cx="2680079" cy="1382920"/>
            <a:chOff x="170200" y="992400"/>
            <a:chExt cx="7153234" cy="3691066"/>
          </a:xfrm>
        </p:grpSpPr>
        <p:sp>
          <p:nvSpPr>
            <p:cNvPr id="82" name="Google Shape;82;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9" name="Google Shape;99;p5"/>
          <p:cNvGrpSpPr/>
          <p:nvPr/>
        </p:nvGrpSpPr>
        <p:grpSpPr>
          <a:xfrm>
            <a:off x="8560522" y="4625732"/>
            <a:ext cx="2680079" cy="1382920"/>
            <a:chOff x="170200" y="992400"/>
            <a:chExt cx="7153234" cy="3691066"/>
          </a:xfrm>
        </p:grpSpPr>
        <p:sp>
          <p:nvSpPr>
            <p:cNvPr id="100" name="Google Shape;100;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7" name="Google Shape;117;p5"/>
          <p:cNvGrpSpPr/>
          <p:nvPr/>
        </p:nvGrpSpPr>
        <p:grpSpPr>
          <a:xfrm flipH="1">
            <a:off x="10057757" y="5333553"/>
            <a:ext cx="1386057" cy="700303"/>
            <a:chOff x="1866724" y="1193292"/>
            <a:chExt cx="6154785" cy="3109690"/>
          </a:xfrm>
        </p:grpSpPr>
        <p:sp>
          <p:nvSpPr>
            <p:cNvPr id="118" name="Google Shape;118;p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0" name="Google Shape;120;p5"/>
          <p:cNvSpPr/>
          <p:nvPr/>
        </p:nvSpPr>
        <p:spPr>
          <a:xfrm>
            <a:off x="9863734" y="347967"/>
            <a:ext cx="2067897" cy="57067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04432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1"/>
        <p:cNvGrpSpPr/>
        <p:nvPr/>
      </p:nvGrpSpPr>
      <p:grpSpPr>
        <a:xfrm>
          <a:off x="0" y="0"/>
          <a:ext cx="0" cy="0"/>
          <a:chOff x="0" y="0"/>
          <a:chExt cx="0" cy="0"/>
        </a:xfrm>
      </p:grpSpPr>
      <p:grpSp>
        <p:nvGrpSpPr>
          <p:cNvPr id="122" name="Google Shape;122;p6"/>
          <p:cNvGrpSpPr/>
          <p:nvPr/>
        </p:nvGrpSpPr>
        <p:grpSpPr>
          <a:xfrm>
            <a:off x="-331600" y="5576298"/>
            <a:ext cx="12854800" cy="1281716"/>
            <a:chOff x="-248700" y="4182223"/>
            <a:chExt cx="9641100" cy="961287"/>
          </a:xfrm>
        </p:grpSpPr>
        <p:grpSp>
          <p:nvGrpSpPr>
            <p:cNvPr id="123" name="Google Shape;123;p6"/>
            <p:cNvGrpSpPr/>
            <p:nvPr/>
          </p:nvGrpSpPr>
          <p:grpSpPr>
            <a:xfrm>
              <a:off x="-248629" y="4462202"/>
              <a:ext cx="9640980" cy="681308"/>
              <a:chOff x="131200" y="4480088"/>
              <a:chExt cx="8881603" cy="627644"/>
            </a:xfrm>
          </p:grpSpPr>
          <p:sp>
            <p:nvSpPr>
              <p:cNvPr id="124" name="Google Shape;124;p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7" name="Google Shape;127;p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8" name="Google Shape;128;p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29" name="Google Shape;129;p6"/>
          <p:cNvGrpSpPr/>
          <p:nvPr/>
        </p:nvGrpSpPr>
        <p:grpSpPr>
          <a:xfrm>
            <a:off x="10469469" y="4956818"/>
            <a:ext cx="1511615" cy="763740"/>
            <a:chOff x="1866724" y="1193292"/>
            <a:chExt cx="6154785" cy="3109690"/>
          </a:xfrm>
        </p:grpSpPr>
        <p:sp>
          <p:nvSpPr>
            <p:cNvPr id="130" name="Google Shape;130;p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2" name="Google Shape;132;p6"/>
          <p:cNvSpPr/>
          <p:nvPr/>
        </p:nvSpPr>
        <p:spPr>
          <a:xfrm flipH="1">
            <a:off x="9058588" y="148596"/>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846736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6213033" y="719333"/>
            <a:ext cx="5028000" cy="1129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35" name="Google Shape;135;p7"/>
          <p:cNvSpPr txBox="1">
            <a:spLocks noGrp="1"/>
          </p:cNvSpPr>
          <p:nvPr>
            <p:ph type="body" idx="1"/>
          </p:nvPr>
        </p:nvSpPr>
        <p:spPr>
          <a:xfrm>
            <a:off x="6213033" y="1848933"/>
            <a:ext cx="5028000" cy="3727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36" name="Google Shape;136;p7"/>
          <p:cNvGrpSpPr/>
          <p:nvPr/>
        </p:nvGrpSpPr>
        <p:grpSpPr>
          <a:xfrm>
            <a:off x="130638" y="4320200"/>
            <a:ext cx="13770639" cy="1474641"/>
            <a:chOff x="803936" y="3001174"/>
            <a:chExt cx="12365875" cy="1324211"/>
          </a:xfrm>
        </p:grpSpPr>
        <p:sp>
          <p:nvSpPr>
            <p:cNvPr id="137" name="Google Shape;137;p7"/>
            <p:cNvSpPr/>
            <p:nvPr/>
          </p:nvSpPr>
          <p:spPr>
            <a:xfrm>
              <a:off x="10566743" y="3001174"/>
              <a:ext cx="2603068" cy="1317595"/>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7"/>
            <p:cNvSpPr/>
            <p:nvPr/>
          </p:nvSpPr>
          <p:spPr>
            <a:xfrm>
              <a:off x="803936" y="3174411"/>
              <a:ext cx="2265971" cy="115097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7"/>
            <p:cNvSpPr/>
            <p:nvPr/>
          </p:nvSpPr>
          <p:spPr>
            <a:xfrm>
              <a:off x="9689141" y="3367462"/>
              <a:ext cx="1881516" cy="951294"/>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0" name="Google Shape;140;p7"/>
          <p:cNvGrpSpPr/>
          <p:nvPr/>
        </p:nvGrpSpPr>
        <p:grpSpPr>
          <a:xfrm>
            <a:off x="-331600" y="5576298"/>
            <a:ext cx="12854800" cy="1281716"/>
            <a:chOff x="-248700" y="4182223"/>
            <a:chExt cx="9641100" cy="961287"/>
          </a:xfrm>
        </p:grpSpPr>
        <p:grpSp>
          <p:nvGrpSpPr>
            <p:cNvPr id="141" name="Google Shape;141;p7"/>
            <p:cNvGrpSpPr/>
            <p:nvPr/>
          </p:nvGrpSpPr>
          <p:grpSpPr>
            <a:xfrm>
              <a:off x="-248629" y="4462202"/>
              <a:ext cx="9640980" cy="681308"/>
              <a:chOff x="131200" y="4480088"/>
              <a:chExt cx="8881603" cy="627644"/>
            </a:xfrm>
          </p:grpSpPr>
          <p:sp>
            <p:nvSpPr>
              <p:cNvPr id="142" name="Google Shape;142;p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5" name="Google Shape;145;p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54175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91F1-0939-EFCB-86A2-44D57505C9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C1B70-ECEE-3CC4-0BBD-109D3BF2D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BF1DDA-D291-39E9-5708-AB0BA7A20055}"/>
              </a:ext>
            </a:extLst>
          </p:cNvPr>
          <p:cNvSpPr>
            <a:spLocks noGrp="1"/>
          </p:cNvSpPr>
          <p:nvPr>
            <p:ph type="dt" sz="half" idx="10"/>
          </p:nvPr>
        </p:nvSpPr>
        <p:spPr/>
        <p:txBody>
          <a:bodyPr/>
          <a:lstStyle/>
          <a:p>
            <a:fld id="{3B87D7F1-41B1-45E0-A538-A7DC8E6A5545}" type="datetimeFigureOut">
              <a:rPr lang="en-US" smtClean="0"/>
              <a:t>13/04/2026</a:t>
            </a:fld>
            <a:endParaRPr lang="en-US"/>
          </a:p>
        </p:txBody>
      </p:sp>
      <p:sp>
        <p:nvSpPr>
          <p:cNvPr id="5" name="Footer Placeholder 4">
            <a:extLst>
              <a:ext uri="{FF2B5EF4-FFF2-40B4-BE49-F238E27FC236}">
                <a16:creationId xmlns:a16="http://schemas.microsoft.com/office/drawing/2014/main" id="{0BBDEF0A-B81A-E732-950D-8808F00C9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C8CE7-4BF8-1745-4DAF-AEF8A72D2323}"/>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2711975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3201967" y="719333"/>
            <a:ext cx="5989600" cy="286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48" name="Google Shape;148;p8"/>
          <p:cNvSpPr/>
          <p:nvPr/>
        </p:nvSpPr>
        <p:spPr>
          <a:xfrm>
            <a:off x="9723858" y="4803301"/>
            <a:ext cx="1735159" cy="8813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49" name="Google Shape;149;p8"/>
          <p:cNvGrpSpPr/>
          <p:nvPr/>
        </p:nvGrpSpPr>
        <p:grpSpPr>
          <a:xfrm>
            <a:off x="-331600" y="5576298"/>
            <a:ext cx="12854800" cy="1281716"/>
            <a:chOff x="-248700" y="4182223"/>
            <a:chExt cx="9641100" cy="961287"/>
          </a:xfrm>
        </p:grpSpPr>
        <p:grpSp>
          <p:nvGrpSpPr>
            <p:cNvPr id="150" name="Google Shape;150;p8"/>
            <p:cNvGrpSpPr/>
            <p:nvPr/>
          </p:nvGrpSpPr>
          <p:grpSpPr>
            <a:xfrm>
              <a:off x="-248629" y="4462202"/>
              <a:ext cx="9640980" cy="681308"/>
              <a:chOff x="131200" y="4480088"/>
              <a:chExt cx="8881603" cy="627644"/>
            </a:xfrm>
          </p:grpSpPr>
          <p:sp>
            <p:nvSpPr>
              <p:cNvPr id="151" name="Google Shape;151;p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4" name="Google Shape;154;p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5" name="Google Shape;155;p8"/>
          <p:cNvSpPr/>
          <p:nvPr/>
        </p:nvSpPr>
        <p:spPr>
          <a:xfrm flipH="1">
            <a:off x="10186883" y="3238199"/>
            <a:ext cx="2594019" cy="71587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6" name="Google Shape;156;p8"/>
          <p:cNvGrpSpPr/>
          <p:nvPr/>
        </p:nvGrpSpPr>
        <p:grpSpPr>
          <a:xfrm>
            <a:off x="9373144" y="4871122"/>
            <a:ext cx="1807865" cy="913420"/>
            <a:chOff x="1866724" y="1193292"/>
            <a:chExt cx="6154785" cy="3109690"/>
          </a:xfrm>
        </p:grpSpPr>
        <p:sp>
          <p:nvSpPr>
            <p:cNvPr id="157" name="Google Shape;157;p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9" name="Google Shape;159;p8"/>
          <p:cNvSpPr/>
          <p:nvPr/>
        </p:nvSpPr>
        <p:spPr>
          <a:xfrm flipH="1">
            <a:off x="8258398" y="500115"/>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32606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950967" y="2127800"/>
            <a:ext cx="4796800" cy="13568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62" name="Google Shape;162;p9"/>
          <p:cNvSpPr txBox="1">
            <a:spLocks noGrp="1"/>
          </p:cNvSpPr>
          <p:nvPr>
            <p:ph type="subTitle" idx="1"/>
          </p:nvPr>
        </p:nvSpPr>
        <p:spPr>
          <a:xfrm>
            <a:off x="1624467" y="3484600"/>
            <a:ext cx="4123200" cy="1245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063060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950967" y="4744533"/>
            <a:ext cx="4015200" cy="139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03049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5"/>
        <p:cNvGrpSpPr/>
        <p:nvPr/>
      </p:nvGrpSpPr>
      <p:grpSpPr>
        <a:xfrm>
          <a:off x="0" y="0"/>
          <a:ext cx="0" cy="0"/>
          <a:chOff x="0" y="0"/>
          <a:chExt cx="0" cy="0"/>
        </a:xfrm>
      </p:grpSpPr>
      <p:sp>
        <p:nvSpPr>
          <p:cNvPr id="166" name="Google Shape;166;p11"/>
          <p:cNvSpPr txBox="1">
            <a:spLocks noGrp="1"/>
          </p:cNvSpPr>
          <p:nvPr>
            <p:ph type="title" hasCustomPrompt="1"/>
          </p:nvPr>
        </p:nvSpPr>
        <p:spPr>
          <a:xfrm>
            <a:off x="3748633" y="1212300"/>
            <a:ext cx="7492400" cy="2163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67" name="Google Shape;167;p11"/>
          <p:cNvSpPr txBox="1">
            <a:spLocks noGrp="1"/>
          </p:cNvSpPr>
          <p:nvPr>
            <p:ph type="body" idx="1"/>
          </p:nvPr>
        </p:nvSpPr>
        <p:spPr>
          <a:xfrm>
            <a:off x="3748633" y="3375367"/>
            <a:ext cx="7492400" cy="6968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a:lvl1pPr>
            <a:lvl2pPr marL="1219170" lvl="1" indent="-440256" algn="ctr">
              <a:spcBef>
                <a:spcPts val="0"/>
              </a:spcBef>
              <a:spcAft>
                <a:spcPts val="0"/>
              </a:spcAft>
              <a:buSzPts val="1600"/>
              <a:buChar char="○"/>
              <a:defRPr/>
            </a:lvl2pPr>
            <a:lvl3pPr marL="1828754" lvl="2" indent="-440256" algn="ctr">
              <a:spcBef>
                <a:spcPts val="0"/>
              </a:spcBef>
              <a:spcAft>
                <a:spcPts val="0"/>
              </a:spcAft>
              <a:buSzPts val="1600"/>
              <a:buChar char="■"/>
              <a:defRPr/>
            </a:lvl3pPr>
            <a:lvl4pPr marL="2438339" lvl="3" indent="-440256" algn="ctr">
              <a:spcBef>
                <a:spcPts val="0"/>
              </a:spcBef>
              <a:spcAft>
                <a:spcPts val="0"/>
              </a:spcAft>
              <a:buSzPts val="1600"/>
              <a:buChar char="●"/>
              <a:defRPr/>
            </a:lvl4pPr>
            <a:lvl5pPr marL="3047924" lvl="4" indent="-440256" algn="ctr">
              <a:spcBef>
                <a:spcPts val="0"/>
              </a:spcBef>
              <a:spcAft>
                <a:spcPts val="0"/>
              </a:spcAft>
              <a:buSzPts val="1600"/>
              <a:buChar char="○"/>
              <a:defRPr/>
            </a:lvl5pPr>
            <a:lvl6pPr marL="3657509" lvl="5" indent="-440256" algn="ctr">
              <a:spcBef>
                <a:spcPts val="0"/>
              </a:spcBef>
              <a:spcAft>
                <a:spcPts val="0"/>
              </a:spcAft>
              <a:buSzPts val="1600"/>
              <a:buChar char="■"/>
              <a:defRPr/>
            </a:lvl6pPr>
            <a:lvl7pPr marL="4267093" lvl="6" indent="-440256" algn="ctr">
              <a:spcBef>
                <a:spcPts val="0"/>
              </a:spcBef>
              <a:spcAft>
                <a:spcPts val="0"/>
              </a:spcAft>
              <a:buSzPts val="1600"/>
              <a:buChar char="●"/>
              <a:defRPr/>
            </a:lvl7pPr>
            <a:lvl8pPr marL="4876678" lvl="7" indent="-440256" algn="ctr">
              <a:spcBef>
                <a:spcPts val="0"/>
              </a:spcBef>
              <a:spcAft>
                <a:spcPts val="0"/>
              </a:spcAft>
              <a:buSzPts val="1600"/>
              <a:buChar char="○"/>
              <a:defRPr/>
            </a:lvl8pPr>
            <a:lvl9pPr marL="5486263" lvl="8" indent="-440256" algn="ctr">
              <a:spcBef>
                <a:spcPts val="0"/>
              </a:spcBef>
              <a:spcAft>
                <a:spcPts val="0"/>
              </a:spcAft>
              <a:buSzPts val="1600"/>
              <a:buChar char="■"/>
              <a:defRPr/>
            </a:lvl9pPr>
          </a:lstStyle>
          <a:p>
            <a:endParaRPr/>
          </a:p>
        </p:txBody>
      </p:sp>
      <p:sp>
        <p:nvSpPr>
          <p:cNvPr id="168" name="Google Shape;168;p11"/>
          <p:cNvSpPr/>
          <p:nvPr/>
        </p:nvSpPr>
        <p:spPr>
          <a:xfrm>
            <a:off x="8865277" y="4859132"/>
            <a:ext cx="1790100" cy="909261"/>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1"/>
          <p:cNvSpPr/>
          <p:nvPr/>
        </p:nvSpPr>
        <p:spPr>
          <a:xfrm>
            <a:off x="10154655" y="4657733"/>
            <a:ext cx="2037339" cy="103484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0" name="Google Shape;170;p11"/>
          <p:cNvGrpSpPr/>
          <p:nvPr/>
        </p:nvGrpSpPr>
        <p:grpSpPr>
          <a:xfrm>
            <a:off x="-331600" y="5576298"/>
            <a:ext cx="12854800" cy="1281716"/>
            <a:chOff x="-248700" y="4182223"/>
            <a:chExt cx="9641100" cy="961287"/>
          </a:xfrm>
        </p:grpSpPr>
        <p:grpSp>
          <p:nvGrpSpPr>
            <p:cNvPr id="171" name="Google Shape;171;p11"/>
            <p:cNvGrpSpPr/>
            <p:nvPr/>
          </p:nvGrpSpPr>
          <p:grpSpPr>
            <a:xfrm>
              <a:off x="-248629" y="4462202"/>
              <a:ext cx="9640980" cy="681308"/>
              <a:chOff x="131200" y="4480088"/>
              <a:chExt cx="8881603" cy="627644"/>
            </a:xfrm>
          </p:grpSpPr>
          <p:sp>
            <p:nvSpPr>
              <p:cNvPr id="172" name="Google Shape;172;p1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5" name="Google Shape;175;p1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6" name="Google Shape;176;p11"/>
          <p:cNvGrpSpPr/>
          <p:nvPr/>
        </p:nvGrpSpPr>
        <p:grpSpPr>
          <a:xfrm flipH="1">
            <a:off x="9517380" y="4859136"/>
            <a:ext cx="1799659" cy="909273"/>
            <a:chOff x="1866724" y="1193292"/>
            <a:chExt cx="6154785" cy="3109690"/>
          </a:xfrm>
        </p:grpSpPr>
        <p:sp>
          <p:nvSpPr>
            <p:cNvPr id="177" name="Google Shape;177;p11"/>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11"/>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9" name="Google Shape;179;p11"/>
          <p:cNvSpPr/>
          <p:nvPr/>
        </p:nvSpPr>
        <p:spPr>
          <a:xfrm flipH="1">
            <a:off x="10154601" y="169092"/>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11"/>
          <p:cNvSpPr/>
          <p:nvPr/>
        </p:nvSpPr>
        <p:spPr>
          <a:xfrm flipH="1">
            <a:off x="413234" y="7966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98838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1"/>
        <p:cNvGrpSpPr/>
        <p:nvPr/>
      </p:nvGrpSpPr>
      <p:grpSpPr>
        <a:xfrm>
          <a:off x="0" y="0"/>
          <a:ext cx="0" cy="0"/>
          <a:chOff x="0" y="0"/>
          <a:chExt cx="0" cy="0"/>
        </a:xfrm>
      </p:grpSpPr>
    </p:spTree>
    <p:extLst>
      <p:ext uri="{BB962C8B-B14F-4D97-AF65-F5344CB8AC3E}">
        <p14:creationId xmlns:p14="http://schemas.microsoft.com/office/powerpoint/2010/main" val="1617726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82"/>
        <p:cNvGrpSpPr/>
        <p:nvPr/>
      </p:nvGrpSpPr>
      <p:grpSpPr>
        <a:xfrm>
          <a:off x="0" y="0"/>
          <a:ext cx="0" cy="0"/>
          <a:chOff x="0" y="0"/>
          <a:chExt cx="0" cy="0"/>
        </a:xfrm>
      </p:grpSpPr>
      <p:sp>
        <p:nvSpPr>
          <p:cNvPr id="183" name="Google Shape;183;p13"/>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3"/>
          <p:cNvSpPr txBox="1">
            <a:spLocks noGrp="1"/>
          </p:cNvSpPr>
          <p:nvPr>
            <p:ph type="title" idx="2"/>
          </p:nvPr>
        </p:nvSpPr>
        <p:spPr>
          <a:xfrm>
            <a:off x="1311633" y="2835028"/>
            <a:ext cx="2921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sz="3200"/>
            </a:lvl1pPr>
            <a:lvl2pPr lvl="1">
              <a:spcBef>
                <a:spcPts val="0"/>
              </a:spcBef>
              <a:spcAft>
                <a:spcPts val="0"/>
              </a:spcAft>
              <a:buSzPts val="2800"/>
              <a:buNone/>
              <a:defRPr>
                <a:latin typeface="Antic"/>
                <a:ea typeface="Antic"/>
                <a:cs typeface="Antic"/>
                <a:sym typeface="Antic"/>
              </a:defRPr>
            </a:lvl2pPr>
            <a:lvl3pPr lvl="2">
              <a:spcBef>
                <a:spcPts val="0"/>
              </a:spcBef>
              <a:spcAft>
                <a:spcPts val="0"/>
              </a:spcAft>
              <a:buSzPts val="2800"/>
              <a:buNone/>
              <a:defRPr>
                <a:latin typeface="Antic"/>
                <a:ea typeface="Antic"/>
                <a:cs typeface="Antic"/>
                <a:sym typeface="Antic"/>
              </a:defRPr>
            </a:lvl3pPr>
            <a:lvl4pPr lvl="3">
              <a:spcBef>
                <a:spcPts val="0"/>
              </a:spcBef>
              <a:spcAft>
                <a:spcPts val="0"/>
              </a:spcAft>
              <a:buSzPts val="2800"/>
              <a:buNone/>
              <a:defRPr>
                <a:latin typeface="Antic"/>
                <a:ea typeface="Antic"/>
                <a:cs typeface="Antic"/>
                <a:sym typeface="Antic"/>
              </a:defRPr>
            </a:lvl4pPr>
            <a:lvl5pPr lvl="4">
              <a:spcBef>
                <a:spcPts val="0"/>
              </a:spcBef>
              <a:spcAft>
                <a:spcPts val="0"/>
              </a:spcAft>
              <a:buSzPts val="2800"/>
              <a:buNone/>
              <a:defRPr>
                <a:latin typeface="Antic"/>
                <a:ea typeface="Antic"/>
                <a:cs typeface="Antic"/>
                <a:sym typeface="Antic"/>
              </a:defRPr>
            </a:lvl5pPr>
            <a:lvl6pPr lvl="5">
              <a:spcBef>
                <a:spcPts val="0"/>
              </a:spcBef>
              <a:spcAft>
                <a:spcPts val="0"/>
              </a:spcAft>
              <a:buSzPts val="2800"/>
              <a:buNone/>
              <a:defRPr>
                <a:latin typeface="Antic"/>
                <a:ea typeface="Antic"/>
                <a:cs typeface="Antic"/>
                <a:sym typeface="Antic"/>
              </a:defRPr>
            </a:lvl6pPr>
            <a:lvl7pPr lvl="6">
              <a:spcBef>
                <a:spcPts val="0"/>
              </a:spcBef>
              <a:spcAft>
                <a:spcPts val="0"/>
              </a:spcAft>
              <a:buSzPts val="2800"/>
              <a:buNone/>
              <a:defRPr>
                <a:latin typeface="Antic"/>
                <a:ea typeface="Antic"/>
                <a:cs typeface="Antic"/>
                <a:sym typeface="Antic"/>
              </a:defRPr>
            </a:lvl7pPr>
            <a:lvl8pPr lvl="7">
              <a:spcBef>
                <a:spcPts val="0"/>
              </a:spcBef>
              <a:spcAft>
                <a:spcPts val="0"/>
              </a:spcAft>
              <a:buSzPts val="2800"/>
              <a:buNone/>
              <a:defRPr>
                <a:latin typeface="Antic"/>
                <a:ea typeface="Antic"/>
                <a:cs typeface="Antic"/>
                <a:sym typeface="Antic"/>
              </a:defRPr>
            </a:lvl8pPr>
            <a:lvl9pPr lvl="8">
              <a:spcBef>
                <a:spcPts val="0"/>
              </a:spcBef>
              <a:spcAft>
                <a:spcPts val="0"/>
              </a:spcAft>
              <a:buSzPts val="2800"/>
              <a:buNone/>
              <a:defRPr>
                <a:latin typeface="Antic"/>
                <a:ea typeface="Antic"/>
                <a:cs typeface="Antic"/>
                <a:sym typeface="Antic"/>
              </a:defRPr>
            </a:lvl9pPr>
          </a:lstStyle>
          <a:p>
            <a:endParaRPr/>
          </a:p>
        </p:txBody>
      </p:sp>
      <p:sp>
        <p:nvSpPr>
          <p:cNvPr id="185" name="Google Shape;185;p13"/>
          <p:cNvSpPr txBox="1">
            <a:spLocks noGrp="1"/>
          </p:cNvSpPr>
          <p:nvPr>
            <p:ph type="subTitle" idx="1"/>
          </p:nvPr>
        </p:nvSpPr>
        <p:spPr>
          <a:xfrm>
            <a:off x="1311633" y="3370231"/>
            <a:ext cx="2921200" cy="10348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86" name="Google Shape;186;p13"/>
          <p:cNvSpPr txBox="1">
            <a:spLocks noGrp="1"/>
          </p:cNvSpPr>
          <p:nvPr>
            <p:ph type="title" idx="3" hasCustomPrompt="1"/>
          </p:nvPr>
        </p:nvSpPr>
        <p:spPr>
          <a:xfrm>
            <a:off x="1311633" y="1889233"/>
            <a:ext cx="2921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87" name="Google Shape;187;p13"/>
          <p:cNvSpPr txBox="1">
            <a:spLocks noGrp="1"/>
          </p:cNvSpPr>
          <p:nvPr>
            <p:ph type="title" idx="4"/>
          </p:nvPr>
        </p:nvSpPr>
        <p:spPr>
          <a:xfrm>
            <a:off x="4635367" y="2835028"/>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188" name="Google Shape;188;p13"/>
          <p:cNvSpPr txBox="1">
            <a:spLocks noGrp="1"/>
          </p:cNvSpPr>
          <p:nvPr>
            <p:ph type="subTitle" idx="5"/>
          </p:nvPr>
        </p:nvSpPr>
        <p:spPr>
          <a:xfrm>
            <a:off x="4635367" y="3370231"/>
            <a:ext cx="29212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9" name="Google Shape;189;p13"/>
          <p:cNvSpPr txBox="1">
            <a:spLocks noGrp="1"/>
          </p:cNvSpPr>
          <p:nvPr>
            <p:ph type="title" idx="6" hasCustomPrompt="1"/>
          </p:nvPr>
        </p:nvSpPr>
        <p:spPr>
          <a:xfrm>
            <a:off x="4635367" y="1889233"/>
            <a:ext cx="2921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90" name="Google Shape;190;p13"/>
          <p:cNvSpPr txBox="1">
            <a:spLocks noGrp="1"/>
          </p:cNvSpPr>
          <p:nvPr>
            <p:ph type="title" idx="7"/>
          </p:nvPr>
        </p:nvSpPr>
        <p:spPr>
          <a:xfrm>
            <a:off x="7959100" y="2835028"/>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191" name="Google Shape;191;p13"/>
          <p:cNvSpPr txBox="1">
            <a:spLocks noGrp="1"/>
          </p:cNvSpPr>
          <p:nvPr>
            <p:ph type="subTitle" idx="8"/>
          </p:nvPr>
        </p:nvSpPr>
        <p:spPr>
          <a:xfrm>
            <a:off x="7959100" y="3370231"/>
            <a:ext cx="29212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2" name="Google Shape;192;p13"/>
          <p:cNvSpPr txBox="1">
            <a:spLocks noGrp="1"/>
          </p:cNvSpPr>
          <p:nvPr>
            <p:ph type="title" idx="9" hasCustomPrompt="1"/>
          </p:nvPr>
        </p:nvSpPr>
        <p:spPr>
          <a:xfrm>
            <a:off x="7959100" y="1889233"/>
            <a:ext cx="2921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193" name="Google Shape;193;p13"/>
          <p:cNvGrpSpPr/>
          <p:nvPr/>
        </p:nvGrpSpPr>
        <p:grpSpPr>
          <a:xfrm>
            <a:off x="7326735" y="4308596"/>
            <a:ext cx="3577477" cy="1411097"/>
            <a:chOff x="4432311" y="2548350"/>
            <a:chExt cx="4488305" cy="1770363"/>
          </a:xfrm>
        </p:grpSpPr>
        <p:sp>
          <p:nvSpPr>
            <p:cNvPr id="194" name="Google Shape;194;p13"/>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3"/>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3"/>
          <p:cNvGrpSpPr/>
          <p:nvPr/>
        </p:nvGrpSpPr>
        <p:grpSpPr>
          <a:xfrm>
            <a:off x="-331600" y="5576298"/>
            <a:ext cx="12854800" cy="1281716"/>
            <a:chOff x="-248700" y="4182223"/>
            <a:chExt cx="9641100" cy="961287"/>
          </a:xfrm>
        </p:grpSpPr>
        <p:grpSp>
          <p:nvGrpSpPr>
            <p:cNvPr id="197" name="Google Shape;197;p13"/>
            <p:cNvGrpSpPr/>
            <p:nvPr/>
          </p:nvGrpSpPr>
          <p:grpSpPr>
            <a:xfrm>
              <a:off x="-248629" y="4462202"/>
              <a:ext cx="9640980" cy="681308"/>
              <a:chOff x="131200" y="4480088"/>
              <a:chExt cx="8881603" cy="627644"/>
            </a:xfrm>
          </p:grpSpPr>
          <p:sp>
            <p:nvSpPr>
              <p:cNvPr id="198" name="Google Shape;198;p1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1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 name="Google Shape;200;p1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01" name="Google Shape;201;p1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02" name="Google Shape;202;p13"/>
          <p:cNvSpPr/>
          <p:nvPr/>
        </p:nvSpPr>
        <p:spPr>
          <a:xfrm>
            <a:off x="8432067" y="202367"/>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98312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14"/>
          <p:cNvSpPr txBox="1">
            <a:spLocks noGrp="1"/>
          </p:cNvSpPr>
          <p:nvPr>
            <p:ph type="title" idx="2"/>
          </p:nvPr>
        </p:nvSpPr>
        <p:spPr>
          <a:xfrm>
            <a:off x="992967"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6" name="Google Shape;206;p14"/>
          <p:cNvSpPr txBox="1">
            <a:spLocks noGrp="1"/>
          </p:cNvSpPr>
          <p:nvPr>
            <p:ph type="subTitle" idx="1"/>
          </p:nvPr>
        </p:nvSpPr>
        <p:spPr>
          <a:xfrm>
            <a:off x="992967" y="3179200"/>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 name="Google Shape;207;p14"/>
          <p:cNvSpPr txBox="1">
            <a:spLocks noGrp="1"/>
          </p:cNvSpPr>
          <p:nvPr>
            <p:ph type="title" idx="3"/>
          </p:nvPr>
        </p:nvSpPr>
        <p:spPr>
          <a:xfrm>
            <a:off x="8480236"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8" name="Google Shape;208;p14"/>
          <p:cNvSpPr txBox="1">
            <a:spLocks noGrp="1"/>
          </p:cNvSpPr>
          <p:nvPr>
            <p:ph type="subTitle" idx="4"/>
          </p:nvPr>
        </p:nvSpPr>
        <p:spPr>
          <a:xfrm>
            <a:off x="8480236" y="3179201"/>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09" name="Google Shape;209;p14"/>
          <p:cNvGrpSpPr/>
          <p:nvPr/>
        </p:nvGrpSpPr>
        <p:grpSpPr>
          <a:xfrm>
            <a:off x="-331600" y="5576298"/>
            <a:ext cx="12854800" cy="1281716"/>
            <a:chOff x="-248700" y="4182223"/>
            <a:chExt cx="9641100" cy="961287"/>
          </a:xfrm>
        </p:grpSpPr>
        <p:grpSp>
          <p:nvGrpSpPr>
            <p:cNvPr id="210" name="Google Shape;210;p14"/>
            <p:cNvGrpSpPr/>
            <p:nvPr/>
          </p:nvGrpSpPr>
          <p:grpSpPr>
            <a:xfrm>
              <a:off x="-248629" y="4462202"/>
              <a:ext cx="9640980" cy="681308"/>
              <a:chOff x="131200" y="4480088"/>
              <a:chExt cx="8881603" cy="627644"/>
            </a:xfrm>
          </p:grpSpPr>
          <p:sp>
            <p:nvSpPr>
              <p:cNvPr id="211" name="Google Shape;211;p1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4" name="Google Shape;214;p1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5" name="Google Shape;215;p14"/>
          <p:cNvSpPr/>
          <p:nvPr/>
        </p:nvSpPr>
        <p:spPr>
          <a:xfrm>
            <a:off x="6513934" y="93931"/>
            <a:ext cx="2879257" cy="7945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14"/>
          <p:cNvSpPr/>
          <p:nvPr/>
        </p:nvSpPr>
        <p:spPr>
          <a:xfrm>
            <a:off x="88938" y="1940931"/>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14"/>
          <p:cNvSpPr/>
          <p:nvPr/>
        </p:nvSpPr>
        <p:spPr>
          <a:xfrm>
            <a:off x="11043154" y="2037347"/>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06315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 name="Google Shape;220;p15"/>
          <p:cNvSpPr txBox="1">
            <a:spLocks noGrp="1"/>
          </p:cNvSpPr>
          <p:nvPr>
            <p:ph type="title" idx="2"/>
          </p:nvPr>
        </p:nvSpPr>
        <p:spPr>
          <a:xfrm>
            <a:off x="2918000" y="1700267"/>
            <a:ext cx="534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21" name="Google Shape;221;p15"/>
          <p:cNvSpPr txBox="1">
            <a:spLocks noGrp="1"/>
          </p:cNvSpPr>
          <p:nvPr>
            <p:ph type="subTitle" idx="1"/>
          </p:nvPr>
        </p:nvSpPr>
        <p:spPr>
          <a:xfrm>
            <a:off x="2918000" y="2235468"/>
            <a:ext cx="5340000" cy="103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2" name="Google Shape;222;p15"/>
          <p:cNvSpPr txBox="1">
            <a:spLocks noGrp="1"/>
          </p:cNvSpPr>
          <p:nvPr>
            <p:ph type="title" idx="3"/>
          </p:nvPr>
        </p:nvSpPr>
        <p:spPr>
          <a:xfrm>
            <a:off x="3934000" y="3434467"/>
            <a:ext cx="534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200"/>
            </a:lvl1pPr>
            <a:lvl2pPr lvl="1" algn="r" rtl="0">
              <a:spcBef>
                <a:spcPts val="0"/>
              </a:spcBef>
              <a:spcAft>
                <a:spcPts val="0"/>
              </a:spcAft>
              <a:buSzPts val="2800"/>
              <a:buNone/>
              <a:defRPr>
                <a:latin typeface="Antic"/>
                <a:ea typeface="Antic"/>
                <a:cs typeface="Antic"/>
                <a:sym typeface="Antic"/>
              </a:defRPr>
            </a:lvl2pPr>
            <a:lvl3pPr lvl="2" algn="r" rtl="0">
              <a:spcBef>
                <a:spcPts val="0"/>
              </a:spcBef>
              <a:spcAft>
                <a:spcPts val="0"/>
              </a:spcAft>
              <a:buSzPts val="2800"/>
              <a:buNone/>
              <a:defRPr>
                <a:latin typeface="Antic"/>
                <a:ea typeface="Antic"/>
                <a:cs typeface="Antic"/>
                <a:sym typeface="Antic"/>
              </a:defRPr>
            </a:lvl3pPr>
            <a:lvl4pPr lvl="3" algn="r" rtl="0">
              <a:spcBef>
                <a:spcPts val="0"/>
              </a:spcBef>
              <a:spcAft>
                <a:spcPts val="0"/>
              </a:spcAft>
              <a:buSzPts val="2800"/>
              <a:buNone/>
              <a:defRPr>
                <a:latin typeface="Antic"/>
                <a:ea typeface="Antic"/>
                <a:cs typeface="Antic"/>
                <a:sym typeface="Antic"/>
              </a:defRPr>
            </a:lvl4pPr>
            <a:lvl5pPr lvl="4" algn="r" rtl="0">
              <a:spcBef>
                <a:spcPts val="0"/>
              </a:spcBef>
              <a:spcAft>
                <a:spcPts val="0"/>
              </a:spcAft>
              <a:buSzPts val="2800"/>
              <a:buNone/>
              <a:defRPr>
                <a:latin typeface="Antic"/>
                <a:ea typeface="Antic"/>
                <a:cs typeface="Antic"/>
                <a:sym typeface="Antic"/>
              </a:defRPr>
            </a:lvl5pPr>
            <a:lvl6pPr lvl="5" algn="r" rtl="0">
              <a:spcBef>
                <a:spcPts val="0"/>
              </a:spcBef>
              <a:spcAft>
                <a:spcPts val="0"/>
              </a:spcAft>
              <a:buSzPts val="2800"/>
              <a:buNone/>
              <a:defRPr>
                <a:latin typeface="Antic"/>
                <a:ea typeface="Antic"/>
                <a:cs typeface="Antic"/>
                <a:sym typeface="Antic"/>
              </a:defRPr>
            </a:lvl6pPr>
            <a:lvl7pPr lvl="6" algn="r" rtl="0">
              <a:spcBef>
                <a:spcPts val="0"/>
              </a:spcBef>
              <a:spcAft>
                <a:spcPts val="0"/>
              </a:spcAft>
              <a:buSzPts val="2800"/>
              <a:buNone/>
              <a:defRPr>
                <a:latin typeface="Antic"/>
                <a:ea typeface="Antic"/>
                <a:cs typeface="Antic"/>
                <a:sym typeface="Antic"/>
              </a:defRPr>
            </a:lvl7pPr>
            <a:lvl8pPr lvl="7" algn="r" rtl="0">
              <a:spcBef>
                <a:spcPts val="0"/>
              </a:spcBef>
              <a:spcAft>
                <a:spcPts val="0"/>
              </a:spcAft>
              <a:buSzPts val="2800"/>
              <a:buNone/>
              <a:defRPr>
                <a:latin typeface="Antic"/>
                <a:ea typeface="Antic"/>
                <a:cs typeface="Antic"/>
                <a:sym typeface="Antic"/>
              </a:defRPr>
            </a:lvl8pPr>
            <a:lvl9pPr lvl="8" algn="r" rtl="0">
              <a:spcBef>
                <a:spcPts val="0"/>
              </a:spcBef>
              <a:spcAft>
                <a:spcPts val="0"/>
              </a:spcAft>
              <a:buSzPts val="2800"/>
              <a:buNone/>
              <a:defRPr>
                <a:latin typeface="Antic"/>
                <a:ea typeface="Antic"/>
                <a:cs typeface="Antic"/>
                <a:sym typeface="Antic"/>
              </a:defRPr>
            </a:lvl9pPr>
          </a:lstStyle>
          <a:p>
            <a:endParaRPr/>
          </a:p>
        </p:txBody>
      </p:sp>
      <p:sp>
        <p:nvSpPr>
          <p:cNvPr id="223" name="Google Shape;223;p15"/>
          <p:cNvSpPr txBox="1">
            <a:spLocks noGrp="1"/>
          </p:cNvSpPr>
          <p:nvPr>
            <p:ph type="subTitle" idx="4"/>
          </p:nvPr>
        </p:nvSpPr>
        <p:spPr>
          <a:xfrm>
            <a:off x="3934000" y="3969667"/>
            <a:ext cx="5340000" cy="103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224" name="Google Shape;224;p15"/>
          <p:cNvSpPr/>
          <p:nvPr/>
        </p:nvSpPr>
        <p:spPr>
          <a:xfrm flipH="1">
            <a:off x="9119949" y="1001668"/>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15"/>
          <p:cNvSpPr/>
          <p:nvPr/>
        </p:nvSpPr>
        <p:spPr>
          <a:xfrm flipH="1">
            <a:off x="386598" y="3209781"/>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26" name="Google Shape;226;p15"/>
          <p:cNvGrpSpPr/>
          <p:nvPr/>
        </p:nvGrpSpPr>
        <p:grpSpPr>
          <a:xfrm>
            <a:off x="-331600" y="5576298"/>
            <a:ext cx="12854800" cy="1281716"/>
            <a:chOff x="-248700" y="4182223"/>
            <a:chExt cx="9641100" cy="961287"/>
          </a:xfrm>
        </p:grpSpPr>
        <p:grpSp>
          <p:nvGrpSpPr>
            <p:cNvPr id="227" name="Google Shape;227;p15"/>
            <p:cNvGrpSpPr/>
            <p:nvPr/>
          </p:nvGrpSpPr>
          <p:grpSpPr>
            <a:xfrm>
              <a:off x="-248629" y="4462202"/>
              <a:ext cx="9640980" cy="681308"/>
              <a:chOff x="131200" y="4480088"/>
              <a:chExt cx="8881603" cy="627644"/>
            </a:xfrm>
          </p:grpSpPr>
          <p:sp>
            <p:nvSpPr>
              <p:cNvPr id="228" name="Google Shape;228;p1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1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1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1" name="Google Shape;231;p1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2" name="Google Shape;232;p15"/>
          <p:cNvGrpSpPr/>
          <p:nvPr/>
        </p:nvGrpSpPr>
        <p:grpSpPr>
          <a:xfrm>
            <a:off x="642610" y="4954622"/>
            <a:ext cx="1807865" cy="913420"/>
            <a:chOff x="1866724" y="1193292"/>
            <a:chExt cx="6154785" cy="3109690"/>
          </a:xfrm>
        </p:grpSpPr>
        <p:sp>
          <p:nvSpPr>
            <p:cNvPr id="233" name="Google Shape;233;p1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1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829440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16"/>
          <p:cNvSpPr txBox="1">
            <a:spLocks noGrp="1"/>
          </p:cNvSpPr>
          <p:nvPr>
            <p:ph type="title" idx="2"/>
          </p:nvPr>
        </p:nvSpPr>
        <p:spPr>
          <a:xfrm>
            <a:off x="1311633"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38" name="Google Shape;238;p16"/>
          <p:cNvSpPr txBox="1">
            <a:spLocks noGrp="1"/>
          </p:cNvSpPr>
          <p:nvPr>
            <p:ph type="subTitle" idx="1"/>
          </p:nvPr>
        </p:nvSpPr>
        <p:spPr>
          <a:xfrm>
            <a:off x="1311633"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39" name="Google Shape;239;p16"/>
          <p:cNvSpPr txBox="1">
            <a:spLocks noGrp="1"/>
          </p:cNvSpPr>
          <p:nvPr>
            <p:ph type="title" idx="3"/>
          </p:nvPr>
        </p:nvSpPr>
        <p:spPr>
          <a:xfrm>
            <a:off x="4635367"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0" name="Google Shape;240;p16"/>
          <p:cNvSpPr txBox="1">
            <a:spLocks noGrp="1"/>
          </p:cNvSpPr>
          <p:nvPr>
            <p:ph type="subTitle" idx="4"/>
          </p:nvPr>
        </p:nvSpPr>
        <p:spPr>
          <a:xfrm>
            <a:off x="4635367"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1" name="Google Shape;241;p16"/>
          <p:cNvSpPr txBox="1">
            <a:spLocks noGrp="1"/>
          </p:cNvSpPr>
          <p:nvPr>
            <p:ph type="title" idx="5"/>
          </p:nvPr>
        </p:nvSpPr>
        <p:spPr>
          <a:xfrm>
            <a:off x="7959100"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2" name="Google Shape;242;p16"/>
          <p:cNvSpPr txBox="1">
            <a:spLocks noGrp="1"/>
          </p:cNvSpPr>
          <p:nvPr>
            <p:ph type="subTitle" idx="6"/>
          </p:nvPr>
        </p:nvSpPr>
        <p:spPr>
          <a:xfrm>
            <a:off x="7959100"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3" name="Google Shape;243;p16"/>
          <p:cNvSpPr/>
          <p:nvPr/>
        </p:nvSpPr>
        <p:spPr>
          <a:xfrm flipH="1">
            <a:off x="10786623" y="2195286"/>
            <a:ext cx="1977243" cy="5456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44" name="Google Shape;244;p16"/>
          <p:cNvGrpSpPr/>
          <p:nvPr/>
        </p:nvGrpSpPr>
        <p:grpSpPr>
          <a:xfrm>
            <a:off x="-766298" y="4718046"/>
            <a:ext cx="3577477" cy="1411097"/>
            <a:chOff x="4432311" y="2548350"/>
            <a:chExt cx="4488305" cy="1770363"/>
          </a:xfrm>
        </p:grpSpPr>
        <p:sp>
          <p:nvSpPr>
            <p:cNvPr id="245" name="Google Shape;245;p1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1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7" name="Google Shape;247;p16"/>
          <p:cNvGrpSpPr/>
          <p:nvPr/>
        </p:nvGrpSpPr>
        <p:grpSpPr>
          <a:xfrm>
            <a:off x="-331600" y="5576298"/>
            <a:ext cx="12854800" cy="1281716"/>
            <a:chOff x="-248700" y="4182223"/>
            <a:chExt cx="9641100" cy="961287"/>
          </a:xfrm>
        </p:grpSpPr>
        <p:grpSp>
          <p:nvGrpSpPr>
            <p:cNvPr id="248" name="Google Shape;248;p16"/>
            <p:cNvGrpSpPr/>
            <p:nvPr/>
          </p:nvGrpSpPr>
          <p:grpSpPr>
            <a:xfrm>
              <a:off x="-248629" y="4462202"/>
              <a:ext cx="9640980" cy="681308"/>
              <a:chOff x="131200" y="4480088"/>
              <a:chExt cx="8881603" cy="627644"/>
            </a:xfrm>
          </p:grpSpPr>
          <p:sp>
            <p:nvSpPr>
              <p:cNvPr id="249" name="Google Shape;249;p1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1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1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52" name="Google Shape;252;p1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3" name="Google Shape;253;p16"/>
          <p:cNvGrpSpPr/>
          <p:nvPr/>
        </p:nvGrpSpPr>
        <p:grpSpPr>
          <a:xfrm flipH="1">
            <a:off x="4966175" y="5041717"/>
            <a:ext cx="1511615" cy="763740"/>
            <a:chOff x="1866724" y="1193292"/>
            <a:chExt cx="6154785" cy="3109690"/>
          </a:xfrm>
        </p:grpSpPr>
        <p:sp>
          <p:nvSpPr>
            <p:cNvPr id="254" name="Google Shape;254;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6" name="Google Shape;256;p16"/>
          <p:cNvGrpSpPr/>
          <p:nvPr/>
        </p:nvGrpSpPr>
        <p:grpSpPr>
          <a:xfrm>
            <a:off x="3662075" y="5220617"/>
            <a:ext cx="1511615" cy="763740"/>
            <a:chOff x="1866724" y="1193292"/>
            <a:chExt cx="6154785" cy="3109690"/>
          </a:xfrm>
        </p:grpSpPr>
        <p:sp>
          <p:nvSpPr>
            <p:cNvPr id="257" name="Google Shape;257;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355966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18"/>
          <p:cNvSpPr txBox="1">
            <a:spLocks noGrp="1"/>
          </p:cNvSpPr>
          <p:nvPr>
            <p:ph type="title" idx="2"/>
          </p:nvPr>
        </p:nvSpPr>
        <p:spPr>
          <a:xfrm>
            <a:off x="1228733"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3" name="Google Shape;283;p18"/>
          <p:cNvSpPr txBox="1">
            <a:spLocks noGrp="1"/>
          </p:cNvSpPr>
          <p:nvPr>
            <p:ph type="subTitle" idx="1"/>
          </p:nvPr>
        </p:nvSpPr>
        <p:spPr>
          <a:xfrm>
            <a:off x="1228733"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4" name="Google Shape;284;p18"/>
          <p:cNvSpPr txBox="1">
            <a:spLocks noGrp="1"/>
          </p:cNvSpPr>
          <p:nvPr>
            <p:ph type="title" idx="3"/>
          </p:nvPr>
        </p:nvSpPr>
        <p:spPr>
          <a:xfrm>
            <a:off x="4610064"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5" name="Google Shape;285;p18"/>
          <p:cNvSpPr txBox="1">
            <a:spLocks noGrp="1"/>
          </p:cNvSpPr>
          <p:nvPr>
            <p:ph type="subTitle" idx="4"/>
          </p:nvPr>
        </p:nvSpPr>
        <p:spPr>
          <a:xfrm>
            <a:off x="4610065"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6" name="Google Shape;286;p18"/>
          <p:cNvSpPr txBox="1">
            <a:spLocks noGrp="1"/>
          </p:cNvSpPr>
          <p:nvPr>
            <p:ph type="title" idx="5"/>
          </p:nvPr>
        </p:nvSpPr>
        <p:spPr>
          <a:xfrm>
            <a:off x="1228733"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7" name="Google Shape;287;p18"/>
          <p:cNvSpPr txBox="1">
            <a:spLocks noGrp="1"/>
          </p:cNvSpPr>
          <p:nvPr>
            <p:ph type="subTitle" idx="6"/>
          </p:nvPr>
        </p:nvSpPr>
        <p:spPr>
          <a:xfrm>
            <a:off x="1228733"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8" name="Google Shape;288;p18"/>
          <p:cNvSpPr txBox="1">
            <a:spLocks noGrp="1"/>
          </p:cNvSpPr>
          <p:nvPr>
            <p:ph type="title" idx="7"/>
          </p:nvPr>
        </p:nvSpPr>
        <p:spPr>
          <a:xfrm>
            <a:off x="4610064"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9" name="Google Shape;289;p18"/>
          <p:cNvSpPr txBox="1">
            <a:spLocks noGrp="1"/>
          </p:cNvSpPr>
          <p:nvPr>
            <p:ph type="subTitle" idx="8"/>
          </p:nvPr>
        </p:nvSpPr>
        <p:spPr>
          <a:xfrm>
            <a:off x="4610065"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0" name="Google Shape;290;p18"/>
          <p:cNvSpPr txBox="1">
            <a:spLocks noGrp="1"/>
          </p:cNvSpPr>
          <p:nvPr>
            <p:ph type="title" idx="9"/>
          </p:nvPr>
        </p:nvSpPr>
        <p:spPr>
          <a:xfrm>
            <a:off x="7991395"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1" name="Google Shape;291;p18"/>
          <p:cNvSpPr txBox="1">
            <a:spLocks noGrp="1"/>
          </p:cNvSpPr>
          <p:nvPr>
            <p:ph type="subTitle" idx="13"/>
          </p:nvPr>
        </p:nvSpPr>
        <p:spPr>
          <a:xfrm>
            <a:off x="7991399"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8"/>
          <p:cNvSpPr txBox="1">
            <a:spLocks noGrp="1"/>
          </p:cNvSpPr>
          <p:nvPr>
            <p:ph type="title" idx="14"/>
          </p:nvPr>
        </p:nvSpPr>
        <p:spPr>
          <a:xfrm>
            <a:off x="7991395"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3" name="Google Shape;293;p18"/>
          <p:cNvSpPr txBox="1">
            <a:spLocks noGrp="1"/>
          </p:cNvSpPr>
          <p:nvPr>
            <p:ph type="subTitle" idx="15"/>
          </p:nvPr>
        </p:nvSpPr>
        <p:spPr>
          <a:xfrm>
            <a:off x="7991399"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94" name="Google Shape;294;p18"/>
          <p:cNvGrpSpPr/>
          <p:nvPr/>
        </p:nvGrpSpPr>
        <p:grpSpPr>
          <a:xfrm>
            <a:off x="-331600" y="5576298"/>
            <a:ext cx="12854800" cy="1281716"/>
            <a:chOff x="-248700" y="4182223"/>
            <a:chExt cx="9641100" cy="961287"/>
          </a:xfrm>
        </p:grpSpPr>
        <p:grpSp>
          <p:nvGrpSpPr>
            <p:cNvPr id="295" name="Google Shape;295;p18"/>
            <p:cNvGrpSpPr/>
            <p:nvPr/>
          </p:nvGrpSpPr>
          <p:grpSpPr>
            <a:xfrm>
              <a:off x="-248629" y="4462202"/>
              <a:ext cx="9640980" cy="681308"/>
              <a:chOff x="131200" y="4480088"/>
              <a:chExt cx="8881603" cy="627644"/>
            </a:xfrm>
          </p:grpSpPr>
          <p:sp>
            <p:nvSpPr>
              <p:cNvPr id="296" name="Google Shape;296;p1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1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1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99" name="Google Shape;299;p1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0" name="Google Shape;300;p18"/>
          <p:cNvGrpSpPr/>
          <p:nvPr/>
        </p:nvGrpSpPr>
        <p:grpSpPr>
          <a:xfrm>
            <a:off x="10678324" y="5210319"/>
            <a:ext cx="1386057" cy="700303"/>
            <a:chOff x="1866724" y="1193292"/>
            <a:chExt cx="6154785" cy="3109690"/>
          </a:xfrm>
        </p:grpSpPr>
        <p:sp>
          <p:nvSpPr>
            <p:cNvPr id="301" name="Google Shape;301;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3" name="Google Shape;303;p18"/>
          <p:cNvGrpSpPr/>
          <p:nvPr/>
        </p:nvGrpSpPr>
        <p:grpSpPr>
          <a:xfrm>
            <a:off x="10050131" y="5446685"/>
            <a:ext cx="1139867" cy="575915"/>
            <a:chOff x="1866724" y="1193292"/>
            <a:chExt cx="6154785" cy="3109690"/>
          </a:xfrm>
        </p:grpSpPr>
        <p:sp>
          <p:nvSpPr>
            <p:cNvPr id="304" name="Google Shape;304;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06" name="Google Shape;306;p18"/>
          <p:cNvSpPr/>
          <p:nvPr/>
        </p:nvSpPr>
        <p:spPr>
          <a:xfrm flipH="1">
            <a:off x="10908100" y="1263699"/>
            <a:ext cx="1850651" cy="51072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8"/>
          <p:cNvSpPr/>
          <p:nvPr/>
        </p:nvSpPr>
        <p:spPr>
          <a:xfrm flipH="1">
            <a:off x="-637436" y="23249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5358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C1D8-20FC-BFAB-541A-6EC938D32B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5A8B1-A006-1A58-97BC-E99DA22EA0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0EC996-7C28-E3AF-347C-FB2839F26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0B2B15-7A2C-728D-455A-210B54C83EF1}"/>
              </a:ext>
            </a:extLst>
          </p:cNvPr>
          <p:cNvSpPr>
            <a:spLocks noGrp="1"/>
          </p:cNvSpPr>
          <p:nvPr>
            <p:ph type="dt" sz="half" idx="10"/>
          </p:nvPr>
        </p:nvSpPr>
        <p:spPr/>
        <p:txBody>
          <a:bodyPr/>
          <a:lstStyle/>
          <a:p>
            <a:fld id="{3B87D7F1-41B1-45E0-A538-A7DC8E6A5545}" type="datetimeFigureOut">
              <a:rPr lang="en-US" smtClean="0"/>
              <a:t>13/04/2026</a:t>
            </a:fld>
            <a:endParaRPr lang="en-US"/>
          </a:p>
        </p:txBody>
      </p:sp>
      <p:sp>
        <p:nvSpPr>
          <p:cNvPr id="6" name="Footer Placeholder 5">
            <a:extLst>
              <a:ext uri="{FF2B5EF4-FFF2-40B4-BE49-F238E27FC236}">
                <a16:creationId xmlns:a16="http://schemas.microsoft.com/office/drawing/2014/main" id="{BDC78B0E-A456-1DBD-D0FA-DA7811CC3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87401-AD8C-9E26-EF61-CEA1543C373C}"/>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25409305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08"/>
        <p:cNvGrpSpPr/>
        <p:nvPr/>
      </p:nvGrpSpPr>
      <p:grpSpPr>
        <a:xfrm>
          <a:off x="0" y="0"/>
          <a:ext cx="0" cy="0"/>
          <a:chOff x="0" y="0"/>
          <a:chExt cx="0" cy="0"/>
        </a:xfrm>
      </p:grpSpPr>
      <p:sp>
        <p:nvSpPr>
          <p:cNvPr id="309" name="Google Shape;309;p19"/>
          <p:cNvSpPr txBox="1">
            <a:spLocks noGrp="1"/>
          </p:cNvSpPr>
          <p:nvPr>
            <p:ph type="subTitle" idx="1"/>
          </p:nvPr>
        </p:nvSpPr>
        <p:spPr>
          <a:xfrm>
            <a:off x="127883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0" name="Google Shape;310;p19"/>
          <p:cNvSpPr txBox="1">
            <a:spLocks noGrp="1"/>
          </p:cNvSpPr>
          <p:nvPr>
            <p:ph type="title" hasCustomPrompt="1"/>
          </p:nvPr>
        </p:nvSpPr>
        <p:spPr>
          <a:xfrm>
            <a:off x="127883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1" name="Google Shape;311;p19"/>
          <p:cNvSpPr txBox="1">
            <a:spLocks noGrp="1"/>
          </p:cNvSpPr>
          <p:nvPr>
            <p:ph type="subTitle" idx="2"/>
          </p:nvPr>
        </p:nvSpPr>
        <p:spPr>
          <a:xfrm>
            <a:off x="455431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2" name="Google Shape;312;p19"/>
          <p:cNvSpPr txBox="1">
            <a:spLocks noGrp="1"/>
          </p:cNvSpPr>
          <p:nvPr>
            <p:ph type="title" idx="3" hasCustomPrompt="1"/>
          </p:nvPr>
        </p:nvSpPr>
        <p:spPr>
          <a:xfrm>
            <a:off x="455431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3" name="Google Shape;313;p19"/>
          <p:cNvSpPr txBox="1">
            <a:spLocks noGrp="1"/>
          </p:cNvSpPr>
          <p:nvPr>
            <p:ph type="subTitle" idx="4"/>
          </p:nvPr>
        </p:nvSpPr>
        <p:spPr>
          <a:xfrm>
            <a:off x="7829795"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4" name="Google Shape;314;p19"/>
          <p:cNvSpPr txBox="1">
            <a:spLocks noGrp="1"/>
          </p:cNvSpPr>
          <p:nvPr>
            <p:ph type="title" idx="5" hasCustomPrompt="1"/>
          </p:nvPr>
        </p:nvSpPr>
        <p:spPr>
          <a:xfrm>
            <a:off x="7829795"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15" name="Google Shape;315;p19"/>
          <p:cNvGrpSpPr/>
          <p:nvPr/>
        </p:nvGrpSpPr>
        <p:grpSpPr>
          <a:xfrm>
            <a:off x="-331600" y="5576298"/>
            <a:ext cx="12854800" cy="1281716"/>
            <a:chOff x="-248700" y="4182223"/>
            <a:chExt cx="9641100" cy="961287"/>
          </a:xfrm>
        </p:grpSpPr>
        <p:grpSp>
          <p:nvGrpSpPr>
            <p:cNvPr id="316" name="Google Shape;316;p19"/>
            <p:cNvGrpSpPr/>
            <p:nvPr/>
          </p:nvGrpSpPr>
          <p:grpSpPr>
            <a:xfrm>
              <a:off x="-248629" y="4462202"/>
              <a:ext cx="9640980" cy="681308"/>
              <a:chOff x="131200" y="4480088"/>
              <a:chExt cx="8881603" cy="627644"/>
            </a:xfrm>
          </p:grpSpPr>
          <p:sp>
            <p:nvSpPr>
              <p:cNvPr id="317" name="Google Shape;317;p19"/>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 name="Google Shape;318;p19"/>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19"/>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0" name="Google Shape;320;p19"/>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1" name="Google Shape;321;p19"/>
          <p:cNvSpPr/>
          <p:nvPr/>
        </p:nvSpPr>
        <p:spPr>
          <a:xfrm flipH="1">
            <a:off x="10047988" y="356102"/>
            <a:ext cx="1478643" cy="408061"/>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19"/>
          <p:cNvSpPr/>
          <p:nvPr/>
        </p:nvSpPr>
        <p:spPr>
          <a:xfrm flipH="1">
            <a:off x="683734" y="1684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602715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23"/>
        <p:cNvGrpSpPr/>
        <p:nvPr/>
      </p:nvGrpSpPr>
      <p:grpSpPr>
        <a:xfrm>
          <a:off x="0" y="0"/>
          <a:ext cx="0" cy="0"/>
          <a:chOff x="0" y="0"/>
          <a:chExt cx="0" cy="0"/>
        </a:xfrm>
      </p:grpSpPr>
      <p:sp>
        <p:nvSpPr>
          <p:cNvPr id="324" name="Google Shape;324;p20"/>
          <p:cNvSpPr txBox="1">
            <a:spLocks noGrp="1"/>
          </p:cNvSpPr>
          <p:nvPr>
            <p:ph type="subTitle" idx="1"/>
          </p:nvPr>
        </p:nvSpPr>
        <p:spPr>
          <a:xfrm>
            <a:off x="2538817" y="3378100"/>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5" name="Google Shape;325;p20"/>
          <p:cNvSpPr txBox="1">
            <a:spLocks noGrp="1"/>
          </p:cNvSpPr>
          <p:nvPr>
            <p:ph type="title" hasCustomPrompt="1"/>
          </p:nvPr>
        </p:nvSpPr>
        <p:spPr>
          <a:xfrm>
            <a:off x="2538817" y="2355733"/>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6" name="Google Shape;326;p20"/>
          <p:cNvSpPr txBox="1">
            <a:spLocks noGrp="1"/>
          </p:cNvSpPr>
          <p:nvPr>
            <p:ph type="subTitle" idx="2"/>
          </p:nvPr>
        </p:nvSpPr>
        <p:spPr>
          <a:xfrm>
            <a:off x="6569989" y="2355733"/>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7" name="Google Shape;327;p20"/>
          <p:cNvSpPr txBox="1">
            <a:spLocks noGrp="1"/>
          </p:cNvSpPr>
          <p:nvPr>
            <p:ph type="title" idx="3" hasCustomPrompt="1"/>
          </p:nvPr>
        </p:nvSpPr>
        <p:spPr>
          <a:xfrm>
            <a:off x="6569997" y="1333367"/>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28" name="Google Shape;328;p20"/>
          <p:cNvGrpSpPr/>
          <p:nvPr/>
        </p:nvGrpSpPr>
        <p:grpSpPr>
          <a:xfrm>
            <a:off x="-331600" y="5576298"/>
            <a:ext cx="12854800" cy="1281716"/>
            <a:chOff x="-248700" y="4182223"/>
            <a:chExt cx="9641100" cy="961287"/>
          </a:xfrm>
        </p:grpSpPr>
        <p:grpSp>
          <p:nvGrpSpPr>
            <p:cNvPr id="329" name="Google Shape;329;p20"/>
            <p:cNvGrpSpPr/>
            <p:nvPr/>
          </p:nvGrpSpPr>
          <p:grpSpPr>
            <a:xfrm>
              <a:off x="-248629" y="4462202"/>
              <a:ext cx="9640980" cy="681308"/>
              <a:chOff x="131200" y="4480088"/>
              <a:chExt cx="8881603" cy="627644"/>
            </a:xfrm>
          </p:grpSpPr>
          <p:sp>
            <p:nvSpPr>
              <p:cNvPr id="330" name="Google Shape;330;p2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2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3" name="Google Shape;333;p2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4" name="Google Shape;334;p20"/>
          <p:cNvSpPr/>
          <p:nvPr/>
        </p:nvSpPr>
        <p:spPr>
          <a:xfrm flipH="1">
            <a:off x="413240" y="370902"/>
            <a:ext cx="3539093" cy="97668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20"/>
          <p:cNvSpPr/>
          <p:nvPr/>
        </p:nvSpPr>
        <p:spPr>
          <a:xfrm flipH="1">
            <a:off x="10103968" y="19072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522383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36"/>
        <p:cNvGrpSpPr/>
        <p:nvPr/>
      </p:nvGrpSpPr>
      <p:grpSpPr>
        <a:xfrm>
          <a:off x="0" y="0"/>
          <a:ext cx="0" cy="0"/>
          <a:chOff x="0" y="0"/>
          <a:chExt cx="0" cy="0"/>
        </a:xfrm>
      </p:grpSpPr>
      <p:sp>
        <p:nvSpPr>
          <p:cNvPr id="337" name="Google Shape;337;p21"/>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21"/>
          <p:cNvSpPr txBox="1">
            <a:spLocks noGrp="1"/>
          </p:cNvSpPr>
          <p:nvPr>
            <p:ph type="subTitle" idx="1"/>
          </p:nvPr>
        </p:nvSpPr>
        <p:spPr>
          <a:xfrm>
            <a:off x="1551433" y="2651600"/>
            <a:ext cx="3514000" cy="155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39" name="Google Shape;339;p21"/>
          <p:cNvSpPr/>
          <p:nvPr/>
        </p:nvSpPr>
        <p:spPr>
          <a:xfrm flipH="1">
            <a:off x="6412534" y="917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1"/>
          <p:cNvSpPr/>
          <p:nvPr/>
        </p:nvSpPr>
        <p:spPr>
          <a:xfrm flipH="1">
            <a:off x="8250668" y="9320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41" name="Google Shape;341;p21"/>
          <p:cNvGrpSpPr/>
          <p:nvPr/>
        </p:nvGrpSpPr>
        <p:grpSpPr>
          <a:xfrm>
            <a:off x="-331600" y="5576298"/>
            <a:ext cx="12854800" cy="1281716"/>
            <a:chOff x="-248700" y="4182223"/>
            <a:chExt cx="9641100" cy="961287"/>
          </a:xfrm>
        </p:grpSpPr>
        <p:grpSp>
          <p:nvGrpSpPr>
            <p:cNvPr id="342" name="Google Shape;342;p21"/>
            <p:cNvGrpSpPr/>
            <p:nvPr/>
          </p:nvGrpSpPr>
          <p:grpSpPr>
            <a:xfrm>
              <a:off x="-248629" y="4462202"/>
              <a:ext cx="9640980" cy="681308"/>
              <a:chOff x="131200" y="4480088"/>
              <a:chExt cx="8881603" cy="627644"/>
            </a:xfrm>
          </p:grpSpPr>
          <p:sp>
            <p:nvSpPr>
              <p:cNvPr id="343" name="Google Shape;343;p2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2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46" name="Google Shape;346;p2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544104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47"/>
        <p:cNvGrpSpPr/>
        <p:nvPr/>
      </p:nvGrpSpPr>
      <p:grpSpPr>
        <a:xfrm>
          <a:off x="0" y="0"/>
          <a:ext cx="0" cy="0"/>
          <a:chOff x="0" y="0"/>
          <a:chExt cx="0" cy="0"/>
        </a:xfrm>
      </p:grpSpPr>
      <p:sp>
        <p:nvSpPr>
          <p:cNvPr id="348" name="Google Shape;348;p22"/>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9" name="Google Shape;349;p22"/>
          <p:cNvSpPr txBox="1">
            <a:spLocks noGrp="1"/>
          </p:cNvSpPr>
          <p:nvPr>
            <p:ph type="subTitle" idx="1"/>
          </p:nvPr>
        </p:nvSpPr>
        <p:spPr>
          <a:xfrm>
            <a:off x="6729765" y="2656767"/>
            <a:ext cx="3429200" cy="1494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50" name="Google Shape;350;p22"/>
          <p:cNvGrpSpPr/>
          <p:nvPr/>
        </p:nvGrpSpPr>
        <p:grpSpPr>
          <a:xfrm>
            <a:off x="9221352" y="4762098"/>
            <a:ext cx="3814805" cy="1358817"/>
            <a:chOff x="6916014" y="3571573"/>
            <a:chExt cx="2861104" cy="1019113"/>
          </a:xfrm>
        </p:grpSpPr>
        <p:sp>
          <p:nvSpPr>
            <p:cNvPr id="351" name="Google Shape;351;p22"/>
            <p:cNvSpPr/>
            <p:nvPr/>
          </p:nvSpPr>
          <p:spPr>
            <a:xfrm flipH="1">
              <a:off x="7770747" y="3571573"/>
              <a:ext cx="2006371" cy="101911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2" name="Google Shape;352;p22"/>
            <p:cNvSpPr/>
            <p:nvPr/>
          </p:nvSpPr>
          <p:spPr>
            <a:xfrm flipH="1">
              <a:off x="6916014" y="3794765"/>
              <a:ext cx="1127554" cy="572728"/>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3" name="Google Shape;353;p22"/>
          <p:cNvSpPr/>
          <p:nvPr/>
        </p:nvSpPr>
        <p:spPr>
          <a:xfrm flipH="1">
            <a:off x="9611190" y="1013272"/>
            <a:ext cx="2766909" cy="76358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4" name="Google Shape;354;p22"/>
          <p:cNvSpPr/>
          <p:nvPr/>
        </p:nvSpPr>
        <p:spPr>
          <a:xfrm flipH="1">
            <a:off x="8851934" y="20687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55" name="Google Shape;355;p22"/>
          <p:cNvGrpSpPr/>
          <p:nvPr/>
        </p:nvGrpSpPr>
        <p:grpSpPr>
          <a:xfrm>
            <a:off x="-331600" y="5576298"/>
            <a:ext cx="12854800" cy="1281716"/>
            <a:chOff x="-248700" y="4182223"/>
            <a:chExt cx="9641100" cy="961287"/>
          </a:xfrm>
        </p:grpSpPr>
        <p:grpSp>
          <p:nvGrpSpPr>
            <p:cNvPr id="356" name="Google Shape;356;p22"/>
            <p:cNvGrpSpPr/>
            <p:nvPr/>
          </p:nvGrpSpPr>
          <p:grpSpPr>
            <a:xfrm>
              <a:off x="-248629" y="4462202"/>
              <a:ext cx="9640980" cy="681308"/>
              <a:chOff x="131200" y="4480088"/>
              <a:chExt cx="8881603" cy="627644"/>
            </a:xfrm>
          </p:grpSpPr>
          <p:sp>
            <p:nvSpPr>
              <p:cNvPr id="357" name="Google Shape;357;p22"/>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8" name="Google Shape;358;p22"/>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9" name="Google Shape;359;p22"/>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60" name="Google Shape;360;p22"/>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265460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61"/>
        <p:cNvGrpSpPr/>
        <p:nvPr/>
      </p:nvGrpSpPr>
      <p:grpSpPr>
        <a:xfrm>
          <a:off x="0" y="0"/>
          <a:ext cx="0" cy="0"/>
          <a:chOff x="0" y="0"/>
          <a:chExt cx="0" cy="0"/>
        </a:xfrm>
      </p:grpSpPr>
      <p:sp>
        <p:nvSpPr>
          <p:cNvPr id="362" name="Google Shape;362;p23"/>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3" name="Google Shape;363;p23"/>
          <p:cNvSpPr txBox="1">
            <a:spLocks noGrp="1"/>
          </p:cNvSpPr>
          <p:nvPr>
            <p:ph type="subTitle" idx="1"/>
          </p:nvPr>
        </p:nvSpPr>
        <p:spPr>
          <a:xfrm>
            <a:off x="2687333" y="2685900"/>
            <a:ext cx="3414000" cy="146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64" name="Google Shape;364;p23"/>
          <p:cNvGrpSpPr/>
          <p:nvPr/>
        </p:nvGrpSpPr>
        <p:grpSpPr>
          <a:xfrm>
            <a:off x="-496015" y="4642132"/>
            <a:ext cx="3814805" cy="1358817"/>
            <a:chOff x="6916014" y="3571573"/>
            <a:chExt cx="2861104" cy="1019113"/>
          </a:xfrm>
        </p:grpSpPr>
        <p:sp>
          <p:nvSpPr>
            <p:cNvPr id="365" name="Google Shape;365;p23"/>
            <p:cNvSpPr/>
            <p:nvPr/>
          </p:nvSpPr>
          <p:spPr>
            <a:xfrm flipH="1">
              <a:off x="7770747" y="3571573"/>
              <a:ext cx="2006371" cy="101911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3"/>
            <p:cNvSpPr/>
            <p:nvPr/>
          </p:nvSpPr>
          <p:spPr>
            <a:xfrm flipH="1">
              <a:off x="6916014" y="3794765"/>
              <a:ext cx="1127554" cy="572728"/>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7" name="Google Shape;367;p23"/>
          <p:cNvGrpSpPr/>
          <p:nvPr/>
        </p:nvGrpSpPr>
        <p:grpSpPr>
          <a:xfrm>
            <a:off x="-331600" y="5576298"/>
            <a:ext cx="12854800" cy="1281716"/>
            <a:chOff x="-248700" y="4182223"/>
            <a:chExt cx="9641100" cy="961287"/>
          </a:xfrm>
        </p:grpSpPr>
        <p:grpSp>
          <p:nvGrpSpPr>
            <p:cNvPr id="368" name="Google Shape;368;p23"/>
            <p:cNvGrpSpPr/>
            <p:nvPr/>
          </p:nvGrpSpPr>
          <p:grpSpPr>
            <a:xfrm>
              <a:off x="-248629" y="4462202"/>
              <a:ext cx="9640980" cy="681308"/>
              <a:chOff x="131200" y="4480088"/>
              <a:chExt cx="8881603" cy="627644"/>
            </a:xfrm>
          </p:grpSpPr>
          <p:sp>
            <p:nvSpPr>
              <p:cNvPr id="369" name="Google Shape;369;p2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2" name="Google Shape;372;p2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3" name="Google Shape;373;p23"/>
          <p:cNvSpPr/>
          <p:nvPr/>
        </p:nvSpPr>
        <p:spPr>
          <a:xfrm flipH="1">
            <a:off x="312468" y="18798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23"/>
          <p:cNvSpPr/>
          <p:nvPr/>
        </p:nvSpPr>
        <p:spPr>
          <a:xfrm flipH="1">
            <a:off x="9675968" y="471359"/>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71788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75"/>
        <p:cNvGrpSpPr/>
        <p:nvPr/>
      </p:nvGrpSpPr>
      <p:grpSpPr>
        <a:xfrm>
          <a:off x="0" y="0"/>
          <a:ext cx="0" cy="0"/>
          <a:chOff x="0" y="0"/>
          <a:chExt cx="0" cy="0"/>
        </a:xfrm>
      </p:grpSpPr>
      <p:grpSp>
        <p:nvGrpSpPr>
          <p:cNvPr id="376" name="Google Shape;376;p24"/>
          <p:cNvGrpSpPr/>
          <p:nvPr/>
        </p:nvGrpSpPr>
        <p:grpSpPr>
          <a:xfrm>
            <a:off x="2293535" y="4356296"/>
            <a:ext cx="3577477" cy="1411097"/>
            <a:chOff x="4432311" y="2548350"/>
            <a:chExt cx="4488305" cy="1770363"/>
          </a:xfrm>
        </p:grpSpPr>
        <p:sp>
          <p:nvSpPr>
            <p:cNvPr id="377" name="Google Shape;377;p24"/>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24"/>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79" name="Google Shape;379;p24"/>
          <p:cNvGrpSpPr/>
          <p:nvPr/>
        </p:nvGrpSpPr>
        <p:grpSpPr>
          <a:xfrm>
            <a:off x="-331600" y="5576298"/>
            <a:ext cx="12854800" cy="1281716"/>
            <a:chOff x="-248700" y="4182223"/>
            <a:chExt cx="9641100" cy="961287"/>
          </a:xfrm>
        </p:grpSpPr>
        <p:grpSp>
          <p:nvGrpSpPr>
            <p:cNvPr id="380" name="Google Shape;380;p24"/>
            <p:cNvGrpSpPr/>
            <p:nvPr/>
          </p:nvGrpSpPr>
          <p:grpSpPr>
            <a:xfrm>
              <a:off x="-248629" y="4462202"/>
              <a:ext cx="9640980" cy="681308"/>
              <a:chOff x="131200" y="4480088"/>
              <a:chExt cx="8881603" cy="627644"/>
            </a:xfrm>
          </p:grpSpPr>
          <p:sp>
            <p:nvSpPr>
              <p:cNvPr id="381" name="Google Shape;381;p2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2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2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4" name="Google Shape;384;p2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5" name="Google Shape;385;p24"/>
          <p:cNvSpPr txBox="1">
            <a:spLocks noGrp="1"/>
          </p:cNvSpPr>
          <p:nvPr>
            <p:ph type="title"/>
          </p:nvPr>
        </p:nvSpPr>
        <p:spPr>
          <a:xfrm>
            <a:off x="3473767" y="719333"/>
            <a:ext cx="5244400" cy="210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6" name="Google Shape;386;p24"/>
          <p:cNvSpPr txBox="1">
            <a:spLocks noGrp="1"/>
          </p:cNvSpPr>
          <p:nvPr>
            <p:ph type="subTitle" idx="1"/>
          </p:nvPr>
        </p:nvSpPr>
        <p:spPr>
          <a:xfrm>
            <a:off x="3713100" y="2819967"/>
            <a:ext cx="4766000" cy="13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87" name="Google Shape;387;p24"/>
          <p:cNvGrpSpPr/>
          <p:nvPr/>
        </p:nvGrpSpPr>
        <p:grpSpPr>
          <a:xfrm>
            <a:off x="351289" y="4506100"/>
            <a:ext cx="2755304" cy="1446819"/>
            <a:chOff x="2224701" y="1681903"/>
            <a:chExt cx="4137092" cy="2172400"/>
          </a:xfrm>
        </p:grpSpPr>
        <p:sp>
          <p:nvSpPr>
            <p:cNvPr id="388" name="Google Shape;388;p24"/>
            <p:cNvSpPr/>
            <p:nvPr/>
          </p:nvSpPr>
          <p:spPr>
            <a:xfrm>
              <a:off x="2224701" y="1759450"/>
              <a:ext cx="4137092" cy="2092477"/>
            </a:xfrm>
            <a:custGeom>
              <a:avLst/>
              <a:gdLst/>
              <a:ahLst/>
              <a:cxnLst/>
              <a:rect l="l" t="t" r="r" b="b"/>
              <a:pathLst>
                <a:path w="52208" h="26406" extrusionOk="0">
                  <a:moveTo>
                    <a:pt x="23486" y="1"/>
                  </a:moveTo>
                  <a:cubicBezTo>
                    <a:pt x="23417" y="1"/>
                    <a:pt x="23347" y="4"/>
                    <a:pt x="23278" y="12"/>
                  </a:cubicBezTo>
                  <a:cubicBezTo>
                    <a:pt x="22453" y="73"/>
                    <a:pt x="21567" y="103"/>
                    <a:pt x="20742" y="287"/>
                  </a:cubicBezTo>
                  <a:cubicBezTo>
                    <a:pt x="20468" y="337"/>
                    <a:pt x="20176" y="348"/>
                    <a:pt x="19878" y="348"/>
                  </a:cubicBezTo>
                  <a:cubicBezTo>
                    <a:pt x="19680" y="348"/>
                    <a:pt x="19479" y="343"/>
                    <a:pt x="19279" y="343"/>
                  </a:cubicBezTo>
                  <a:cubicBezTo>
                    <a:pt x="18879" y="343"/>
                    <a:pt x="18482" y="361"/>
                    <a:pt x="18115" y="470"/>
                  </a:cubicBezTo>
                  <a:cubicBezTo>
                    <a:pt x="17321" y="714"/>
                    <a:pt x="16680" y="1570"/>
                    <a:pt x="15916" y="1906"/>
                  </a:cubicBezTo>
                  <a:cubicBezTo>
                    <a:pt x="15122" y="2242"/>
                    <a:pt x="14236" y="2394"/>
                    <a:pt x="13502" y="2792"/>
                  </a:cubicBezTo>
                  <a:cubicBezTo>
                    <a:pt x="12739" y="3189"/>
                    <a:pt x="11731" y="3280"/>
                    <a:pt x="11028" y="3739"/>
                  </a:cubicBezTo>
                  <a:cubicBezTo>
                    <a:pt x="10325" y="4197"/>
                    <a:pt x="10295" y="5602"/>
                    <a:pt x="9653" y="6152"/>
                  </a:cubicBezTo>
                  <a:cubicBezTo>
                    <a:pt x="8981" y="6702"/>
                    <a:pt x="8187" y="7038"/>
                    <a:pt x="7576" y="7649"/>
                  </a:cubicBezTo>
                  <a:cubicBezTo>
                    <a:pt x="6996" y="8229"/>
                    <a:pt x="5988" y="8504"/>
                    <a:pt x="5468" y="9176"/>
                  </a:cubicBezTo>
                  <a:cubicBezTo>
                    <a:pt x="4918" y="9818"/>
                    <a:pt x="4918" y="10917"/>
                    <a:pt x="4460" y="11620"/>
                  </a:cubicBezTo>
                  <a:cubicBezTo>
                    <a:pt x="4002" y="12323"/>
                    <a:pt x="3024" y="12750"/>
                    <a:pt x="2627" y="13483"/>
                  </a:cubicBezTo>
                  <a:cubicBezTo>
                    <a:pt x="2230" y="14247"/>
                    <a:pt x="1741" y="14980"/>
                    <a:pt x="1436" y="15775"/>
                  </a:cubicBezTo>
                  <a:cubicBezTo>
                    <a:pt x="1100" y="16569"/>
                    <a:pt x="794" y="17394"/>
                    <a:pt x="519" y="18218"/>
                  </a:cubicBezTo>
                  <a:cubicBezTo>
                    <a:pt x="275" y="19043"/>
                    <a:pt x="336" y="19960"/>
                    <a:pt x="183" y="20785"/>
                  </a:cubicBezTo>
                  <a:cubicBezTo>
                    <a:pt x="0" y="21640"/>
                    <a:pt x="764" y="22556"/>
                    <a:pt x="672" y="23412"/>
                  </a:cubicBezTo>
                  <a:cubicBezTo>
                    <a:pt x="580" y="24267"/>
                    <a:pt x="31" y="24573"/>
                    <a:pt x="31" y="25458"/>
                  </a:cubicBezTo>
                  <a:cubicBezTo>
                    <a:pt x="1191" y="25856"/>
                    <a:pt x="1130" y="26405"/>
                    <a:pt x="2352" y="26405"/>
                  </a:cubicBezTo>
                  <a:cubicBezTo>
                    <a:pt x="3605" y="26405"/>
                    <a:pt x="3605" y="25611"/>
                    <a:pt x="4827" y="25611"/>
                  </a:cubicBezTo>
                  <a:cubicBezTo>
                    <a:pt x="6049" y="25611"/>
                    <a:pt x="6049" y="25367"/>
                    <a:pt x="7301" y="25367"/>
                  </a:cubicBezTo>
                  <a:cubicBezTo>
                    <a:pt x="8554" y="25367"/>
                    <a:pt x="8523" y="25489"/>
                    <a:pt x="9776" y="25489"/>
                  </a:cubicBezTo>
                  <a:cubicBezTo>
                    <a:pt x="10998" y="25489"/>
                    <a:pt x="10998" y="26253"/>
                    <a:pt x="12250" y="26253"/>
                  </a:cubicBezTo>
                  <a:cubicBezTo>
                    <a:pt x="13472" y="26253"/>
                    <a:pt x="13472" y="25794"/>
                    <a:pt x="14724" y="25794"/>
                  </a:cubicBezTo>
                  <a:cubicBezTo>
                    <a:pt x="15946" y="25794"/>
                    <a:pt x="15946" y="26253"/>
                    <a:pt x="17168" y="26253"/>
                  </a:cubicBezTo>
                  <a:cubicBezTo>
                    <a:pt x="18421" y="26253"/>
                    <a:pt x="18421" y="26405"/>
                    <a:pt x="19643" y="26405"/>
                  </a:cubicBezTo>
                  <a:cubicBezTo>
                    <a:pt x="20895" y="26405"/>
                    <a:pt x="20895" y="25642"/>
                    <a:pt x="22117" y="25642"/>
                  </a:cubicBezTo>
                  <a:cubicBezTo>
                    <a:pt x="23339" y="25642"/>
                    <a:pt x="23370" y="26375"/>
                    <a:pt x="24592" y="26375"/>
                  </a:cubicBezTo>
                  <a:cubicBezTo>
                    <a:pt x="25813" y="26375"/>
                    <a:pt x="25813" y="26253"/>
                    <a:pt x="27066" y="26253"/>
                  </a:cubicBezTo>
                  <a:cubicBezTo>
                    <a:pt x="28288" y="26253"/>
                    <a:pt x="28288" y="26222"/>
                    <a:pt x="29540" y="26222"/>
                  </a:cubicBezTo>
                  <a:cubicBezTo>
                    <a:pt x="30762" y="26222"/>
                    <a:pt x="30762" y="25886"/>
                    <a:pt x="32015" y="25886"/>
                  </a:cubicBezTo>
                  <a:cubicBezTo>
                    <a:pt x="33237" y="25886"/>
                    <a:pt x="33237" y="26375"/>
                    <a:pt x="34489" y="26375"/>
                  </a:cubicBezTo>
                  <a:cubicBezTo>
                    <a:pt x="35711" y="26375"/>
                    <a:pt x="35711" y="25458"/>
                    <a:pt x="36933" y="25458"/>
                  </a:cubicBezTo>
                  <a:cubicBezTo>
                    <a:pt x="38186" y="25458"/>
                    <a:pt x="38186" y="26008"/>
                    <a:pt x="39408" y="26008"/>
                  </a:cubicBezTo>
                  <a:cubicBezTo>
                    <a:pt x="40660" y="26008"/>
                    <a:pt x="40660" y="26161"/>
                    <a:pt x="41882" y="26161"/>
                  </a:cubicBezTo>
                  <a:cubicBezTo>
                    <a:pt x="43134" y="26161"/>
                    <a:pt x="43134" y="25764"/>
                    <a:pt x="44356" y="25764"/>
                  </a:cubicBezTo>
                  <a:cubicBezTo>
                    <a:pt x="45609" y="25764"/>
                    <a:pt x="45609" y="26039"/>
                    <a:pt x="46831" y="26039"/>
                  </a:cubicBezTo>
                  <a:cubicBezTo>
                    <a:pt x="47785" y="26039"/>
                    <a:pt x="48012" y="25897"/>
                    <a:pt x="48607" y="25897"/>
                  </a:cubicBezTo>
                  <a:cubicBezTo>
                    <a:pt x="48793" y="25897"/>
                    <a:pt x="49014" y="25911"/>
                    <a:pt x="49305" y="25947"/>
                  </a:cubicBezTo>
                  <a:cubicBezTo>
                    <a:pt x="50065" y="26042"/>
                    <a:pt x="50400" y="26196"/>
                    <a:pt x="50831" y="26196"/>
                  </a:cubicBezTo>
                  <a:cubicBezTo>
                    <a:pt x="51093" y="26196"/>
                    <a:pt x="51390" y="26139"/>
                    <a:pt x="51841" y="25978"/>
                  </a:cubicBezTo>
                  <a:cubicBezTo>
                    <a:pt x="51841" y="25122"/>
                    <a:pt x="52207" y="24114"/>
                    <a:pt x="52146" y="23320"/>
                  </a:cubicBezTo>
                  <a:cubicBezTo>
                    <a:pt x="52055" y="22495"/>
                    <a:pt x="51749" y="21609"/>
                    <a:pt x="51566" y="20785"/>
                  </a:cubicBezTo>
                  <a:cubicBezTo>
                    <a:pt x="51413" y="19960"/>
                    <a:pt x="50558" y="19288"/>
                    <a:pt x="50313" y="18493"/>
                  </a:cubicBezTo>
                  <a:cubicBezTo>
                    <a:pt x="50100" y="17699"/>
                    <a:pt x="49825" y="16905"/>
                    <a:pt x="49489" y="16111"/>
                  </a:cubicBezTo>
                  <a:cubicBezTo>
                    <a:pt x="49183" y="15347"/>
                    <a:pt x="49550" y="14217"/>
                    <a:pt x="49153" y="13453"/>
                  </a:cubicBezTo>
                  <a:cubicBezTo>
                    <a:pt x="48755" y="12689"/>
                    <a:pt x="48389" y="11864"/>
                    <a:pt x="47900" y="11162"/>
                  </a:cubicBezTo>
                  <a:cubicBezTo>
                    <a:pt x="47442" y="10429"/>
                    <a:pt x="46586" y="9970"/>
                    <a:pt x="46037" y="9329"/>
                  </a:cubicBezTo>
                  <a:cubicBezTo>
                    <a:pt x="45517" y="8657"/>
                    <a:pt x="44418" y="8535"/>
                    <a:pt x="43807" y="7924"/>
                  </a:cubicBezTo>
                  <a:cubicBezTo>
                    <a:pt x="43226" y="7313"/>
                    <a:pt x="43348" y="5907"/>
                    <a:pt x="42676" y="5388"/>
                  </a:cubicBezTo>
                  <a:cubicBezTo>
                    <a:pt x="42004" y="4838"/>
                    <a:pt x="40752" y="5083"/>
                    <a:pt x="40049" y="4624"/>
                  </a:cubicBezTo>
                  <a:cubicBezTo>
                    <a:pt x="39346" y="4136"/>
                    <a:pt x="39102" y="2883"/>
                    <a:pt x="38338" y="2486"/>
                  </a:cubicBezTo>
                  <a:cubicBezTo>
                    <a:pt x="38086" y="2349"/>
                    <a:pt x="37783" y="2314"/>
                    <a:pt x="37461" y="2314"/>
                  </a:cubicBezTo>
                  <a:cubicBezTo>
                    <a:pt x="37118" y="2314"/>
                    <a:pt x="36754" y="2354"/>
                    <a:pt x="36408" y="2354"/>
                  </a:cubicBezTo>
                  <a:cubicBezTo>
                    <a:pt x="36138" y="2354"/>
                    <a:pt x="35879" y="2330"/>
                    <a:pt x="35650" y="2242"/>
                  </a:cubicBezTo>
                  <a:cubicBezTo>
                    <a:pt x="34825" y="1906"/>
                    <a:pt x="34123" y="1600"/>
                    <a:pt x="33267" y="1356"/>
                  </a:cubicBezTo>
                  <a:cubicBezTo>
                    <a:pt x="32443" y="1111"/>
                    <a:pt x="31648" y="1142"/>
                    <a:pt x="30793" y="989"/>
                  </a:cubicBezTo>
                  <a:cubicBezTo>
                    <a:pt x="29968" y="775"/>
                    <a:pt x="29174" y="623"/>
                    <a:pt x="28349" y="500"/>
                  </a:cubicBezTo>
                  <a:cubicBezTo>
                    <a:pt x="27836" y="445"/>
                    <a:pt x="27345" y="434"/>
                    <a:pt x="26849" y="434"/>
                  </a:cubicBezTo>
                  <a:cubicBezTo>
                    <a:pt x="26519" y="434"/>
                    <a:pt x="26186" y="439"/>
                    <a:pt x="25844" y="439"/>
                  </a:cubicBezTo>
                  <a:cubicBezTo>
                    <a:pt x="25058" y="439"/>
                    <a:pt x="24272" y="1"/>
                    <a:pt x="234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4"/>
            <p:cNvSpPr/>
            <p:nvPr/>
          </p:nvSpPr>
          <p:spPr>
            <a:xfrm>
              <a:off x="2227078" y="2680166"/>
              <a:ext cx="4134715" cy="1174136"/>
            </a:xfrm>
            <a:custGeom>
              <a:avLst/>
              <a:gdLst/>
              <a:ahLst/>
              <a:cxnLst/>
              <a:rect l="l" t="t" r="r" b="b"/>
              <a:pathLst>
                <a:path w="52178" h="14817" extrusionOk="0">
                  <a:moveTo>
                    <a:pt x="48176" y="1"/>
                  </a:moveTo>
                  <a:cubicBezTo>
                    <a:pt x="47962" y="245"/>
                    <a:pt x="47778" y="490"/>
                    <a:pt x="47595" y="734"/>
                  </a:cubicBezTo>
                  <a:cubicBezTo>
                    <a:pt x="47526" y="803"/>
                    <a:pt x="47440" y="837"/>
                    <a:pt x="47363" y="837"/>
                  </a:cubicBezTo>
                  <a:cubicBezTo>
                    <a:pt x="47337" y="837"/>
                    <a:pt x="47313" y="833"/>
                    <a:pt x="47290" y="826"/>
                  </a:cubicBezTo>
                  <a:cubicBezTo>
                    <a:pt x="47167" y="1467"/>
                    <a:pt x="46984" y="2078"/>
                    <a:pt x="46709" y="2689"/>
                  </a:cubicBezTo>
                  <a:cubicBezTo>
                    <a:pt x="46656" y="2849"/>
                    <a:pt x="46509" y="2939"/>
                    <a:pt x="46351" y="2939"/>
                  </a:cubicBezTo>
                  <a:cubicBezTo>
                    <a:pt x="46328" y="2939"/>
                    <a:pt x="46305" y="2938"/>
                    <a:pt x="46282" y="2934"/>
                  </a:cubicBezTo>
                  <a:cubicBezTo>
                    <a:pt x="46129" y="2873"/>
                    <a:pt x="45976" y="2811"/>
                    <a:pt x="45823" y="2750"/>
                  </a:cubicBezTo>
                  <a:cubicBezTo>
                    <a:pt x="45029" y="3850"/>
                    <a:pt x="43929" y="4644"/>
                    <a:pt x="43074" y="5744"/>
                  </a:cubicBezTo>
                  <a:cubicBezTo>
                    <a:pt x="43015" y="5803"/>
                    <a:pt x="42917" y="5837"/>
                    <a:pt x="42815" y="5837"/>
                  </a:cubicBezTo>
                  <a:cubicBezTo>
                    <a:pt x="42758" y="5837"/>
                    <a:pt x="42700" y="5827"/>
                    <a:pt x="42646" y="5805"/>
                  </a:cubicBezTo>
                  <a:cubicBezTo>
                    <a:pt x="42463" y="5683"/>
                    <a:pt x="42341" y="5622"/>
                    <a:pt x="42219" y="5530"/>
                  </a:cubicBezTo>
                  <a:cubicBezTo>
                    <a:pt x="42188" y="6874"/>
                    <a:pt x="41913" y="8432"/>
                    <a:pt x="41119" y="9379"/>
                  </a:cubicBezTo>
                  <a:cubicBezTo>
                    <a:pt x="40832" y="9749"/>
                    <a:pt x="40548" y="9898"/>
                    <a:pt x="40278" y="9898"/>
                  </a:cubicBezTo>
                  <a:cubicBezTo>
                    <a:pt x="39744" y="9898"/>
                    <a:pt x="39264" y="9316"/>
                    <a:pt x="38919" y="8707"/>
                  </a:cubicBezTo>
                  <a:cubicBezTo>
                    <a:pt x="38644" y="9013"/>
                    <a:pt x="38369" y="9288"/>
                    <a:pt x="38095" y="9593"/>
                  </a:cubicBezTo>
                  <a:cubicBezTo>
                    <a:pt x="38018" y="9670"/>
                    <a:pt x="37927" y="9708"/>
                    <a:pt x="37839" y="9708"/>
                  </a:cubicBezTo>
                  <a:cubicBezTo>
                    <a:pt x="37751" y="9708"/>
                    <a:pt x="37667" y="9670"/>
                    <a:pt x="37606" y="9593"/>
                  </a:cubicBezTo>
                  <a:cubicBezTo>
                    <a:pt x="37270" y="9227"/>
                    <a:pt x="36842" y="8952"/>
                    <a:pt x="36506" y="8585"/>
                  </a:cubicBezTo>
                  <a:cubicBezTo>
                    <a:pt x="36109" y="8982"/>
                    <a:pt x="35528" y="9227"/>
                    <a:pt x="34948" y="9257"/>
                  </a:cubicBezTo>
                  <a:cubicBezTo>
                    <a:pt x="33909" y="9257"/>
                    <a:pt x="32901" y="9593"/>
                    <a:pt x="32046" y="10174"/>
                  </a:cubicBezTo>
                  <a:cubicBezTo>
                    <a:pt x="31779" y="10343"/>
                    <a:pt x="31520" y="10413"/>
                    <a:pt x="31268" y="10413"/>
                  </a:cubicBezTo>
                  <a:cubicBezTo>
                    <a:pt x="30657" y="10413"/>
                    <a:pt x="30091" y="9996"/>
                    <a:pt x="29572" y="9563"/>
                  </a:cubicBezTo>
                  <a:cubicBezTo>
                    <a:pt x="29388" y="9929"/>
                    <a:pt x="29083" y="10204"/>
                    <a:pt x="28686" y="10387"/>
                  </a:cubicBezTo>
                  <a:cubicBezTo>
                    <a:pt x="28610" y="10404"/>
                    <a:pt x="28529" y="10409"/>
                    <a:pt x="28443" y="10409"/>
                  </a:cubicBezTo>
                  <a:cubicBezTo>
                    <a:pt x="28232" y="10409"/>
                    <a:pt x="27997" y="10374"/>
                    <a:pt x="27782" y="10374"/>
                  </a:cubicBezTo>
                  <a:cubicBezTo>
                    <a:pt x="27589" y="10374"/>
                    <a:pt x="27411" y="10402"/>
                    <a:pt x="27280" y="10510"/>
                  </a:cubicBezTo>
                  <a:cubicBezTo>
                    <a:pt x="26953" y="10774"/>
                    <a:pt x="26669" y="10870"/>
                    <a:pt x="26395" y="10870"/>
                  </a:cubicBezTo>
                  <a:cubicBezTo>
                    <a:pt x="25877" y="10870"/>
                    <a:pt x="25394" y="10526"/>
                    <a:pt x="24714" y="10326"/>
                  </a:cubicBezTo>
                  <a:cubicBezTo>
                    <a:pt x="24409" y="10204"/>
                    <a:pt x="24134" y="10051"/>
                    <a:pt x="23889" y="9838"/>
                  </a:cubicBezTo>
                  <a:cubicBezTo>
                    <a:pt x="23651" y="9706"/>
                    <a:pt x="23457" y="9652"/>
                    <a:pt x="23292" y="9652"/>
                  </a:cubicBezTo>
                  <a:cubicBezTo>
                    <a:pt x="22843" y="9652"/>
                    <a:pt x="22605" y="10052"/>
                    <a:pt x="22270" y="10387"/>
                  </a:cubicBezTo>
                  <a:cubicBezTo>
                    <a:pt x="22064" y="10594"/>
                    <a:pt x="21789" y="10697"/>
                    <a:pt x="21510" y="10697"/>
                  </a:cubicBezTo>
                  <a:cubicBezTo>
                    <a:pt x="21417" y="10697"/>
                    <a:pt x="21323" y="10685"/>
                    <a:pt x="21232" y="10662"/>
                  </a:cubicBezTo>
                  <a:cubicBezTo>
                    <a:pt x="20781" y="10527"/>
                    <a:pt x="20567" y="10414"/>
                    <a:pt x="20374" y="10414"/>
                  </a:cubicBezTo>
                  <a:cubicBezTo>
                    <a:pt x="20176" y="10414"/>
                    <a:pt x="20001" y="10535"/>
                    <a:pt x="19613" y="10876"/>
                  </a:cubicBezTo>
                  <a:cubicBezTo>
                    <a:pt x="19460" y="11060"/>
                    <a:pt x="19246" y="11151"/>
                    <a:pt x="19002" y="11151"/>
                  </a:cubicBezTo>
                  <a:cubicBezTo>
                    <a:pt x="18330" y="11121"/>
                    <a:pt x="17688" y="10907"/>
                    <a:pt x="17169" y="10510"/>
                  </a:cubicBezTo>
                  <a:cubicBezTo>
                    <a:pt x="16766" y="10214"/>
                    <a:pt x="16198" y="9423"/>
                    <a:pt x="15817" y="9423"/>
                  </a:cubicBezTo>
                  <a:cubicBezTo>
                    <a:pt x="15765" y="9423"/>
                    <a:pt x="15716" y="9438"/>
                    <a:pt x="15672" y="9471"/>
                  </a:cubicBezTo>
                  <a:cubicBezTo>
                    <a:pt x="15153" y="9810"/>
                    <a:pt x="14609" y="10175"/>
                    <a:pt x="14055" y="10175"/>
                  </a:cubicBezTo>
                  <a:cubicBezTo>
                    <a:pt x="13761" y="10175"/>
                    <a:pt x="13464" y="10072"/>
                    <a:pt x="13167" y="9807"/>
                  </a:cubicBezTo>
                  <a:cubicBezTo>
                    <a:pt x="12806" y="9475"/>
                    <a:pt x="12505" y="9347"/>
                    <a:pt x="12236" y="9347"/>
                  </a:cubicBezTo>
                  <a:cubicBezTo>
                    <a:pt x="11344" y="9347"/>
                    <a:pt x="10818" y="10754"/>
                    <a:pt x="9715" y="10754"/>
                  </a:cubicBezTo>
                  <a:cubicBezTo>
                    <a:pt x="9287" y="10723"/>
                    <a:pt x="8890" y="10510"/>
                    <a:pt x="8615" y="10174"/>
                  </a:cubicBezTo>
                  <a:cubicBezTo>
                    <a:pt x="8606" y="10161"/>
                    <a:pt x="8593" y="10155"/>
                    <a:pt x="8576" y="10155"/>
                  </a:cubicBezTo>
                  <a:cubicBezTo>
                    <a:pt x="8298" y="10155"/>
                    <a:pt x="7016" y="11681"/>
                    <a:pt x="6843" y="11854"/>
                  </a:cubicBezTo>
                  <a:cubicBezTo>
                    <a:pt x="6777" y="11920"/>
                    <a:pt x="6690" y="11951"/>
                    <a:pt x="6604" y="11951"/>
                  </a:cubicBezTo>
                  <a:cubicBezTo>
                    <a:pt x="6453" y="11951"/>
                    <a:pt x="6302" y="11857"/>
                    <a:pt x="6263" y="11701"/>
                  </a:cubicBezTo>
                  <a:cubicBezTo>
                    <a:pt x="6202" y="11426"/>
                    <a:pt x="6110" y="11182"/>
                    <a:pt x="6049" y="10937"/>
                  </a:cubicBezTo>
                  <a:cubicBezTo>
                    <a:pt x="5853" y="10988"/>
                    <a:pt x="5662" y="11011"/>
                    <a:pt x="5476" y="11011"/>
                  </a:cubicBezTo>
                  <a:cubicBezTo>
                    <a:pt x="4650" y="11011"/>
                    <a:pt x="3929" y="10542"/>
                    <a:pt x="3330" y="9868"/>
                  </a:cubicBezTo>
                  <a:cubicBezTo>
                    <a:pt x="3066" y="9545"/>
                    <a:pt x="2239" y="8181"/>
                    <a:pt x="1768" y="8181"/>
                  </a:cubicBezTo>
                  <a:cubicBezTo>
                    <a:pt x="1749" y="8181"/>
                    <a:pt x="1730" y="8183"/>
                    <a:pt x="1711" y="8188"/>
                  </a:cubicBezTo>
                  <a:cubicBezTo>
                    <a:pt x="1253" y="8341"/>
                    <a:pt x="734" y="8493"/>
                    <a:pt x="245" y="8616"/>
                  </a:cubicBezTo>
                  <a:cubicBezTo>
                    <a:pt x="214" y="8829"/>
                    <a:pt x="184" y="9013"/>
                    <a:pt x="153" y="9166"/>
                  </a:cubicBezTo>
                  <a:cubicBezTo>
                    <a:pt x="1" y="9990"/>
                    <a:pt x="734" y="10937"/>
                    <a:pt x="642" y="11793"/>
                  </a:cubicBezTo>
                  <a:cubicBezTo>
                    <a:pt x="581" y="12648"/>
                    <a:pt x="31" y="12984"/>
                    <a:pt x="31" y="13839"/>
                  </a:cubicBezTo>
                  <a:cubicBezTo>
                    <a:pt x="1161" y="14237"/>
                    <a:pt x="1100" y="14817"/>
                    <a:pt x="2353" y="14817"/>
                  </a:cubicBezTo>
                  <a:cubicBezTo>
                    <a:pt x="3575" y="14817"/>
                    <a:pt x="3575" y="14023"/>
                    <a:pt x="4797" y="14023"/>
                  </a:cubicBezTo>
                  <a:cubicBezTo>
                    <a:pt x="6049" y="14023"/>
                    <a:pt x="6049" y="13748"/>
                    <a:pt x="7271" y="13748"/>
                  </a:cubicBezTo>
                  <a:cubicBezTo>
                    <a:pt x="8524" y="13748"/>
                    <a:pt x="8524" y="13870"/>
                    <a:pt x="9746" y="13870"/>
                  </a:cubicBezTo>
                  <a:cubicBezTo>
                    <a:pt x="10998" y="13870"/>
                    <a:pt x="10998" y="14634"/>
                    <a:pt x="12220" y="14634"/>
                  </a:cubicBezTo>
                  <a:cubicBezTo>
                    <a:pt x="13472" y="14634"/>
                    <a:pt x="13472" y="14175"/>
                    <a:pt x="14694" y="14175"/>
                  </a:cubicBezTo>
                  <a:cubicBezTo>
                    <a:pt x="15916" y="14175"/>
                    <a:pt x="15916" y="14664"/>
                    <a:pt x="17169" y="14664"/>
                  </a:cubicBezTo>
                  <a:cubicBezTo>
                    <a:pt x="18391" y="14664"/>
                    <a:pt x="18391" y="14786"/>
                    <a:pt x="19643" y="14786"/>
                  </a:cubicBezTo>
                  <a:cubicBezTo>
                    <a:pt x="20865" y="14786"/>
                    <a:pt x="20865" y="14023"/>
                    <a:pt x="22087" y="14023"/>
                  </a:cubicBezTo>
                  <a:cubicBezTo>
                    <a:pt x="23340" y="14023"/>
                    <a:pt x="23340" y="14756"/>
                    <a:pt x="24562" y="14756"/>
                  </a:cubicBezTo>
                  <a:cubicBezTo>
                    <a:pt x="25814" y="14756"/>
                    <a:pt x="25814" y="14634"/>
                    <a:pt x="27036" y="14634"/>
                  </a:cubicBezTo>
                  <a:cubicBezTo>
                    <a:pt x="28288" y="14634"/>
                    <a:pt x="28288" y="14603"/>
                    <a:pt x="29510" y="14603"/>
                  </a:cubicBezTo>
                  <a:cubicBezTo>
                    <a:pt x="30763" y="14603"/>
                    <a:pt x="30763" y="14298"/>
                    <a:pt x="31985" y="14298"/>
                  </a:cubicBezTo>
                  <a:cubicBezTo>
                    <a:pt x="33207" y="14298"/>
                    <a:pt x="33207" y="14756"/>
                    <a:pt x="34459" y="14756"/>
                  </a:cubicBezTo>
                  <a:cubicBezTo>
                    <a:pt x="35681" y="14756"/>
                    <a:pt x="35681" y="13839"/>
                    <a:pt x="36934" y="13839"/>
                  </a:cubicBezTo>
                  <a:cubicBezTo>
                    <a:pt x="38156" y="13839"/>
                    <a:pt x="38156" y="14389"/>
                    <a:pt x="39408" y="14389"/>
                  </a:cubicBezTo>
                  <a:cubicBezTo>
                    <a:pt x="40630" y="14389"/>
                    <a:pt x="40630" y="14542"/>
                    <a:pt x="41883" y="14542"/>
                  </a:cubicBezTo>
                  <a:cubicBezTo>
                    <a:pt x="43104" y="14542"/>
                    <a:pt x="43104" y="14145"/>
                    <a:pt x="44357" y="14145"/>
                  </a:cubicBezTo>
                  <a:cubicBezTo>
                    <a:pt x="45579" y="14145"/>
                    <a:pt x="45579" y="14420"/>
                    <a:pt x="46831" y="14420"/>
                  </a:cubicBezTo>
                  <a:cubicBezTo>
                    <a:pt x="47762" y="14420"/>
                    <a:pt x="47984" y="14278"/>
                    <a:pt x="48577" y="14278"/>
                  </a:cubicBezTo>
                  <a:cubicBezTo>
                    <a:pt x="48763" y="14278"/>
                    <a:pt x="48984" y="14292"/>
                    <a:pt x="49275" y="14328"/>
                  </a:cubicBezTo>
                  <a:cubicBezTo>
                    <a:pt x="50076" y="14426"/>
                    <a:pt x="50415" y="14598"/>
                    <a:pt x="50858" y="14598"/>
                  </a:cubicBezTo>
                  <a:cubicBezTo>
                    <a:pt x="51109" y="14598"/>
                    <a:pt x="51392" y="14544"/>
                    <a:pt x="51811" y="14389"/>
                  </a:cubicBezTo>
                  <a:cubicBezTo>
                    <a:pt x="51811" y="13503"/>
                    <a:pt x="52177" y="12526"/>
                    <a:pt x="52116" y="11670"/>
                  </a:cubicBezTo>
                  <a:cubicBezTo>
                    <a:pt x="52025" y="10815"/>
                    <a:pt x="51719" y="9960"/>
                    <a:pt x="51566" y="9135"/>
                  </a:cubicBezTo>
                  <a:cubicBezTo>
                    <a:pt x="51383" y="8310"/>
                    <a:pt x="50558" y="7638"/>
                    <a:pt x="50314" y="6844"/>
                  </a:cubicBezTo>
                  <a:cubicBezTo>
                    <a:pt x="50070" y="6050"/>
                    <a:pt x="49795" y="5255"/>
                    <a:pt x="49459" y="4492"/>
                  </a:cubicBezTo>
                  <a:cubicBezTo>
                    <a:pt x="49153" y="3697"/>
                    <a:pt x="49520" y="2567"/>
                    <a:pt x="49123" y="1803"/>
                  </a:cubicBezTo>
                  <a:cubicBezTo>
                    <a:pt x="48817" y="1223"/>
                    <a:pt x="48512" y="581"/>
                    <a:pt x="48176" y="1"/>
                  </a:cubicBezTo>
                  <a:close/>
                </a:path>
              </a:pathLst>
            </a:custGeom>
            <a:solidFill>
              <a:srgbClr val="24962F">
                <a:alpha val="4039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24"/>
            <p:cNvSpPr/>
            <p:nvPr/>
          </p:nvSpPr>
          <p:spPr>
            <a:xfrm>
              <a:off x="2801636" y="2135732"/>
              <a:ext cx="77807" cy="167339"/>
            </a:xfrm>
            <a:custGeom>
              <a:avLst/>
              <a:gdLst/>
              <a:ahLst/>
              <a:cxnLst/>
              <a:rect l="l" t="t" r="r" b="b"/>
              <a:pathLst>
                <a:path w="796" h="1712" extrusionOk="0">
                  <a:moveTo>
                    <a:pt x="398" y="0"/>
                  </a:moveTo>
                  <a:cubicBezTo>
                    <a:pt x="154" y="0"/>
                    <a:pt x="1" y="398"/>
                    <a:pt x="1" y="856"/>
                  </a:cubicBezTo>
                  <a:cubicBezTo>
                    <a:pt x="1" y="1314"/>
                    <a:pt x="154" y="1711"/>
                    <a:pt x="398" y="1711"/>
                  </a:cubicBezTo>
                  <a:cubicBezTo>
                    <a:pt x="612" y="171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24"/>
            <p:cNvSpPr/>
            <p:nvPr/>
          </p:nvSpPr>
          <p:spPr>
            <a:xfrm>
              <a:off x="2801636" y="2240222"/>
              <a:ext cx="74777" cy="62850"/>
            </a:xfrm>
            <a:custGeom>
              <a:avLst/>
              <a:gdLst/>
              <a:ahLst/>
              <a:cxnLst/>
              <a:rect l="l" t="t" r="r" b="b"/>
              <a:pathLst>
                <a:path w="765" h="643" extrusionOk="0">
                  <a:moveTo>
                    <a:pt x="764" y="1"/>
                  </a:moveTo>
                  <a:lnTo>
                    <a:pt x="764" y="1"/>
                  </a:lnTo>
                  <a:cubicBezTo>
                    <a:pt x="642" y="62"/>
                    <a:pt x="490" y="92"/>
                    <a:pt x="337" y="92"/>
                  </a:cubicBezTo>
                  <a:cubicBezTo>
                    <a:pt x="215" y="92"/>
                    <a:pt x="123" y="62"/>
                    <a:pt x="1" y="31"/>
                  </a:cubicBezTo>
                  <a:lnTo>
                    <a:pt x="1" y="31"/>
                  </a:lnTo>
                  <a:cubicBezTo>
                    <a:pt x="62" y="398"/>
                    <a:pt x="215" y="642"/>
                    <a:pt x="398" y="642"/>
                  </a:cubicBezTo>
                  <a:cubicBezTo>
                    <a:pt x="581" y="64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 name="Google Shape;392;p24"/>
            <p:cNvSpPr/>
            <p:nvPr/>
          </p:nvSpPr>
          <p:spPr>
            <a:xfrm>
              <a:off x="2688152" y="2186071"/>
              <a:ext cx="149456" cy="128828"/>
            </a:xfrm>
            <a:custGeom>
              <a:avLst/>
              <a:gdLst/>
              <a:ahLst/>
              <a:cxnLst/>
              <a:rect l="l" t="t" r="r" b="b"/>
              <a:pathLst>
                <a:path w="1529" h="1318" extrusionOk="0">
                  <a:moveTo>
                    <a:pt x="338" y="1"/>
                  </a:moveTo>
                  <a:cubicBezTo>
                    <a:pt x="261" y="1"/>
                    <a:pt x="197" y="22"/>
                    <a:pt x="154" y="66"/>
                  </a:cubicBezTo>
                  <a:cubicBezTo>
                    <a:pt x="1" y="219"/>
                    <a:pt x="154" y="616"/>
                    <a:pt x="490" y="952"/>
                  </a:cubicBezTo>
                  <a:cubicBezTo>
                    <a:pt x="736" y="1175"/>
                    <a:pt x="1014" y="1317"/>
                    <a:pt x="1206" y="1317"/>
                  </a:cubicBezTo>
                  <a:cubicBezTo>
                    <a:pt x="1276" y="1317"/>
                    <a:pt x="1335" y="1298"/>
                    <a:pt x="1376" y="1257"/>
                  </a:cubicBezTo>
                  <a:cubicBezTo>
                    <a:pt x="1528" y="1105"/>
                    <a:pt x="1376" y="707"/>
                    <a:pt x="1040" y="371"/>
                  </a:cubicBezTo>
                  <a:cubicBezTo>
                    <a:pt x="800" y="132"/>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24"/>
            <p:cNvSpPr/>
            <p:nvPr/>
          </p:nvSpPr>
          <p:spPr>
            <a:xfrm>
              <a:off x="2738980" y="2264169"/>
              <a:ext cx="92665" cy="53662"/>
            </a:xfrm>
            <a:custGeom>
              <a:avLst/>
              <a:gdLst/>
              <a:ahLst/>
              <a:cxnLst/>
              <a:rect l="l" t="t" r="r" b="b"/>
              <a:pathLst>
                <a:path w="948" h="549" extrusionOk="0">
                  <a:moveTo>
                    <a:pt x="825" y="0"/>
                  </a:moveTo>
                  <a:cubicBezTo>
                    <a:pt x="672" y="127"/>
                    <a:pt x="498" y="191"/>
                    <a:pt x="303" y="191"/>
                  </a:cubicBezTo>
                  <a:cubicBezTo>
                    <a:pt x="264" y="191"/>
                    <a:pt x="224" y="188"/>
                    <a:pt x="184" y="183"/>
                  </a:cubicBezTo>
                  <a:lnTo>
                    <a:pt x="0" y="183"/>
                  </a:lnTo>
                  <a:cubicBezTo>
                    <a:pt x="224" y="407"/>
                    <a:pt x="497" y="549"/>
                    <a:pt x="687" y="549"/>
                  </a:cubicBezTo>
                  <a:cubicBezTo>
                    <a:pt x="756" y="549"/>
                    <a:pt x="815" y="530"/>
                    <a:pt x="856" y="489"/>
                  </a:cubicBezTo>
                  <a:cubicBezTo>
                    <a:pt x="947" y="397"/>
                    <a:pt x="917" y="214"/>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24"/>
            <p:cNvSpPr/>
            <p:nvPr/>
          </p:nvSpPr>
          <p:spPr>
            <a:xfrm>
              <a:off x="2649347" y="2288019"/>
              <a:ext cx="164314" cy="74775"/>
            </a:xfrm>
            <a:custGeom>
              <a:avLst/>
              <a:gdLst/>
              <a:ahLst/>
              <a:cxnLst/>
              <a:rect l="l" t="t" r="r" b="b"/>
              <a:pathLst>
                <a:path w="1681" h="765" extrusionOk="0">
                  <a:moveTo>
                    <a:pt x="826" y="0"/>
                  </a:moveTo>
                  <a:cubicBezTo>
                    <a:pt x="398" y="0"/>
                    <a:pt x="1" y="184"/>
                    <a:pt x="1" y="398"/>
                  </a:cubicBezTo>
                  <a:cubicBezTo>
                    <a:pt x="1" y="581"/>
                    <a:pt x="367" y="764"/>
                    <a:pt x="826" y="764"/>
                  </a:cubicBezTo>
                  <a:cubicBezTo>
                    <a:pt x="1314" y="764"/>
                    <a:pt x="1681" y="581"/>
                    <a:pt x="1681" y="398"/>
                  </a:cubicBezTo>
                  <a:cubicBezTo>
                    <a:pt x="1681" y="184"/>
                    <a:pt x="1314" y="0"/>
                    <a:pt x="8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 name="Google Shape;395;p24"/>
            <p:cNvSpPr/>
            <p:nvPr/>
          </p:nvSpPr>
          <p:spPr>
            <a:xfrm>
              <a:off x="2649347" y="2302974"/>
              <a:ext cx="164314" cy="62752"/>
            </a:xfrm>
            <a:custGeom>
              <a:avLst/>
              <a:gdLst/>
              <a:ahLst/>
              <a:cxnLst/>
              <a:rect l="l" t="t" r="r" b="b"/>
              <a:pathLst>
                <a:path w="1681" h="642" extrusionOk="0">
                  <a:moveTo>
                    <a:pt x="1498" y="0"/>
                  </a:moveTo>
                  <a:cubicBezTo>
                    <a:pt x="1328" y="283"/>
                    <a:pt x="1026" y="462"/>
                    <a:pt x="691" y="462"/>
                  </a:cubicBezTo>
                  <a:cubicBezTo>
                    <a:pt x="665" y="462"/>
                    <a:pt x="638" y="461"/>
                    <a:pt x="612" y="458"/>
                  </a:cubicBezTo>
                  <a:cubicBezTo>
                    <a:pt x="398" y="458"/>
                    <a:pt x="184" y="397"/>
                    <a:pt x="1" y="275"/>
                  </a:cubicBezTo>
                  <a:lnTo>
                    <a:pt x="1" y="275"/>
                  </a:lnTo>
                  <a:cubicBezTo>
                    <a:pt x="31" y="489"/>
                    <a:pt x="367" y="642"/>
                    <a:pt x="826" y="642"/>
                  </a:cubicBezTo>
                  <a:cubicBezTo>
                    <a:pt x="1314" y="642"/>
                    <a:pt x="1681" y="458"/>
                    <a:pt x="1681" y="275"/>
                  </a:cubicBezTo>
                  <a:cubicBezTo>
                    <a:pt x="1681" y="153"/>
                    <a:pt x="1620" y="61"/>
                    <a:pt x="14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 name="Google Shape;396;p24"/>
            <p:cNvSpPr/>
            <p:nvPr/>
          </p:nvSpPr>
          <p:spPr>
            <a:xfrm>
              <a:off x="2688152" y="2338846"/>
              <a:ext cx="149456" cy="128828"/>
            </a:xfrm>
            <a:custGeom>
              <a:avLst/>
              <a:gdLst/>
              <a:ahLst/>
              <a:cxnLst/>
              <a:rect l="l" t="t" r="r" b="b"/>
              <a:pathLst>
                <a:path w="1529" h="1318" extrusionOk="0">
                  <a:moveTo>
                    <a:pt x="1193" y="1"/>
                  </a:moveTo>
                  <a:cubicBezTo>
                    <a:pt x="998" y="1"/>
                    <a:pt x="736" y="143"/>
                    <a:pt x="490" y="366"/>
                  </a:cubicBezTo>
                  <a:cubicBezTo>
                    <a:pt x="154" y="702"/>
                    <a:pt x="1" y="1099"/>
                    <a:pt x="154" y="1252"/>
                  </a:cubicBezTo>
                  <a:cubicBezTo>
                    <a:pt x="197" y="1296"/>
                    <a:pt x="264" y="1317"/>
                    <a:pt x="344" y="1317"/>
                  </a:cubicBezTo>
                  <a:cubicBezTo>
                    <a:pt x="542" y="1317"/>
                    <a:pt x="822" y="1186"/>
                    <a:pt x="1040" y="947"/>
                  </a:cubicBezTo>
                  <a:cubicBezTo>
                    <a:pt x="1376" y="611"/>
                    <a:pt x="1528" y="214"/>
                    <a:pt x="1376" y="61"/>
                  </a:cubicBezTo>
                  <a:cubicBezTo>
                    <a:pt x="1326" y="20"/>
                    <a:pt x="1264" y="1"/>
                    <a:pt x="119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24"/>
            <p:cNvSpPr/>
            <p:nvPr/>
          </p:nvSpPr>
          <p:spPr>
            <a:xfrm>
              <a:off x="2703107" y="2338455"/>
              <a:ext cx="134501" cy="128730"/>
            </a:xfrm>
            <a:custGeom>
              <a:avLst/>
              <a:gdLst/>
              <a:ahLst/>
              <a:cxnLst/>
              <a:rect l="l" t="t" r="r" b="b"/>
              <a:pathLst>
                <a:path w="1376" h="1317" extrusionOk="0">
                  <a:moveTo>
                    <a:pt x="1003" y="1"/>
                  </a:moveTo>
                  <a:cubicBezTo>
                    <a:pt x="961" y="1"/>
                    <a:pt x="922" y="11"/>
                    <a:pt x="887" y="34"/>
                  </a:cubicBezTo>
                  <a:cubicBezTo>
                    <a:pt x="978" y="615"/>
                    <a:pt x="581" y="1165"/>
                    <a:pt x="1" y="1256"/>
                  </a:cubicBezTo>
                  <a:cubicBezTo>
                    <a:pt x="42" y="1297"/>
                    <a:pt x="100" y="1316"/>
                    <a:pt x="170" y="1316"/>
                  </a:cubicBezTo>
                  <a:cubicBezTo>
                    <a:pt x="362" y="1316"/>
                    <a:pt x="641" y="1174"/>
                    <a:pt x="887" y="951"/>
                  </a:cubicBezTo>
                  <a:cubicBezTo>
                    <a:pt x="1192" y="615"/>
                    <a:pt x="1375" y="218"/>
                    <a:pt x="1223" y="65"/>
                  </a:cubicBezTo>
                  <a:cubicBezTo>
                    <a:pt x="1147" y="27"/>
                    <a:pt x="1072" y="1"/>
                    <a:pt x="100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24"/>
            <p:cNvSpPr/>
            <p:nvPr/>
          </p:nvSpPr>
          <p:spPr>
            <a:xfrm>
              <a:off x="2798703" y="2350673"/>
              <a:ext cx="74679" cy="167339"/>
            </a:xfrm>
            <a:custGeom>
              <a:avLst/>
              <a:gdLst/>
              <a:ahLst/>
              <a:cxnLst/>
              <a:rect l="l" t="t" r="r" b="b"/>
              <a:pathLst>
                <a:path w="764" h="1712" extrusionOk="0">
                  <a:moveTo>
                    <a:pt x="397" y="1"/>
                  </a:moveTo>
                  <a:cubicBezTo>
                    <a:pt x="184" y="1"/>
                    <a:pt x="0" y="398"/>
                    <a:pt x="0" y="856"/>
                  </a:cubicBezTo>
                  <a:cubicBezTo>
                    <a:pt x="0" y="1345"/>
                    <a:pt x="184" y="1712"/>
                    <a:pt x="397" y="1712"/>
                  </a:cubicBezTo>
                  <a:cubicBezTo>
                    <a:pt x="581" y="1712"/>
                    <a:pt x="764" y="1345"/>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24"/>
            <p:cNvSpPr/>
            <p:nvPr/>
          </p:nvSpPr>
          <p:spPr>
            <a:xfrm>
              <a:off x="2804666" y="2365628"/>
              <a:ext cx="74777" cy="152384"/>
            </a:xfrm>
            <a:custGeom>
              <a:avLst/>
              <a:gdLst/>
              <a:ahLst/>
              <a:cxnLst/>
              <a:rect l="l" t="t" r="r" b="b"/>
              <a:pathLst>
                <a:path w="765" h="1559" extrusionOk="0">
                  <a:moveTo>
                    <a:pt x="581" y="1"/>
                  </a:moveTo>
                  <a:lnTo>
                    <a:pt x="581" y="1"/>
                  </a:lnTo>
                  <a:cubicBezTo>
                    <a:pt x="611" y="428"/>
                    <a:pt x="367" y="856"/>
                    <a:pt x="0" y="1039"/>
                  </a:cubicBezTo>
                  <a:cubicBezTo>
                    <a:pt x="61" y="1345"/>
                    <a:pt x="184" y="1559"/>
                    <a:pt x="367" y="1559"/>
                  </a:cubicBezTo>
                  <a:cubicBezTo>
                    <a:pt x="550" y="1559"/>
                    <a:pt x="764" y="119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24"/>
            <p:cNvSpPr/>
            <p:nvPr/>
          </p:nvSpPr>
          <p:spPr>
            <a:xfrm>
              <a:off x="2840441" y="2338944"/>
              <a:ext cx="149456" cy="130001"/>
            </a:xfrm>
            <a:custGeom>
              <a:avLst/>
              <a:gdLst/>
              <a:ahLst/>
              <a:cxnLst/>
              <a:rect l="l" t="t" r="r" b="b"/>
              <a:pathLst>
                <a:path w="1529" h="1330" extrusionOk="0">
                  <a:moveTo>
                    <a:pt x="320" y="0"/>
                  </a:moveTo>
                  <a:cubicBezTo>
                    <a:pt x="251" y="0"/>
                    <a:pt x="194" y="20"/>
                    <a:pt x="154" y="60"/>
                  </a:cubicBezTo>
                  <a:cubicBezTo>
                    <a:pt x="1" y="213"/>
                    <a:pt x="154" y="610"/>
                    <a:pt x="490" y="946"/>
                  </a:cubicBezTo>
                  <a:cubicBezTo>
                    <a:pt x="728" y="1184"/>
                    <a:pt x="996" y="1330"/>
                    <a:pt x="1187" y="1330"/>
                  </a:cubicBezTo>
                  <a:cubicBezTo>
                    <a:pt x="1265" y="1330"/>
                    <a:pt x="1331" y="1305"/>
                    <a:pt x="1376" y="1251"/>
                  </a:cubicBezTo>
                  <a:cubicBezTo>
                    <a:pt x="1528" y="1098"/>
                    <a:pt x="1376" y="701"/>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24"/>
            <p:cNvSpPr/>
            <p:nvPr/>
          </p:nvSpPr>
          <p:spPr>
            <a:xfrm>
              <a:off x="2840441" y="2338944"/>
              <a:ext cx="137531" cy="113384"/>
            </a:xfrm>
            <a:custGeom>
              <a:avLst/>
              <a:gdLst/>
              <a:ahLst/>
              <a:cxnLst/>
              <a:rect l="l" t="t" r="r" b="b"/>
              <a:pathLst>
                <a:path w="1407" h="1160" extrusionOk="0">
                  <a:moveTo>
                    <a:pt x="320" y="0"/>
                  </a:moveTo>
                  <a:cubicBezTo>
                    <a:pt x="251" y="0"/>
                    <a:pt x="194" y="20"/>
                    <a:pt x="154" y="60"/>
                  </a:cubicBezTo>
                  <a:cubicBezTo>
                    <a:pt x="1" y="243"/>
                    <a:pt x="154" y="610"/>
                    <a:pt x="490" y="946"/>
                  </a:cubicBezTo>
                  <a:cubicBezTo>
                    <a:pt x="551" y="946"/>
                    <a:pt x="612" y="932"/>
                    <a:pt x="664" y="932"/>
                  </a:cubicBezTo>
                  <a:cubicBezTo>
                    <a:pt x="690" y="932"/>
                    <a:pt x="714" y="936"/>
                    <a:pt x="734" y="946"/>
                  </a:cubicBezTo>
                  <a:cubicBezTo>
                    <a:pt x="766" y="942"/>
                    <a:pt x="797" y="940"/>
                    <a:pt x="829" y="940"/>
                  </a:cubicBezTo>
                  <a:cubicBezTo>
                    <a:pt x="1041" y="940"/>
                    <a:pt x="1247" y="1027"/>
                    <a:pt x="1406" y="1160"/>
                  </a:cubicBezTo>
                  <a:cubicBezTo>
                    <a:pt x="1406" y="854"/>
                    <a:pt x="1284" y="579"/>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24"/>
            <p:cNvSpPr/>
            <p:nvPr/>
          </p:nvSpPr>
          <p:spPr>
            <a:xfrm>
              <a:off x="2864389" y="2290951"/>
              <a:ext cx="167246" cy="74775"/>
            </a:xfrm>
            <a:custGeom>
              <a:avLst/>
              <a:gdLst/>
              <a:ahLst/>
              <a:cxnLst/>
              <a:rect l="l" t="t" r="r" b="b"/>
              <a:pathLst>
                <a:path w="1711" h="765" extrusionOk="0">
                  <a:moveTo>
                    <a:pt x="856" y="1"/>
                  </a:moveTo>
                  <a:cubicBezTo>
                    <a:pt x="397" y="1"/>
                    <a:pt x="0" y="184"/>
                    <a:pt x="0" y="398"/>
                  </a:cubicBezTo>
                  <a:cubicBezTo>
                    <a:pt x="0" y="581"/>
                    <a:pt x="397" y="765"/>
                    <a:pt x="856" y="765"/>
                  </a:cubicBezTo>
                  <a:cubicBezTo>
                    <a:pt x="1314" y="765"/>
                    <a:pt x="1711" y="581"/>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24"/>
            <p:cNvSpPr/>
            <p:nvPr/>
          </p:nvSpPr>
          <p:spPr>
            <a:xfrm>
              <a:off x="2864389" y="2290951"/>
              <a:ext cx="146426" cy="74775"/>
            </a:xfrm>
            <a:custGeom>
              <a:avLst/>
              <a:gdLst/>
              <a:ahLst/>
              <a:cxnLst/>
              <a:rect l="l" t="t" r="r" b="b"/>
              <a:pathLst>
                <a:path w="1498" h="765" extrusionOk="0">
                  <a:moveTo>
                    <a:pt x="489" y="1"/>
                  </a:moveTo>
                  <a:cubicBezTo>
                    <a:pt x="214" y="62"/>
                    <a:pt x="0" y="215"/>
                    <a:pt x="0" y="368"/>
                  </a:cubicBezTo>
                  <a:cubicBezTo>
                    <a:pt x="0" y="581"/>
                    <a:pt x="367" y="765"/>
                    <a:pt x="856"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24"/>
            <p:cNvSpPr/>
            <p:nvPr/>
          </p:nvSpPr>
          <p:spPr>
            <a:xfrm>
              <a:off x="2840441" y="2186071"/>
              <a:ext cx="149456" cy="129317"/>
            </a:xfrm>
            <a:custGeom>
              <a:avLst/>
              <a:gdLst/>
              <a:ahLst/>
              <a:cxnLst/>
              <a:rect l="l" t="t" r="r" b="b"/>
              <a:pathLst>
                <a:path w="1529" h="1323" extrusionOk="0">
                  <a:moveTo>
                    <a:pt x="1186" y="1"/>
                  </a:moveTo>
                  <a:cubicBezTo>
                    <a:pt x="987" y="1"/>
                    <a:pt x="708" y="132"/>
                    <a:pt x="490" y="371"/>
                  </a:cubicBezTo>
                  <a:cubicBezTo>
                    <a:pt x="154" y="707"/>
                    <a:pt x="1" y="1105"/>
                    <a:pt x="154" y="1257"/>
                  </a:cubicBezTo>
                  <a:cubicBezTo>
                    <a:pt x="206" y="1301"/>
                    <a:pt x="274" y="1322"/>
                    <a:pt x="352" y="1322"/>
                  </a:cubicBezTo>
                  <a:cubicBezTo>
                    <a:pt x="545" y="1322"/>
                    <a:pt x="800" y="1191"/>
                    <a:pt x="1040" y="952"/>
                  </a:cubicBezTo>
                  <a:cubicBezTo>
                    <a:pt x="1376" y="616"/>
                    <a:pt x="1528" y="219"/>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24"/>
            <p:cNvSpPr/>
            <p:nvPr/>
          </p:nvSpPr>
          <p:spPr>
            <a:xfrm>
              <a:off x="2846403" y="2246184"/>
              <a:ext cx="122575" cy="68715"/>
            </a:xfrm>
            <a:custGeom>
              <a:avLst/>
              <a:gdLst/>
              <a:ahLst/>
              <a:cxnLst/>
              <a:rect l="l" t="t" r="r" b="b"/>
              <a:pathLst>
                <a:path w="1254" h="703" extrusionOk="0">
                  <a:moveTo>
                    <a:pt x="1253" y="1"/>
                  </a:moveTo>
                  <a:cubicBezTo>
                    <a:pt x="1101" y="184"/>
                    <a:pt x="856" y="276"/>
                    <a:pt x="643" y="276"/>
                  </a:cubicBezTo>
                  <a:cubicBezTo>
                    <a:pt x="459" y="276"/>
                    <a:pt x="276" y="245"/>
                    <a:pt x="154" y="123"/>
                  </a:cubicBezTo>
                  <a:cubicBezTo>
                    <a:pt x="32" y="337"/>
                    <a:pt x="1" y="551"/>
                    <a:pt x="93" y="642"/>
                  </a:cubicBezTo>
                  <a:cubicBezTo>
                    <a:pt x="134" y="683"/>
                    <a:pt x="192" y="702"/>
                    <a:pt x="262" y="702"/>
                  </a:cubicBezTo>
                  <a:cubicBezTo>
                    <a:pt x="454" y="702"/>
                    <a:pt x="733" y="560"/>
                    <a:pt x="979" y="337"/>
                  </a:cubicBezTo>
                  <a:cubicBezTo>
                    <a:pt x="1101" y="215"/>
                    <a:pt x="116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24"/>
            <p:cNvSpPr/>
            <p:nvPr/>
          </p:nvSpPr>
          <p:spPr>
            <a:xfrm>
              <a:off x="2789711" y="2290951"/>
              <a:ext cx="89732" cy="73797"/>
            </a:xfrm>
            <a:custGeom>
              <a:avLst/>
              <a:gdLst/>
              <a:ahLst/>
              <a:cxnLst/>
              <a:rect l="l" t="t" r="r" b="b"/>
              <a:pathLst>
                <a:path w="918" h="755" extrusionOk="0">
                  <a:moveTo>
                    <a:pt x="520" y="1"/>
                  </a:moveTo>
                  <a:cubicBezTo>
                    <a:pt x="184" y="1"/>
                    <a:pt x="1" y="398"/>
                    <a:pt x="245" y="642"/>
                  </a:cubicBezTo>
                  <a:cubicBezTo>
                    <a:pt x="323" y="720"/>
                    <a:pt x="419" y="755"/>
                    <a:pt x="514" y="755"/>
                  </a:cubicBezTo>
                  <a:cubicBezTo>
                    <a:pt x="718" y="755"/>
                    <a:pt x="917" y="597"/>
                    <a:pt x="917" y="368"/>
                  </a:cubicBezTo>
                  <a:cubicBezTo>
                    <a:pt x="91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24"/>
            <p:cNvSpPr/>
            <p:nvPr/>
          </p:nvSpPr>
          <p:spPr>
            <a:xfrm>
              <a:off x="3551152" y="2885240"/>
              <a:ext cx="74777" cy="167242"/>
            </a:xfrm>
            <a:custGeom>
              <a:avLst/>
              <a:gdLst/>
              <a:ahLst/>
              <a:cxnLst/>
              <a:rect l="l" t="t" r="r" b="b"/>
              <a:pathLst>
                <a:path w="765" h="1711" extrusionOk="0">
                  <a:moveTo>
                    <a:pt x="398" y="0"/>
                  </a:moveTo>
                  <a:cubicBezTo>
                    <a:pt x="184" y="0"/>
                    <a:pt x="0" y="397"/>
                    <a:pt x="0" y="855"/>
                  </a:cubicBezTo>
                  <a:cubicBezTo>
                    <a:pt x="0" y="1314"/>
                    <a:pt x="184" y="1711"/>
                    <a:pt x="398" y="1711"/>
                  </a:cubicBezTo>
                  <a:cubicBezTo>
                    <a:pt x="581" y="1711"/>
                    <a:pt x="764" y="1344"/>
                    <a:pt x="764" y="855"/>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24"/>
            <p:cNvSpPr/>
            <p:nvPr/>
          </p:nvSpPr>
          <p:spPr>
            <a:xfrm>
              <a:off x="3551152" y="2989730"/>
              <a:ext cx="74777" cy="62752"/>
            </a:xfrm>
            <a:custGeom>
              <a:avLst/>
              <a:gdLst/>
              <a:ahLst/>
              <a:cxnLst/>
              <a:rect l="l" t="t" r="r" b="b"/>
              <a:pathLst>
                <a:path w="765" h="642" extrusionOk="0">
                  <a:moveTo>
                    <a:pt x="764" y="0"/>
                  </a:moveTo>
                  <a:lnTo>
                    <a:pt x="764" y="0"/>
                  </a:lnTo>
                  <a:cubicBezTo>
                    <a:pt x="611" y="61"/>
                    <a:pt x="459" y="92"/>
                    <a:pt x="336" y="92"/>
                  </a:cubicBezTo>
                  <a:cubicBezTo>
                    <a:pt x="214" y="92"/>
                    <a:pt x="92" y="92"/>
                    <a:pt x="0" y="61"/>
                  </a:cubicBezTo>
                  <a:lnTo>
                    <a:pt x="0" y="61"/>
                  </a:lnTo>
                  <a:cubicBezTo>
                    <a:pt x="62" y="397"/>
                    <a:pt x="184" y="642"/>
                    <a:pt x="367" y="642"/>
                  </a:cubicBezTo>
                  <a:cubicBezTo>
                    <a:pt x="550"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24"/>
            <p:cNvSpPr/>
            <p:nvPr/>
          </p:nvSpPr>
          <p:spPr>
            <a:xfrm>
              <a:off x="3437669" y="2936166"/>
              <a:ext cx="146426" cy="129512"/>
            </a:xfrm>
            <a:custGeom>
              <a:avLst/>
              <a:gdLst/>
              <a:ahLst/>
              <a:cxnLst/>
              <a:rect l="l" t="t" r="r" b="b"/>
              <a:pathLst>
                <a:path w="1498" h="1325" extrusionOk="0">
                  <a:moveTo>
                    <a:pt x="320" y="0"/>
                  </a:moveTo>
                  <a:cubicBezTo>
                    <a:pt x="251" y="0"/>
                    <a:pt x="194" y="19"/>
                    <a:pt x="153" y="60"/>
                  </a:cubicBezTo>
                  <a:cubicBezTo>
                    <a:pt x="1" y="212"/>
                    <a:pt x="123" y="609"/>
                    <a:pt x="459" y="945"/>
                  </a:cubicBezTo>
                  <a:cubicBezTo>
                    <a:pt x="702" y="1167"/>
                    <a:pt x="978" y="1324"/>
                    <a:pt x="1169" y="1324"/>
                  </a:cubicBezTo>
                  <a:cubicBezTo>
                    <a:pt x="1242" y="1324"/>
                    <a:pt x="1303" y="1301"/>
                    <a:pt x="1345" y="1251"/>
                  </a:cubicBezTo>
                  <a:cubicBezTo>
                    <a:pt x="1497" y="1098"/>
                    <a:pt x="134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24"/>
            <p:cNvSpPr/>
            <p:nvPr/>
          </p:nvSpPr>
          <p:spPr>
            <a:xfrm>
              <a:off x="3485467" y="3013580"/>
              <a:ext cx="92665" cy="51316"/>
            </a:xfrm>
            <a:custGeom>
              <a:avLst/>
              <a:gdLst/>
              <a:ahLst/>
              <a:cxnLst/>
              <a:rect l="l" t="t" r="r" b="b"/>
              <a:pathLst>
                <a:path w="948" h="525" extrusionOk="0">
                  <a:moveTo>
                    <a:pt x="856" y="1"/>
                  </a:moveTo>
                  <a:cubicBezTo>
                    <a:pt x="697" y="107"/>
                    <a:pt x="491" y="190"/>
                    <a:pt x="300" y="190"/>
                  </a:cubicBezTo>
                  <a:cubicBezTo>
                    <a:pt x="271" y="190"/>
                    <a:pt x="242" y="188"/>
                    <a:pt x="214" y="184"/>
                  </a:cubicBezTo>
                  <a:lnTo>
                    <a:pt x="0" y="184"/>
                  </a:lnTo>
                  <a:cubicBezTo>
                    <a:pt x="238" y="400"/>
                    <a:pt x="492" y="525"/>
                    <a:pt x="673" y="525"/>
                  </a:cubicBezTo>
                  <a:cubicBezTo>
                    <a:pt x="748" y="525"/>
                    <a:pt x="811" y="504"/>
                    <a:pt x="856" y="459"/>
                  </a:cubicBezTo>
                  <a:cubicBezTo>
                    <a:pt x="947" y="367"/>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24"/>
            <p:cNvSpPr/>
            <p:nvPr/>
          </p:nvSpPr>
          <p:spPr>
            <a:xfrm>
              <a:off x="3395834" y="3037527"/>
              <a:ext cx="167344" cy="74677"/>
            </a:xfrm>
            <a:custGeom>
              <a:avLst/>
              <a:gdLst/>
              <a:ahLst/>
              <a:cxnLst/>
              <a:rect l="l" t="t" r="r" b="b"/>
              <a:pathLst>
                <a:path w="1712" h="764" extrusionOk="0">
                  <a:moveTo>
                    <a:pt x="856" y="0"/>
                  </a:moveTo>
                  <a:cubicBezTo>
                    <a:pt x="398" y="0"/>
                    <a:pt x="1" y="183"/>
                    <a:pt x="1" y="397"/>
                  </a:cubicBezTo>
                  <a:cubicBezTo>
                    <a:pt x="1" y="580"/>
                    <a:pt x="367" y="764"/>
                    <a:pt x="856" y="764"/>
                  </a:cubicBezTo>
                  <a:cubicBezTo>
                    <a:pt x="1314" y="764"/>
                    <a:pt x="1712" y="611"/>
                    <a:pt x="1712" y="397"/>
                  </a:cubicBezTo>
                  <a:cubicBezTo>
                    <a:pt x="1712"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24"/>
            <p:cNvSpPr/>
            <p:nvPr/>
          </p:nvSpPr>
          <p:spPr>
            <a:xfrm>
              <a:off x="3395834" y="3052384"/>
              <a:ext cx="167344" cy="65782"/>
            </a:xfrm>
            <a:custGeom>
              <a:avLst/>
              <a:gdLst/>
              <a:ahLst/>
              <a:cxnLst/>
              <a:rect l="l" t="t" r="r" b="b"/>
              <a:pathLst>
                <a:path w="1712" h="673" extrusionOk="0">
                  <a:moveTo>
                    <a:pt x="1528" y="1"/>
                  </a:moveTo>
                  <a:cubicBezTo>
                    <a:pt x="1358" y="284"/>
                    <a:pt x="1057" y="462"/>
                    <a:pt x="722" y="462"/>
                  </a:cubicBezTo>
                  <a:cubicBezTo>
                    <a:pt x="695" y="462"/>
                    <a:pt x="669" y="461"/>
                    <a:pt x="642" y="459"/>
                  </a:cubicBezTo>
                  <a:cubicBezTo>
                    <a:pt x="614" y="463"/>
                    <a:pt x="586" y="465"/>
                    <a:pt x="557" y="465"/>
                  </a:cubicBezTo>
                  <a:cubicBezTo>
                    <a:pt x="365" y="465"/>
                    <a:pt x="160" y="382"/>
                    <a:pt x="1" y="276"/>
                  </a:cubicBezTo>
                  <a:lnTo>
                    <a:pt x="1" y="276"/>
                  </a:lnTo>
                  <a:cubicBezTo>
                    <a:pt x="31" y="490"/>
                    <a:pt x="398" y="673"/>
                    <a:pt x="856" y="673"/>
                  </a:cubicBezTo>
                  <a:cubicBezTo>
                    <a:pt x="1314" y="673"/>
                    <a:pt x="1712" y="490"/>
                    <a:pt x="1712" y="276"/>
                  </a:cubicBezTo>
                  <a:cubicBezTo>
                    <a:pt x="1712" y="154"/>
                    <a:pt x="1620" y="62"/>
                    <a:pt x="15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24"/>
            <p:cNvSpPr/>
            <p:nvPr/>
          </p:nvSpPr>
          <p:spPr>
            <a:xfrm>
              <a:off x="3437669" y="3088452"/>
              <a:ext cx="146426" cy="131076"/>
            </a:xfrm>
            <a:custGeom>
              <a:avLst/>
              <a:gdLst/>
              <a:ahLst/>
              <a:cxnLst/>
              <a:rect l="l" t="t" r="r" b="b"/>
              <a:pathLst>
                <a:path w="1498" h="1341" extrusionOk="0">
                  <a:moveTo>
                    <a:pt x="1178" y="0"/>
                  </a:moveTo>
                  <a:cubicBezTo>
                    <a:pt x="987" y="0"/>
                    <a:pt x="706" y="148"/>
                    <a:pt x="459" y="396"/>
                  </a:cubicBezTo>
                  <a:cubicBezTo>
                    <a:pt x="123" y="732"/>
                    <a:pt x="1" y="1098"/>
                    <a:pt x="153" y="1281"/>
                  </a:cubicBezTo>
                  <a:cubicBezTo>
                    <a:pt x="194" y="1322"/>
                    <a:pt x="251" y="1341"/>
                    <a:pt x="319" y="1341"/>
                  </a:cubicBezTo>
                  <a:cubicBezTo>
                    <a:pt x="509" y="1341"/>
                    <a:pt x="784" y="1193"/>
                    <a:pt x="1009" y="945"/>
                  </a:cubicBezTo>
                  <a:cubicBezTo>
                    <a:pt x="1345" y="609"/>
                    <a:pt x="1497" y="212"/>
                    <a:pt x="1345" y="59"/>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24"/>
            <p:cNvSpPr/>
            <p:nvPr/>
          </p:nvSpPr>
          <p:spPr>
            <a:xfrm>
              <a:off x="3449594" y="3087963"/>
              <a:ext cx="134501" cy="131565"/>
            </a:xfrm>
            <a:custGeom>
              <a:avLst/>
              <a:gdLst/>
              <a:ahLst/>
              <a:cxnLst/>
              <a:rect l="l" t="t" r="r" b="b"/>
              <a:pathLst>
                <a:path w="1376" h="1346" extrusionOk="0">
                  <a:moveTo>
                    <a:pt x="1025" y="1"/>
                  </a:moveTo>
                  <a:cubicBezTo>
                    <a:pt x="980" y="1"/>
                    <a:pt x="933" y="11"/>
                    <a:pt x="887" y="34"/>
                  </a:cubicBezTo>
                  <a:cubicBezTo>
                    <a:pt x="978" y="614"/>
                    <a:pt x="581" y="1164"/>
                    <a:pt x="1" y="1256"/>
                  </a:cubicBezTo>
                  <a:lnTo>
                    <a:pt x="1" y="1286"/>
                  </a:lnTo>
                  <a:cubicBezTo>
                    <a:pt x="41" y="1327"/>
                    <a:pt x="98" y="1346"/>
                    <a:pt x="167" y="1346"/>
                  </a:cubicBezTo>
                  <a:cubicBezTo>
                    <a:pt x="359" y="1346"/>
                    <a:pt x="639" y="1198"/>
                    <a:pt x="887" y="950"/>
                  </a:cubicBezTo>
                  <a:cubicBezTo>
                    <a:pt x="1223" y="645"/>
                    <a:pt x="1375" y="217"/>
                    <a:pt x="1223" y="64"/>
                  </a:cubicBezTo>
                  <a:cubicBezTo>
                    <a:pt x="1166" y="27"/>
                    <a:pt x="1098"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24"/>
            <p:cNvSpPr/>
            <p:nvPr/>
          </p:nvSpPr>
          <p:spPr>
            <a:xfrm>
              <a:off x="3548122" y="310321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5" y="1314"/>
                    <a:pt x="765" y="825"/>
                  </a:cubicBezTo>
                  <a:cubicBezTo>
                    <a:pt x="765"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24"/>
            <p:cNvSpPr/>
            <p:nvPr/>
          </p:nvSpPr>
          <p:spPr>
            <a:xfrm>
              <a:off x="3551152" y="3118069"/>
              <a:ext cx="74777" cy="152384"/>
            </a:xfrm>
            <a:custGeom>
              <a:avLst/>
              <a:gdLst/>
              <a:ahLst/>
              <a:cxnLst/>
              <a:rect l="l" t="t" r="r" b="b"/>
              <a:pathLst>
                <a:path w="765" h="1559" extrusionOk="0">
                  <a:moveTo>
                    <a:pt x="581" y="1"/>
                  </a:moveTo>
                  <a:cubicBezTo>
                    <a:pt x="611" y="429"/>
                    <a:pt x="398" y="826"/>
                    <a:pt x="0" y="1040"/>
                  </a:cubicBezTo>
                  <a:cubicBezTo>
                    <a:pt x="62" y="1345"/>
                    <a:pt x="184" y="1559"/>
                    <a:pt x="367" y="1559"/>
                  </a:cubicBezTo>
                  <a:cubicBezTo>
                    <a:pt x="550" y="1559"/>
                    <a:pt x="764" y="116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24"/>
            <p:cNvSpPr/>
            <p:nvPr/>
          </p:nvSpPr>
          <p:spPr>
            <a:xfrm>
              <a:off x="3589958" y="3088452"/>
              <a:ext cx="146426" cy="131076"/>
            </a:xfrm>
            <a:custGeom>
              <a:avLst/>
              <a:gdLst/>
              <a:ahLst/>
              <a:cxnLst/>
              <a:rect l="l" t="t" r="r" b="b"/>
              <a:pathLst>
                <a:path w="1498" h="1341" extrusionOk="0">
                  <a:moveTo>
                    <a:pt x="320" y="0"/>
                  </a:moveTo>
                  <a:cubicBezTo>
                    <a:pt x="251" y="0"/>
                    <a:pt x="194" y="19"/>
                    <a:pt x="153" y="59"/>
                  </a:cubicBezTo>
                  <a:cubicBezTo>
                    <a:pt x="1" y="212"/>
                    <a:pt x="123" y="609"/>
                    <a:pt x="459" y="945"/>
                  </a:cubicBezTo>
                  <a:cubicBezTo>
                    <a:pt x="706" y="1193"/>
                    <a:pt x="987" y="1341"/>
                    <a:pt x="1178" y="1341"/>
                  </a:cubicBezTo>
                  <a:cubicBezTo>
                    <a:pt x="1247" y="1341"/>
                    <a:pt x="1304" y="1322"/>
                    <a:pt x="1345" y="1281"/>
                  </a:cubicBezTo>
                  <a:cubicBezTo>
                    <a:pt x="1497" y="1098"/>
                    <a:pt x="137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24"/>
            <p:cNvSpPr/>
            <p:nvPr/>
          </p:nvSpPr>
          <p:spPr>
            <a:xfrm>
              <a:off x="3587025" y="3090896"/>
              <a:ext cx="140365" cy="110941"/>
            </a:xfrm>
            <a:custGeom>
              <a:avLst/>
              <a:gdLst/>
              <a:ahLst/>
              <a:cxnLst/>
              <a:rect l="l" t="t" r="r" b="b"/>
              <a:pathLst>
                <a:path w="1436" h="1135" extrusionOk="0">
                  <a:moveTo>
                    <a:pt x="351" y="0"/>
                  </a:moveTo>
                  <a:cubicBezTo>
                    <a:pt x="273" y="0"/>
                    <a:pt x="205" y="21"/>
                    <a:pt x="153" y="65"/>
                  </a:cubicBezTo>
                  <a:cubicBezTo>
                    <a:pt x="0" y="218"/>
                    <a:pt x="153" y="615"/>
                    <a:pt x="489" y="951"/>
                  </a:cubicBezTo>
                  <a:cubicBezTo>
                    <a:pt x="489" y="936"/>
                    <a:pt x="496" y="928"/>
                    <a:pt x="504" y="928"/>
                  </a:cubicBezTo>
                  <a:cubicBezTo>
                    <a:pt x="512" y="928"/>
                    <a:pt x="519" y="936"/>
                    <a:pt x="519" y="951"/>
                  </a:cubicBezTo>
                  <a:cubicBezTo>
                    <a:pt x="580" y="920"/>
                    <a:pt x="672" y="920"/>
                    <a:pt x="764" y="920"/>
                  </a:cubicBezTo>
                  <a:cubicBezTo>
                    <a:pt x="795" y="916"/>
                    <a:pt x="827" y="915"/>
                    <a:pt x="858" y="915"/>
                  </a:cubicBezTo>
                  <a:cubicBezTo>
                    <a:pt x="1070" y="915"/>
                    <a:pt x="1276" y="1001"/>
                    <a:pt x="1436" y="1134"/>
                  </a:cubicBezTo>
                  <a:cubicBezTo>
                    <a:pt x="1436" y="829"/>
                    <a:pt x="1283" y="554"/>
                    <a:pt x="1039" y="371"/>
                  </a:cubicBezTo>
                  <a:cubicBezTo>
                    <a:pt x="799" y="131"/>
                    <a:pt x="544"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24"/>
            <p:cNvSpPr/>
            <p:nvPr/>
          </p:nvSpPr>
          <p:spPr>
            <a:xfrm>
              <a:off x="3610875" y="3043489"/>
              <a:ext cx="167344" cy="74677"/>
            </a:xfrm>
            <a:custGeom>
              <a:avLst/>
              <a:gdLst/>
              <a:ahLst/>
              <a:cxnLst/>
              <a:rect l="l" t="t" r="r" b="b"/>
              <a:pathLst>
                <a:path w="1712" h="764" extrusionOk="0">
                  <a:moveTo>
                    <a:pt x="856" y="0"/>
                  </a:moveTo>
                  <a:cubicBezTo>
                    <a:pt x="398" y="0"/>
                    <a:pt x="0" y="153"/>
                    <a:pt x="0" y="367"/>
                  </a:cubicBezTo>
                  <a:cubicBezTo>
                    <a:pt x="0" y="581"/>
                    <a:pt x="398" y="764"/>
                    <a:pt x="856" y="764"/>
                  </a:cubicBezTo>
                  <a:cubicBezTo>
                    <a:pt x="1345"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24"/>
            <p:cNvSpPr/>
            <p:nvPr/>
          </p:nvSpPr>
          <p:spPr>
            <a:xfrm>
              <a:off x="3610875" y="3040459"/>
              <a:ext cx="149358" cy="74775"/>
            </a:xfrm>
            <a:custGeom>
              <a:avLst/>
              <a:gdLst/>
              <a:ahLst/>
              <a:cxnLst/>
              <a:rect l="l" t="t" r="r" b="b"/>
              <a:pathLst>
                <a:path w="1528" h="765" extrusionOk="0">
                  <a:moveTo>
                    <a:pt x="489" y="1"/>
                  </a:moveTo>
                  <a:cubicBezTo>
                    <a:pt x="214" y="62"/>
                    <a:pt x="0" y="214"/>
                    <a:pt x="0" y="367"/>
                  </a:cubicBezTo>
                  <a:cubicBezTo>
                    <a:pt x="0" y="581"/>
                    <a:pt x="398" y="764"/>
                    <a:pt x="856" y="764"/>
                  </a:cubicBezTo>
                  <a:cubicBezTo>
                    <a:pt x="1072" y="764"/>
                    <a:pt x="1264" y="717"/>
                    <a:pt x="1454" y="642"/>
                  </a:cubicBezTo>
                  <a:lnTo>
                    <a:pt x="1454" y="642"/>
                  </a:lnTo>
                  <a:cubicBezTo>
                    <a:pt x="1458" y="642"/>
                    <a:pt x="1462" y="642"/>
                    <a:pt x="1467" y="642"/>
                  </a:cubicBezTo>
                  <a:lnTo>
                    <a:pt x="1528" y="612"/>
                  </a:lnTo>
                  <a:lnTo>
                    <a:pt x="1528" y="612"/>
                  </a:lnTo>
                  <a:cubicBezTo>
                    <a:pt x="1503" y="622"/>
                    <a:pt x="1478" y="632"/>
                    <a:pt x="1454" y="642"/>
                  </a:cubicBezTo>
                  <a:lnTo>
                    <a:pt x="1454" y="642"/>
                  </a:lnTo>
                  <a:cubicBezTo>
                    <a:pt x="1032" y="637"/>
                    <a:pt x="671" y="394"/>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24"/>
            <p:cNvSpPr/>
            <p:nvPr/>
          </p:nvSpPr>
          <p:spPr>
            <a:xfrm>
              <a:off x="3589958" y="2936166"/>
              <a:ext cx="146426" cy="130001"/>
            </a:xfrm>
            <a:custGeom>
              <a:avLst/>
              <a:gdLst/>
              <a:ahLst/>
              <a:cxnLst/>
              <a:rect l="l" t="t" r="r" b="b"/>
              <a:pathLst>
                <a:path w="1498" h="1330" extrusionOk="0">
                  <a:moveTo>
                    <a:pt x="1178" y="0"/>
                  </a:moveTo>
                  <a:cubicBezTo>
                    <a:pt x="987" y="0"/>
                    <a:pt x="706" y="148"/>
                    <a:pt x="459" y="396"/>
                  </a:cubicBezTo>
                  <a:cubicBezTo>
                    <a:pt x="153" y="701"/>
                    <a:pt x="1" y="1098"/>
                    <a:pt x="153" y="1251"/>
                  </a:cubicBezTo>
                  <a:cubicBezTo>
                    <a:pt x="198" y="1304"/>
                    <a:pt x="263" y="1329"/>
                    <a:pt x="342" y="1329"/>
                  </a:cubicBezTo>
                  <a:cubicBezTo>
                    <a:pt x="533" y="1329"/>
                    <a:pt x="801" y="1183"/>
                    <a:pt x="1039" y="945"/>
                  </a:cubicBezTo>
                  <a:cubicBezTo>
                    <a:pt x="1375" y="609"/>
                    <a:pt x="1497" y="212"/>
                    <a:pt x="1345"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24"/>
            <p:cNvSpPr/>
            <p:nvPr/>
          </p:nvSpPr>
          <p:spPr>
            <a:xfrm>
              <a:off x="3595920" y="2995692"/>
              <a:ext cx="122575" cy="69985"/>
            </a:xfrm>
            <a:custGeom>
              <a:avLst/>
              <a:gdLst/>
              <a:ahLst/>
              <a:cxnLst/>
              <a:rect l="l" t="t" r="r" b="b"/>
              <a:pathLst>
                <a:path w="1254" h="716" extrusionOk="0">
                  <a:moveTo>
                    <a:pt x="1253" y="0"/>
                  </a:moveTo>
                  <a:cubicBezTo>
                    <a:pt x="1100" y="184"/>
                    <a:pt x="856" y="306"/>
                    <a:pt x="642" y="306"/>
                  </a:cubicBezTo>
                  <a:cubicBezTo>
                    <a:pt x="459" y="306"/>
                    <a:pt x="276" y="245"/>
                    <a:pt x="153" y="123"/>
                  </a:cubicBezTo>
                  <a:cubicBezTo>
                    <a:pt x="31" y="367"/>
                    <a:pt x="1" y="550"/>
                    <a:pt x="92" y="642"/>
                  </a:cubicBezTo>
                  <a:cubicBezTo>
                    <a:pt x="134" y="692"/>
                    <a:pt x="195" y="715"/>
                    <a:pt x="268" y="715"/>
                  </a:cubicBezTo>
                  <a:cubicBezTo>
                    <a:pt x="459" y="715"/>
                    <a:pt x="735" y="558"/>
                    <a:pt x="978" y="336"/>
                  </a:cubicBezTo>
                  <a:cubicBezTo>
                    <a:pt x="1070" y="245"/>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 name="Google Shape;423;p24"/>
            <p:cNvSpPr/>
            <p:nvPr/>
          </p:nvSpPr>
          <p:spPr>
            <a:xfrm>
              <a:off x="3539227" y="3040459"/>
              <a:ext cx="86702" cy="73797"/>
            </a:xfrm>
            <a:custGeom>
              <a:avLst/>
              <a:gdLst/>
              <a:ahLst/>
              <a:cxnLst/>
              <a:rect l="l" t="t" r="r" b="b"/>
              <a:pathLst>
                <a:path w="887" h="755" extrusionOk="0">
                  <a:moveTo>
                    <a:pt x="520" y="1"/>
                  </a:moveTo>
                  <a:cubicBezTo>
                    <a:pt x="153" y="1"/>
                    <a:pt x="0" y="398"/>
                    <a:pt x="245" y="642"/>
                  </a:cubicBezTo>
                  <a:cubicBezTo>
                    <a:pt x="322" y="720"/>
                    <a:pt x="416" y="754"/>
                    <a:pt x="507" y="754"/>
                  </a:cubicBezTo>
                  <a:cubicBezTo>
                    <a:pt x="702" y="754"/>
                    <a:pt x="886" y="596"/>
                    <a:pt x="886" y="367"/>
                  </a:cubicBezTo>
                  <a:cubicBezTo>
                    <a:pt x="886" y="153"/>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24"/>
            <p:cNvSpPr/>
            <p:nvPr/>
          </p:nvSpPr>
          <p:spPr>
            <a:xfrm>
              <a:off x="3476474" y="2243252"/>
              <a:ext cx="74777" cy="167242"/>
            </a:xfrm>
            <a:custGeom>
              <a:avLst/>
              <a:gdLst/>
              <a:ahLst/>
              <a:cxnLst/>
              <a:rect l="l" t="t" r="r" b="b"/>
              <a:pathLst>
                <a:path w="765" h="1711" extrusionOk="0">
                  <a:moveTo>
                    <a:pt x="398" y="0"/>
                  </a:moveTo>
                  <a:cubicBezTo>
                    <a:pt x="184" y="0"/>
                    <a:pt x="1" y="397"/>
                    <a:pt x="1" y="856"/>
                  </a:cubicBezTo>
                  <a:cubicBezTo>
                    <a:pt x="1" y="1314"/>
                    <a:pt x="184" y="1711"/>
                    <a:pt x="398" y="1711"/>
                  </a:cubicBezTo>
                  <a:cubicBezTo>
                    <a:pt x="58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24"/>
            <p:cNvSpPr/>
            <p:nvPr/>
          </p:nvSpPr>
          <p:spPr>
            <a:xfrm>
              <a:off x="3476474" y="2347741"/>
              <a:ext cx="74777" cy="62752"/>
            </a:xfrm>
            <a:custGeom>
              <a:avLst/>
              <a:gdLst/>
              <a:ahLst/>
              <a:cxnLst/>
              <a:rect l="l" t="t" r="r" b="b"/>
              <a:pathLst>
                <a:path w="765" h="642" extrusionOk="0">
                  <a:moveTo>
                    <a:pt x="764" y="0"/>
                  </a:moveTo>
                  <a:lnTo>
                    <a:pt x="764" y="0"/>
                  </a:lnTo>
                  <a:cubicBezTo>
                    <a:pt x="612" y="61"/>
                    <a:pt x="459" y="92"/>
                    <a:pt x="337" y="92"/>
                  </a:cubicBezTo>
                  <a:cubicBezTo>
                    <a:pt x="215" y="92"/>
                    <a:pt x="92" y="92"/>
                    <a:pt x="1" y="61"/>
                  </a:cubicBezTo>
                  <a:lnTo>
                    <a:pt x="1" y="61"/>
                  </a:lnTo>
                  <a:cubicBezTo>
                    <a:pt x="62" y="398"/>
                    <a:pt x="184" y="642"/>
                    <a:pt x="367" y="642"/>
                  </a:cubicBezTo>
                  <a:cubicBezTo>
                    <a:pt x="551"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24"/>
            <p:cNvSpPr/>
            <p:nvPr/>
          </p:nvSpPr>
          <p:spPr>
            <a:xfrm>
              <a:off x="3362991" y="2295252"/>
              <a:ext cx="146426" cy="130001"/>
            </a:xfrm>
            <a:custGeom>
              <a:avLst/>
              <a:gdLst/>
              <a:ahLst/>
              <a:cxnLst/>
              <a:rect l="l" t="t" r="r" b="b"/>
              <a:pathLst>
                <a:path w="1498" h="1330" extrusionOk="0">
                  <a:moveTo>
                    <a:pt x="348" y="1"/>
                  </a:moveTo>
                  <a:cubicBezTo>
                    <a:pt x="266" y="1"/>
                    <a:pt x="198" y="26"/>
                    <a:pt x="154" y="79"/>
                  </a:cubicBezTo>
                  <a:cubicBezTo>
                    <a:pt x="1" y="232"/>
                    <a:pt x="154" y="629"/>
                    <a:pt x="459" y="935"/>
                  </a:cubicBezTo>
                  <a:cubicBezTo>
                    <a:pt x="706" y="1182"/>
                    <a:pt x="987" y="1330"/>
                    <a:pt x="1179" y="1330"/>
                  </a:cubicBezTo>
                  <a:cubicBezTo>
                    <a:pt x="1247" y="1330"/>
                    <a:pt x="1305" y="1311"/>
                    <a:pt x="1345" y="1271"/>
                  </a:cubicBezTo>
                  <a:cubicBezTo>
                    <a:pt x="1498" y="1118"/>
                    <a:pt x="1376" y="721"/>
                    <a:pt x="1040" y="385"/>
                  </a:cubicBezTo>
                  <a:cubicBezTo>
                    <a:pt x="823" y="147"/>
                    <a:pt x="546" y="1"/>
                    <a:pt x="3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 name="Google Shape;427;p24"/>
            <p:cNvSpPr/>
            <p:nvPr/>
          </p:nvSpPr>
          <p:spPr>
            <a:xfrm>
              <a:off x="3413819" y="2371591"/>
              <a:ext cx="92665" cy="51316"/>
            </a:xfrm>
            <a:custGeom>
              <a:avLst/>
              <a:gdLst/>
              <a:ahLst/>
              <a:cxnLst/>
              <a:rect l="l" t="t" r="r" b="b"/>
              <a:pathLst>
                <a:path w="948" h="525" extrusionOk="0">
                  <a:moveTo>
                    <a:pt x="856" y="1"/>
                  </a:moveTo>
                  <a:cubicBezTo>
                    <a:pt x="696" y="107"/>
                    <a:pt x="491" y="190"/>
                    <a:pt x="300" y="190"/>
                  </a:cubicBezTo>
                  <a:cubicBezTo>
                    <a:pt x="271" y="190"/>
                    <a:pt x="242" y="188"/>
                    <a:pt x="214" y="184"/>
                  </a:cubicBezTo>
                  <a:lnTo>
                    <a:pt x="0" y="184"/>
                  </a:lnTo>
                  <a:cubicBezTo>
                    <a:pt x="238" y="400"/>
                    <a:pt x="491" y="525"/>
                    <a:pt x="673" y="525"/>
                  </a:cubicBezTo>
                  <a:cubicBezTo>
                    <a:pt x="748" y="525"/>
                    <a:pt x="811" y="504"/>
                    <a:pt x="856" y="459"/>
                  </a:cubicBezTo>
                  <a:cubicBezTo>
                    <a:pt x="947" y="367"/>
                    <a:pt x="91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24"/>
            <p:cNvSpPr/>
            <p:nvPr/>
          </p:nvSpPr>
          <p:spPr>
            <a:xfrm>
              <a:off x="3321254" y="2395538"/>
              <a:ext cx="167246" cy="74677"/>
            </a:xfrm>
            <a:custGeom>
              <a:avLst/>
              <a:gdLst/>
              <a:ahLst/>
              <a:cxnLst/>
              <a:rect l="l" t="t" r="r" b="b"/>
              <a:pathLst>
                <a:path w="1711" h="764" extrusionOk="0">
                  <a:moveTo>
                    <a:pt x="856" y="0"/>
                  </a:moveTo>
                  <a:cubicBezTo>
                    <a:pt x="397" y="0"/>
                    <a:pt x="0" y="183"/>
                    <a:pt x="0" y="397"/>
                  </a:cubicBezTo>
                  <a:cubicBezTo>
                    <a:pt x="0" y="581"/>
                    <a:pt x="397" y="764"/>
                    <a:pt x="856" y="764"/>
                  </a:cubicBezTo>
                  <a:cubicBezTo>
                    <a:pt x="1314" y="764"/>
                    <a:pt x="1711" y="581"/>
                    <a:pt x="1711" y="39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24"/>
            <p:cNvSpPr/>
            <p:nvPr/>
          </p:nvSpPr>
          <p:spPr>
            <a:xfrm>
              <a:off x="3324186" y="2410396"/>
              <a:ext cx="164314" cy="62850"/>
            </a:xfrm>
            <a:custGeom>
              <a:avLst/>
              <a:gdLst/>
              <a:ahLst/>
              <a:cxnLst/>
              <a:rect l="l" t="t" r="r" b="b"/>
              <a:pathLst>
                <a:path w="1681" h="643" extrusionOk="0">
                  <a:moveTo>
                    <a:pt x="1498" y="1"/>
                  </a:moveTo>
                  <a:cubicBezTo>
                    <a:pt x="1328" y="284"/>
                    <a:pt x="1026" y="462"/>
                    <a:pt x="691" y="462"/>
                  </a:cubicBezTo>
                  <a:cubicBezTo>
                    <a:pt x="665" y="462"/>
                    <a:pt x="638" y="461"/>
                    <a:pt x="612" y="459"/>
                  </a:cubicBezTo>
                  <a:cubicBezTo>
                    <a:pt x="398" y="459"/>
                    <a:pt x="184" y="398"/>
                    <a:pt x="1" y="276"/>
                  </a:cubicBezTo>
                  <a:lnTo>
                    <a:pt x="1" y="276"/>
                  </a:lnTo>
                  <a:cubicBezTo>
                    <a:pt x="31" y="490"/>
                    <a:pt x="367" y="642"/>
                    <a:pt x="826" y="642"/>
                  </a:cubicBezTo>
                  <a:cubicBezTo>
                    <a:pt x="1314" y="642"/>
                    <a:pt x="1681" y="490"/>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24"/>
            <p:cNvSpPr/>
            <p:nvPr/>
          </p:nvSpPr>
          <p:spPr>
            <a:xfrm>
              <a:off x="3362991" y="2446463"/>
              <a:ext cx="146426" cy="131076"/>
            </a:xfrm>
            <a:custGeom>
              <a:avLst/>
              <a:gdLst/>
              <a:ahLst/>
              <a:cxnLst/>
              <a:rect l="l" t="t" r="r" b="b"/>
              <a:pathLst>
                <a:path w="1498" h="1341" extrusionOk="0">
                  <a:moveTo>
                    <a:pt x="1179" y="0"/>
                  </a:moveTo>
                  <a:cubicBezTo>
                    <a:pt x="987" y="0"/>
                    <a:pt x="706" y="148"/>
                    <a:pt x="459" y="396"/>
                  </a:cubicBezTo>
                  <a:cubicBezTo>
                    <a:pt x="154" y="701"/>
                    <a:pt x="1" y="1098"/>
                    <a:pt x="154" y="1282"/>
                  </a:cubicBezTo>
                  <a:cubicBezTo>
                    <a:pt x="194" y="1322"/>
                    <a:pt x="251" y="1341"/>
                    <a:pt x="320" y="1341"/>
                  </a:cubicBezTo>
                  <a:cubicBezTo>
                    <a:pt x="512" y="1341"/>
                    <a:pt x="792" y="1193"/>
                    <a:pt x="1040" y="945"/>
                  </a:cubicBezTo>
                  <a:cubicBezTo>
                    <a:pt x="1345"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24"/>
            <p:cNvSpPr/>
            <p:nvPr/>
          </p:nvSpPr>
          <p:spPr>
            <a:xfrm>
              <a:off x="3377946" y="2445975"/>
              <a:ext cx="131470" cy="131565"/>
            </a:xfrm>
            <a:custGeom>
              <a:avLst/>
              <a:gdLst/>
              <a:ahLst/>
              <a:cxnLst/>
              <a:rect l="l" t="t" r="r" b="b"/>
              <a:pathLst>
                <a:path w="1345" h="1346" extrusionOk="0">
                  <a:moveTo>
                    <a:pt x="994" y="1"/>
                  </a:moveTo>
                  <a:cubicBezTo>
                    <a:pt x="949" y="1"/>
                    <a:pt x="903" y="11"/>
                    <a:pt x="856" y="34"/>
                  </a:cubicBezTo>
                  <a:cubicBezTo>
                    <a:pt x="978" y="614"/>
                    <a:pt x="581" y="1164"/>
                    <a:pt x="1" y="1256"/>
                  </a:cubicBezTo>
                  <a:lnTo>
                    <a:pt x="1" y="1287"/>
                  </a:lnTo>
                  <a:cubicBezTo>
                    <a:pt x="41" y="1327"/>
                    <a:pt x="98" y="1346"/>
                    <a:pt x="166" y="1346"/>
                  </a:cubicBezTo>
                  <a:cubicBezTo>
                    <a:pt x="357" y="1346"/>
                    <a:pt x="631" y="1198"/>
                    <a:pt x="856" y="950"/>
                  </a:cubicBezTo>
                  <a:cubicBezTo>
                    <a:pt x="1192" y="645"/>
                    <a:pt x="1345" y="217"/>
                    <a:pt x="1192" y="65"/>
                  </a:cubicBezTo>
                  <a:cubicBezTo>
                    <a:pt x="1135" y="27"/>
                    <a:pt x="1067"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24"/>
            <p:cNvSpPr/>
            <p:nvPr/>
          </p:nvSpPr>
          <p:spPr>
            <a:xfrm>
              <a:off x="3473542" y="2461223"/>
              <a:ext cx="74679" cy="164309"/>
            </a:xfrm>
            <a:custGeom>
              <a:avLst/>
              <a:gdLst/>
              <a:ahLst/>
              <a:cxnLst/>
              <a:rect l="l" t="t" r="r" b="b"/>
              <a:pathLst>
                <a:path w="764" h="1681" extrusionOk="0">
                  <a:moveTo>
                    <a:pt x="397" y="0"/>
                  </a:moveTo>
                  <a:cubicBezTo>
                    <a:pt x="183" y="0"/>
                    <a:pt x="0" y="367"/>
                    <a:pt x="0" y="825"/>
                  </a:cubicBezTo>
                  <a:cubicBezTo>
                    <a:pt x="0" y="1314"/>
                    <a:pt x="183" y="1680"/>
                    <a:pt x="397" y="1680"/>
                  </a:cubicBezTo>
                  <a:cubicBezTo>
                    <a:pt x="581" y="1680"/>
                    <a:pt x="764" y="1314"/>
                    <a:pt x="764" y="825"/>
                  </a:cubicBezTo>
                  <a:cubicBezTo>
                    <a:pt x="764" y="36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24"/>
            <p:cNvSpPr/>
            <p:nvPr/>
          </p:nvSpPr>
          <p:spPr>
            <a:xfrm>
              <a:off x="3476474" y="2473148"/>
              <a:ext cx="77709" cy="152384"/>
            </a:xfrm>
            <a:custGeom>
              <a:avLst/>
              <a:gdLst/>
              <a:ahLst/>
              <a:cxnLst/>
              <a:rect l="l" t="t" r="r" b="b"/>
              <a:pathLst>
                <a:path w="795" h="1559" extrusionOk="0">
                  <a:moveTo>
                    <a:pt x="581" y="0"/>
                  </a:moveTo>
                  <a:cubicBezTo>
                    <a:pt x="612" y="428"/>
                    <a:pt x="398" y="856"/>
                    <a:pt x="1" y="1039"/>
                  </a:cubicBezTo>
                  <a:cubicBezTo>
                    <a:pt x="62" y="1345"/>
                    <a:pt x="215" y="1558"/>
                    <a:pt x="398" y="1558"/>
                  </a:cubicBezTo>
                  <a:cubicBezTo>
                    <a:pt x="612" y="1558"/>
                    <a:pt x="764" y="1192"/>
                    <a:pt x="764" y="703"/>
                  </a:cubicBezTo>
                  <a:cubicBezTo>
                    <a:pt x="795" y="45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24"/>
            <p:cNvSpPr/>
            <p:nvPr/>
          </p:nvSpPr>
          <p:spPr>
            <a:xfrm>
              <a:off x="3515280" y="2446463"/>
              <a:ext cx="149456" cy="131076"/>
            </a:xfrm>
            <a:custGeom>
              <a:avLst/>
              <a:gdLst/>
              <a:ahLst/>
              <a:cxnLst/>
              <a:rect l="l" t="t" r="r" b="b"/>
              <a:pathLst>
                <a:path w="1529" h="1341" extrusionOk="0">
                  <a:moveTo>
                    <a:pt x="320" y="0"/>
                  </a:moveTo>
                  <a:cubicBezTo>
                    <a:pt x="251" y="0"/>
                    <a:pt x="194" y="19"/>
                    <a:pt x="154" y="60"/>
                  </a:cubicBezTo>
                  <a:cubicBezTo>
                    <a:pt x="1" y="212"/>
                    <a:pt x="154" y="609"/>
                    <a:pt x="490" y="945"/>
                  </a:cubicBezTo>
                  <a:cubicBezTo>
                    <a:pt x="714" y="1193"/>
                    <a:pt x="989" y="1341"/>
                    <a:pt x="1179" y="1341"/>
                  </a:cubicBezTo>
                  <a:cubicBezTo>
                    <a:pt x="1247" y="1341"/>
                    <a:pt x="1305" y="1322"/>
                    <a:pt x="1345" y="1282"/>
                  </a:cubicBezTo>
                  <a:cubicBezTo>
                    <a:pt x="1528" y="1098"/>
                    <a:pt x="1376" y="701"/>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24"/>
            <p:cNvSpPr/>
            <p:nvPr/>
          </p:nvSpPr>
          <p:spPr>
            <a:xfrm>
              <a:off x="3515280" y="2448907"/>
              <a:ext cx="137531" cy="110941"/>
            </a:xfrm>
            <a:custGeom>
              <a:avLst/>
              <a:gdLst/>
              <a:ahLst/>
              <a:cxnLst/>
              <a:rect l="l" t="t" r="r" b="b"/>
              <a:pathLst>
                <a:path w="1407" h="1135" extrusionOk="0">
                  <a:moveTo>
                    <a:pt x="338" y="0"/>
                  </a:moveTo>
                  <a:cubicBezTo>
                    <a:pt x="261" y="0"/>
                    <a:pt x="197" y="21"/>
                    <a:pt x="154" y="65"/>
                  </a:cubicBezTo>
                  <a:cubicBezTo>
                    <a:pt x="1" y="218"/>
                    <a:pt x="154" y="615"/>
                    <a:pt x="459" y="951"/>
                  </a:cubicBezTo>
                  <a:lnTo>
                    <a:pt x="490" y="951"/>
                  </a:lnTo>
                  <a:cubicBezTo>
                    <a:pt x="581" y="920"/>
                    <a:pt x="642" y="920"/>
                    <a:pt x="734" y="920"/>
                  </a:cubicBezTo>
                  <a:cubicBezTo>
                    <a:pt x="766" y="917"/>
                    <a:pt x="797" y="915"/>
                    <a:pt x="829" y="915"/>
                  </a:cubicBezTo>
                  <a:cubicBezTo>
                    <a:pt x="1041" y="915"/>
                    <a:pt x="1246" y="1001"/>
                    <a:pt x="1406" y="1134"/>
                  </a:cubicBezTo>
                  <a:cubicBezTo>
                    <a:pt x="1406" y="829"/>
                    <a:pt x="1253" y="554"/>
                    <a:pt x="1039" y="371"/>
                  </a:cubicBezTo>
                  <a:cubicBezTo>
                    <a:pt x="800"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24"/>
            <p:cNvSpPr/>
            <p:nvPr/>
          </p:nvSpPr>
          <p:spPr>
            <a:xfrm>
              <a:off x="3536197" y="2398471"/>
              <a:ext cx="167344" cy="74775"/>
            </a:xfrm>
            <a:custGeom>
              <a:avLst/>
              <a:gdLst/>
              <a:ahLst/>
              <a:cxnLst/>
              <a:rect l="l" t="t" r="r" b="b"/>
              <a:pathLst>
                <a:path w="1712" h="765" extrusionOk="0">
                  <a:moveTo>
                    <a:pt x="856" y="1"/>
                  </a:moveTo>
                  <a:cubicBezTo>
                    <a:pt x="398" y="1"/>
                    <a:pt x="1" y="184"/>
                    <a:pt x="1" y="398"/>
                  </a:cubicBezTo>
                  <a:cubicBezTo>
                    <a:pt x="1" y="612"/>
                    <a:pt x="398" y="764"/>
                    <a:pt x="856" y="764"/>
                  </a:cubicBezTo>
                  <a:cubicBezTo>
                    <a:pt x="1345" y="764"/>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24"/>
            <p:cNvSpPr/>
            <p:nvPr/>
          </p:nvSpPr>
          <p:spPr>
            <a:xfrm>
              <a:off x="3539227" y="2401501"/>
              <a:ext cx="146426" cy="71745"/>
            </a:xfrm>
            <a:custGeom>
              <a:avLst/>
              <a:gdLst/>
              <a:ahLst/>
              <a:cxnLst/>
              <a:rect l="l" t="t" r="r" b="b"/>
              <a:pathLst>
                <a:path w="1498" h="734" extrusionOk="0">
                  <a:moveTo>
                    <a:pt x="489" y="0"/>
                  </a:moveTo>
                  <a:cubicBezTo>
                    <a:pt x="184" y="61"/>
                    <a:pt x="0" y="184"/>
                    <a:pt x="0" y="336"/>
                  </a:cubicBezTo>
                  <a:cubicBezTo>
                    <a:pt x="0" y="581"/>
                    <a:pt x="367" y="733"/>
                    <a:pt x="825" y="733"/>
                  </a:cubicBezTo>
                  <a:cubicBezTo>
                    <a:pt x="1041" y="733"/>
                    <a:pt x="1233" y="686"/>
                    <a:pt x="1423" y="611"/>
                  </a:cubicBezTo>
                  <a:lnTo>
                    <a:pt x="1423" y="611"/>
                  </a:lnTo>
                  <a:cubicBezTo>
                    <a:pt x="1427" y="611"/>
                    <a:pt x="1432" y="611"/>
                    <a:pt x="1436" y="611"/>
                  </a:cubicBezTo>
                  <a:lnTo>
                    <a:pt x="1497" y="581"/>
                  </a:lnTo>
                  <a:lnTo>
                    <a:pt x="1497" y="581"/>
                  </a:lnTo>
                  <a:cubicBezTo>
                    <a:pt x="1472" y="591"/>
                    <a:pt x="1448" y="601"/>
                    <a:pt x="1423" y="611"/>
                  </a:cubicBezTo>
                  <a:lnTo>
                    <a:pt x="1423" y="611"/>
                  </a:lnTo>
                  <a:cubicBezTo>
                    <a:pt x="1001" y="606"/>
                    <a:pt x="640"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24"/>
            <p:cNvSpPr/>
            <p:nvPr/>
          </p:nvSpPr>
          <p:spPr>
            <a:xfrm>
              <a:off x="3515280" y="2294177"/>
              <a:ext cx="146426" cy="130001"/>
            </a:xfrm>
            <a:custGeom>
              <a:avLst/>
              <a:gdLst/>
              <a:ahLst/>
              <a:cxnLst/>
              <a:rect l="l" t="t" r="r" b="b"/>
              <a:pathLst>
                <a:path w="1498" h="1330" extrusionOk="0">
                  <a:moveTo>
                    <a:pt x="1179" y="0"/>
                  </a:moveTo>
                  <a:cubicBezTo>
                    <a:pt x="989" y="0"/>
                    <a:pt x="714" y="148"/>
                    <a:pt x="490" y="396"/>
                  </a:cubicBezTo>
                  <a:cubicBezTo>
                    <a:pt x="154" y="701"/>
                    <a:pt x="1" y="1098"/>
                    <a:pt x="154" y="1251"/>
                  </a:cubicBezTo>
                  <a:cubicBezTo>
                    <a:pt x="198" y="1305"/>
                    <a:pt x="264" y="1329"/>
                    <a:pt x="342" y="1329"/>
                  </a:cubicBezTo>
                  <a:cubicBezTo>
                    <a:pt x="533" y="1329"/>
                    <a:pt x="802" y="1183"/>
                    <a:pt x="1039" y="946"/>
                  </a:cubicBezTo>
                  <a:cubicBezTo>
                    <a:pt x="1376"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24"/>
            <p:cNvSpPr/>
            <p:nvPr/>
          </p:nvSpPr>
          <p:spPr>
            <a:xfrm>
              <a:off x="3521242" y="2353704"/>
              <a:ext cx="122575" cy="67346"/>
            </a:xfrm>
            <a:custGeom>
              <a:avLst/>
              <a:gdLst/>
              <a:ahLst/>
              <a:cxnLst/>
              <a:rect l="l" t="t" r="r" b="b"/>
              <a:pathLst>
                <a:path w="1254" h="689" extrusionOk="0">
                  <a:moveTo>
                    <a:pt x="1253" y="0"/>
                  </a:moveTo>
                  <a:lnTo>
                    <a:pt x="1253" y="0"/>
                  </a:lnTo>
                  <a:cubicBezTo>
                    <a:pt x="1101" y="184"/>
                    <a:pt x="856" y="306"/>
                    <a:pt x="642" y="306"/>
                  </a:cubicBezTo>
                  <a:cubicBezTo>
                    <a:pt x="459" y="306"/>
                    <a:pt x="276" y="245"/>
                    <a:pt x="154" y="123"/>
                  </a:cubicBezTo>
                  <a:cubicBezTo>
                    <a:pt x="31" y="337"/>
                    <a:pt x="1" y="550"/>
                    <a:pt x="93" y="642"/>
                  </a:cubicBezTo>
                  <a:cubicBezTo>
                    <a:pt x="124" y="674"/>
                    <a:pt x="176" y="689"/>
                    <a:pt x="242" y="689"/>
                  </a:cubicBezTo>
                  <a:cubicBezTo>
                    <a:pt x="430" y="689"/>
                    <a:pt x="729" y="563"/>
                    <a:pt x="978" y="337"/>
                  </a:cubicBezTo>
                  <a:cubicBezTo>
                    <a:pt x="1070" y="245"/>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24"/>
            <p:cNvSpPr/>
            <p:nvPr/>
          </p:nvSpPr>
          <p:spPr>
            <a:xfrm>
              <a:off x="3464549" y="2398471"/>
              <a:ext cx="86702" cy="73797"/>
            </a:xfrm>
            <a:custGeom>
              <a:avLst/>
              <a:gdLst/>
              <a:ahLst/>
              <a:cxnLst/>
              <a:rect l="l" t="t" r="r" b="b"/>
              <a:pathLst>
                <a:path w="887" h="755" extrusionOk="0">
                  <a:moveTo>
                    <a:pt x="520" y="1"/>
                  </a:moveTo>
                  <a:cubicBezTo>
                    <a:pt x="153" y="1"/>
                    <a:pt x="1" y="398"/>
                    <a:pt x="245" y="642"/>
                  </a:cubicBezTo>
                  <a:cubicBezTo>
                    <a:pt x="323" y="720"/>
                    <a:pt x="416" y="754"/>
                    <a:pt x="507" y="754"/>
                  </a:cubicBezTo>
                  <a:cubicBezTo>
                    <a:pt x="702" y="754"/>
                    <a:pt x="886" y="596"/>
                    <a:pt x="886" y="367"/>
                  </a:cubicBezTo>
                  <a:cubicBezTo>
                    <a:pt x="886" y="153"/>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24"/>
            <p:cNvSpPr/>
            <p:nvPr/>
          </p:nvSpPr>
          <p:spPr>
            <a:xfrm>
              <a:off x="2885306" y="2723961"/>
              <a:ext cx="74679" cy="164309"/>
            </a:xfrm>
            <a:custGeom>
              <a:avLst/>
              <a:gdLst/>
              <a:ahLst/>
              <a:cxnLst/>
              <a:rect l="l" t="t" r="r" b="b"/>
              <a:pathLst>
                <a:path w="764" h="1681" extrusionOk="0">
                  <a:moveTo>
                    <a:pt x="367" y="0"/>
                  </a:moveTo>
                  <a:cubicBezTo>
                    <a:pt x="183" y="0"/>
                    <a:pt x="0" y="367"/>
                    <a:pt x="0" y="856"/>
                  </a:cubicBezTo>
                  <a:cubicBezTo>
                    <a:pt x="0" y="1314"/>
                    <a:pt x="153" y="1681"/>
                    <a:pt x="367" y="1681"/>
                  </a:cubicBezTo>
                  <a:cubicBezTo>
                    <a:pt x="581" y="1681"/>
                    <a:pt x="764" y="1314"/>
                    <a:pt x="764" y="856"/>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24"/>
            <p:cNvSpPr/>
            <p:nvPr/>
          </p:nvSpPr>
          <p:spPr>
            <a:xfrm>
              <a:off x="2882276" y="2828451"/>
              <a:ext cx="74777" cy="59820"/>
            </a:xfrm>
            <a:custGeom>
              <a:avLst/>
              <a:gdLst/>
              <a:ahLst/>
              <a:cxnLst/>
              <a:rect l="l" t="t" r="r" b="b"/>
              <a:pathLst>
                <a:path w="765" h="612" extrusionOk="0">
                  <a:moveTo>
                    <a:pt x="764" y="1"/>
                  </a:moveTo>
                  <a:cubicBezTo>
                    <a:pt x="642" y="62"/>
                    <a:pt x="489" y="92"/>
                    <a:pt x="337" y="92"/>
                  </a:cubicBezTo>
                  <a:cubicBezTo>
                    <a:pt x="214" y="92"/>
                    <a:pt x="123" y="62"/>
                    <a:pt x="1" y="31"/>
                  </a:cubicBezTo>
                  <a:lnTo>
                    <a:pt x="1" y="31"/>
                  </a:lnTo>
                  <a:cubicBezTo>
                    <a:pt x="62" y="367"/>
                    <a:pt x="214" y="612"/>
                    <a:pt x="398" y="612"/>
                  </a:cubicBezTo>
                  <a:cubicBezTo>
                    <a:pt x="581" y="61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24"/>
            <p:cNvSpPr/>
            <p:nvPr/>
          </p:nvSpPr>
          <p:spPr>
            <a:xfrm>
              <a:off x="2768793" y="2773029"/>
              <a:ext cx="149456" cy="130001"/>
            </a:xfrm>
            <a:custGeom>
              <a:avLst/>
              <a:gdLst/>
              <a:ahLst/>
              <a:cxnLst/>
              <a:rect l="l" t="t" r="r" b="b"/>
              <a:pathLst>
                <a:path w="1529" h="1330" extrusionOk="0">
                  <a:moveTo>
                    <a:pt x="356" y="0"/>
                  </a:moveTo>
                  <a:cubicBezTo>
                    <a:pt x="276" y="0"/>
                    <a:pt x="207" y="25"/>
                    <a:pt x="153" y="79"/>
                  </a:cubicBezTo>
                  <a:cubicBezTo>
                    <a:pt x="1" y="232"/>
                    <a:pt x="153" y="629"/>
                    <a:pt x="490" y="934"/>
                  </a:cubicBezTo>
                  <a:cubicBezTo>
                    <a:pt x="737" y="1182"/>
                    <a:pt x="1017" y="1330"/>
                    <a:pt x="1209" y="1330"/>
                  </a:cubicBezTo>
                  <a:cubicBezTo>
                    <a:pt x="1278" y="1330"/>
                    <a:pt x="1335" y="1311"/>
                    <a:pt x="1375" y="1270"/>
                  </a:cubicBezTo>
                  <a:cubicBezTo>
                    <a:pt x="1528" y="1118"/>
                    <a:pt x="1375" y="720"/>
                    <a:pt x="1039" y="384"/>
                  </a:cubicBezTo>
                  <a:cubicBezTo>
                    <a:pt x="802" y="147"/>
                    <a:pt x="548" y="0"/>
                    <a:pt x="3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24"/>
            <p:cNvSpPr/>
            <p:nvPr/>
          </p:nvSpPr>
          <p:spPr>
            <a:xfrm>
              <a:off x="2819621" y="2852398"/>
              <a:ext cx="98627" cy="52391"/>
            </a:xfrm>
            <a:custGeom>
              <a:avLst/>
              <a:gdLst/>
              <a:ahLst/>
              <a:cxnLst/>
              <a:rect l="l" t="t" r="r" b="b"/>
              <a:pathLst>
                <a:path w="1009" h="536" extrusionOk="0">
                  <a:moveTo>
                    <a:pt x="855" y="0"/>
                  </a:moveTo>
                  <a:cubicBezTo>
                    <a:pt x="642" y="122"/>
                    <a:pt x="428" y="183"/>
                    <a:pt x="183" y="183"/>
                  </a:cubicBezTo>
                  <a:lnTo>
                    <a:pt x="0" y="183"/>
                  </a:lnTo>
                  <a:cubicBezTo>
                    <a:pt x="249" y="410"/>
                    <a:pt x="515" y="536"/>
                    <a:pt x="698" y="536"/>
                  </a:cubicBezTo>
                  <a:cubicBezTo>
                    <a:pt x="762" y="536"/>
                    <a:pt x="816" y="520"/>
                    <a:pt x="855" y="489"/>
                  </a:cubicBezTo>
                  <a:cubicBezTo>
                    <a:pt x="1008" y="336"/>
                    <a:pt x="917" y="214"/>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24"/>
            <p:cNvSpPr/>
            <p:nvPr/>
          </p:nvSpPr>
          <p:spPr>
            <a:xfrm>
              <a:off x="2729988" y="2876248"/>
              <a:ext cx="164314" cy="74775"/>
            </a:xfrm>
            <a:custGeom>
              <a:avLst/>
              <a:gdLst/>
              <a:ahLst/>
              <a:cxnLst/>
              <a:rect l="l" t="t" r="r" b="b"/>
              <a:pathLst>
                <a:path w="1681" h="765" extrusionOk="0">
                  <a:moveTo>
                    <a:pt x="856" y="0"/>
                  </a:moveTo>
                  <a:cubicBezTo>
                    <a:pt x="367" y="0"/>
                    <a:pt x="1" y="184"/>
                    <a:pt x="1" y="367"/>
                  </a:cubicBezTo>
                  <a:cubicBezTo>
                    <a:pt x="1" y="581"/>
                    <a:pt x="367" y="764"/>
                    <a:pt x="856" y="764"/>
                  </a:cubicBezTo>
                  <a:cubicBezTo>
                    <a:pt x="1314" y="764"/>
                    <a:pt x="1681" y="581"/>
                    <a:pt x="1681" y="367"/>
                  </a:cubicBezTo>
                  <a:cubicBezTo>
                    <a:pt x="1681" y="184"/>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24"/>
            <p:cNvSpPr/>
            <p:nvPr/>
          </p:nvSpPr>
          <p:spPr>
            <a:xfrm>
              <a:off x="2729988" y="2891203"/>
              <a:ext cx="164314" cy="62752"/>
            </a:xfrm>
            <a:custGeom>
              <a:avLst/>
              <a:gdLst/>
              <a:ahLst/>
              <a:cxnLst/>
              <a:rect l="l" t="t" r="r" b="b"/>
              <a:pathLst>
                <a:path w="1681" h="642" extrusionOk="0">
                  <a:moveTo>
                    <a:pt x="1497" y="0"/>
                  </a:moveTo>
                  <a:cubicBezTo>
                    <a:pt x="1314" y="275"/>
                    <a:pt x="978" y="458"/>
                    <a:pt x="612" y="458"/>
                  </a:cubicBezTo>
                  <a:cubicBezTo>
                    <a:pt x="398" y="458"/>
                    <a:pt x="184" y="397"/>
                    <a:pt x="1" y="245"/>
                  </a:cubicBezTo>
                  <a:lnTo>
                    <a:pt x="1" y="245"/>
                  </a:lnTo>
                  <a:cubicBezTo>
                    <a:pt x="31" y="458"/>
                    <a:pt x="367" y="642"/>
                    <a:pt x="856" y="642"/>
                  </a:cubicBezTo>
                  <a:cubicBezTo>
                    <a:pt x="1314" y="642"/>
                    <a:pt x="1681" y="458"/>
                    <a:pt x="1681" y="245"/>
                  </a:cubicBezTo>
                  <a:cubicBezTo>
                    <a:pt x="1681" y="153"/>
                    <a:pt x="1620"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 name="Google Shape;447;p24"/>
            <p:cNvSpPr/>
            <p:nvPr/>
          </p:nvSpPr>
          <p:spPr>
            <a:xfrm>
              <a:off x="2768793" y="2925316"/>
              <a:ext cx="149456" cy="130001"/>
            </a:xfrm>
            <a:custGeom>
              <a:avLst/>
              <a:gdLst/>
              <a:ahLst/>
              <a:cxnLst/>
              <a:rect l="l" t="t" r="r" b="b"/>
              <a:pathLst>
                <a:path w="1529" h="1330" extrusionOk="0">
                  <a:moveTo>
                    <a:pt x="1187" y="0"/>
                  </a:moveTo>
                  <a:cubicBezTo>
                    <a:pt x="996" y="0"/>
                    <a:pt x="727" y="146"/>
                    <a:pt x="490" y="384"/>
                  </a:cubicBezTo>
                  <a:cubicBezTo>
                    <a:pt x="153" y="720"/>
                    <a:pt x="1" y="1118"/>
                    <a:pt x="153" y="1270"/>
                  </a:cubicBezTo>
                  <a:cubicBezTo>
                    <a:pt x="202" y="1311"/>
                    <a:pt x="265" y="1330"/>
                    <a:pt x="338" y="1330"/>
                  </a:cubicBezTo>
                  <a:cubicBezTo>
                    <a:pt x="540" y="1330"/>
                    <a:pt x="815" y="1182"/>
                    <a:pt x="1039" y="934"/>
                  </a:cubicBezTo>
                  <a:cubicBezTo>
                    <a:pt x="1375" y="629"/>
                    <a:pt x="1528" y="232"/>
                    <a:pt x="1375" y="79"/>
                  </a:cubicBezTo>
                  <a:cubicBezTo>
                    <a:pt x="1331" y="25"/>
                    <a:pt x="1265" y="0"/>
                    <a:pt x="118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 name="Google Shape;448;p24"/>
            <p:cNvSpPr/>
            <p:nvPr/>
          </p:nvSpPr>
          <p:spPr>
            <a:xfrm>
              <a:off x="2783748" y="2925805"/>
              <a:ext cx="134501" cy="129610"/>
            </a:xfrm>
            <a:custGeom>
              <a:avLst/>
              <a:gdLst/>
              <a:ahLst/>
              <a:cxnLst/>
              <a:rect l="l" t="t" r="r" b="b"/>
              <a:pathLst>
                <a:path w="1376" h="1326" extrusionOk="0">
                  <a:moveTo>
                    <a:pt x="1036" y="1"/>
                  </a:moveTo>
                  <a:cubicBezTo>
                    <a:pt x="981" y="1"/>
                    <a:pt x="928" y="16"/>
                    <a:pt x="886" y="43"/>
                  </a:cubicBezTo>
                  <a:cubicBezTo>
                    <a:pt x="978" y="593"/>
                    <a:pt x="581" y="1143"/>
                    <a:pt x="0" y="1235"/>
                  </a:cubicBezTo>
                  <a:lnTo>
                    <a:pt x="0" y="1265"/>
                  </a:lnTo>
                  <a:cubicBezTo>
                    <a:pt x="41" y="1306"/>
                    <a:pt x="100" y="1325"/>
                    <a:pt x="170" y="1325"/>
                  </a:cubicBezTo>
                  <a:cubicBezTo>
                    <a:pt x="362" y="1325"/>
                    <a:pt x="640" y="1183"/>
                    <a:pt x="886" y="960"/>
                  </a:cubicBezTo>
                  <a:cubicBezTo>
                    <a:pt x="1222" y="624"/>
                    <a:pt x="1375" y="227"/>
                    <a:pt x="1222" y="74"/>
                  </a:cubicBezTo>
                  <a:cubicBezTo>
                    <a:pt x="1172" y="23"/>
                    <a:pt x="1103"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24"/>
            <p:cNvSpPr/>
            <p:nvPr/>
          </p:nvSpPr>
          <p:spPr>
            <a:xfrm>
              <a:off x="2882276" y="2938902"/>
              <a:ext cx="74777" cy="167339"/>
            </a:xfrm>
            <a:custGeom>
              <a:avLst/>
              <a:gdLst/>
              <a:ahLst/>
              <a:cxnLst/>
              <a:rect l="l" t="t" r="r" b="b"/>
              <a:pathLst>
                <a:path w="765" h="1712" extrusionOk="0">
                  <a:moveTo>
                    <a:pt x="367" y="1"/>
                  </a:moveTo>
                  <a:cubicBezTo>
                    <a:pt x="184" y="1"/>
                    <a:pt x="1" y="398"/>
                    <a:pt x="1" y="856"/>
                  </a:cubicBezTo>
                  <a:cubicBezTo>
                    <a:pt x="1" y="1315"/>
                    <a:pt x="153" y="1712"/>
                    <a:pt x="367" y="1712"/>
                  </a:cubicBezTo>
                  <a:cubicBezTo>
                    <a:pt x="581" y="1712"/>
                    <a:pt x="764" y="1315"/>
                    <a:pt x="764" y="856"/>
                  </a:cubicBezTo>
                  <a:cubicBezTo>
                    <a:pt x="764" y="398"/>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24"/>
            <p:cNvSpPr/>
            <p:nvPr/>
          </p:nvSpPr>
          <p:spPr>
            <a:xfrm>
              <a:off x="2885306" y="2950925"/>
              <a:ext cx="74679" cy="155317"/>
            </a:xfrm>
            <a:custGeom>
              <a:avLst/>
              <a:gdLst/>
              <a:ahLst/>
              <a:cxnLst/>
              <a:rect l="l" t="t" r="r" b="b"/>
              <a:pathLst>
                <a:path w="764" h="1589" extrusionOk="0">
                  <a:moveTo>
                    <a:pt x="581" y="0"/>
                  </a:moveTo>
                  <a:lnTo>
                    <a:pt x="581" y="0"/>
                  </a:lnTo>
                  <a:cubicBezTo>
                    <a:pt x="611" y="458"/>
                    <a:pt x="367" y="856"/>
                    <a:pt x="0" y="1069"/>
                  </a:cubicBezTo>
                  <a:cubicBezTo>
                    <a:pt x="61" y="1375"/>
                    <a:pt x="183" y="1589"/>
                    <a:pt x="367" y="1589"/>
                  </a:cubicBezTo>
                  <a:cubicBezTo>
                    <a:pt x="581" y="1589"/>
                    <a:pt x="764" y="1192"/>
                    <a:pt x="764" y="733"/>
                  </a:cubicBezTo>
                  <a:cubicBezTo>
                    <a:pt x="764" y="48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24"/>
            <p:cNvSpPr/>
            <p:nvPr/>
          </p:nvSpPr>
          <p:spPr>
            <a:xfrm>
              <a:off x="2921081" y="2927075"/>
              <a:ext cx="149456" cy="128339"/>
            </a:xfrm>
            <a:custGeom>
              <a:avLst/>
              <a:gdLst/>
              <a:ahLst/>
              <a:cxnLst/>
              <a:rect l="l" t="t" r="r" b="b"/>
              <a:pathLst>
                <a:path w="1529" h="1313" extrusionOk="0">
                  <a:moveTo>
                    <a:pt x="341" y="1"/>
                  </a:moveTo>
                  <a:cubicBezTo>
                    <a:pt x="267" y="1"/>
                    <a:pt x="203" y="20"/>
                    <a:pt x="153" y="61"/>
                  </a:cubicBezTo>
                  <a:cubicBezTo>
                    <a:pt x="1" y="214"/>
                    <a:pt x="153" y="611"/>
                    <a:pt x="489" y="947"/>
                  </a:cubicBezTo>
                  <a:cubicBezTo>
                    <a:pt x="735" y="1170"/>
                    <a:pt x="1014" y="1312"/>
                    <a:pt x="1206" y="1312"/>
                  </a:cubicBezTo>
                  <a:cubicBezTo>
                    <a:pt x="1276" y="1312"/>
                    <a:pt x="1334" y="1293"/>
                    <a:pt x="1375" y="1252"/>
                  </a:cubicBezTo>
                  <a:cubicBezTo>
                    <a:pt x="1528" y="1100"/>
                    <a:pt x="1375" y="702"/>
                    <a:pt x="1039" y="366"/>
                  </a:cubicBezTo>
                  <a:cubicBezTo>
                    <a:pt x="816" y="143"/>
                    <a:pt x="543" y="1"/>
                    <a:pt x="34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24"/>
            <p:cNvSpPr/>
            <p:nvPr/>
          </p:nvSpPr>
          <p:spPr>
            <a:xfrm>
              <a:off x="2921081" y="2927173"/>
              <a:ext cx="140463" cy="113384"/>
            </a:xfrm>
            <a:custGeom>
              <a:avLst/>
              <a:gdLst/>
              <a:ahLst/>
              <a:cxnLst/>
              <a:rect l="l" t="t" r="r" b="b"/>
              <a:pathLst>
                <a:path w="1437" h="1160" extrusionOk="0">
                  <a:moveTo>
                    <a:pt x="320" y="1"/>
                  </a:moveTo>
                  <a:cubicBezTo>
                    <a:pt x="251" y="1"/>
                    <a:pt x="194" y="20"/>
                    <a:pt x="153" y="60"/>
                  </a:cubicBezTo>
                  <a:cubicBezTo>
                    <a:pt x="1" y="213"/>
                    <a:pt x="153" y="610"/>
                    <a:pt x="489" y="946"/>
                  </a:cubicBezTo>
                  <a:lnTo>
                    <a:pt x="520" y="946"/>
                  </a:lnTo>
                  <a:cubicBezTo>
                    <a:pt x="581" y="915"/>
                    <a:pt x="673" y="915"/>
                    <a:pt x="764" y="915"/>
                  </a:cubicBezTo>
                  <a:cubicBezTo>
                    <a:pt x="978" y="915"/>
                    <a:pt x="1223" y="1007"/>
                    <a:pt x="1436" y="1160"/>
                  </a:cubicBezTo>
                  <a:cubicBezTo>
                    <a:pt x="1406" y="854"/>
                    <a:pt x="1284" y="579"/>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24"/>
            <p:cNvSpPr/>
            <p:nvPr/>
          </p:nvSpPr>
          <p:spPr>
            <a:xfrm>
              <a:off x="2945029" y="2879180"/>
              <a:ext cx="167246" cy="74775"/>
            </a:xfrm>
            <a:custGeom>
              <a:avLst/>
              <a:gdLst/>
              <a:ahLst/>
              <a:cxnLst/>
              <a:rect l="l" t="t" r="r" b="b"/>
              <a:pathLst>
                <a:path w="1711" h="765" extrusionOk="0">
                  <a:moveTo>
                    <a:pt x="855" y="1"/>
                  </a:moveTo>
                  <a:cubicBezTo>
                    <a:pt x="367" y="1"/>
                    <a:pt x="0" y="184"/>
                    <a:pt x="0" y="368"/>
                  </a:cubicBezTo>
                  <a:cubicBezTo>
                    <a:pt x="0" y="581"/>
                    <a:pt x="367" y="765"/>
                    <a:pt x="855" y="765"/>
                  </a:cubicBezTo>
                  <a:cubicBezTo>
                    <a:pt x="1314" y="765"/>
                    <a:pt x="1711" y="581"/>
                    <a:pt x="1711" y="368"/>
                  </a:cubicBezTo>
                  <a:cubicBezTo>
                    <a:pt x="1711" y="184"/>
                    <a:pt x="131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 name="Google Shape;454;p24"/>
            <p:cNvSpPr/>
            <p:nvPr/>
          </p:nvSpPr>
          <p:spPr>
            <a:xfrm>
              <a:off x="2945029" y="2879180"/>
              <a:ext cx="146328" cy="74775"/>
            </a:xfrm>
            <a:custGeom>
              <a:avLst/>
              <a:gdLst/>
              <a:ahLst/>
              <a:cxnLst/>
              <a:rect l="l" t="t" r="r" b="b"/>
              <a:pathLst>
                <a:path w="1497" h="765" extrusionOk="0">
                  <a:moveTo>
                    <a:pt x="489" y="1"/>
                  </a:moveTo>
                  <a:cubicBezTo>
                    <a:pt x="214" y="62"/>
                    <a:pt x="0" y="215"/>
                    <a:pt x="0" y="368"/>
                  </a:cubicBezTo>
                  <a:cubicBezTo>
                    <a:pt x="0" y="551"/>
                    <a:pt x="397" y="765"/>
                    <a:pt x="855"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24"/>
            <p:cNvSpPr/>
            <p:nvPr/>
          </p:nvSpPr>
          <p:spPr>
            <a:xfrm>
              <a:off x="2921081" y="2773029"/>
              <a:ext cx="149456" cy="130001"/>
            </a:xfrm>
            <a:custGeom>
              <a:avLst/>
              <a:gdLst/>
              <a:ahLst/>
              <a:cxnLst/>
              <a:rect l="l" t="t" r="r" b="b"/>
              <a:pathLst>
                <a:path w="1529" h="1330" extrusionOk="0">
                  <a:moveTo>
                    <a:pt x="1168" y="0"/>
                  </a:moveTo>
                  <a:cubicBezTo>
                    <a:pt x="968" y="0"/>
                    <a:pt x="706" y="147"/>
                    <a:pt x="489" y="384"/>
                  </a:cubicBezTo>
                  <a:cubicBezTo>
                    <a:pt x="153" y="720"/>
                    <a:pt x="1" y="1118"/>
                    <a:pt x="153" y="1270"/>
                  </a:cubicBezTo>
                  <a:cubicBezTo>
                    <a:pt x="194" y="1311"/>
                    <a:pt x="251" y="1330"/>
                    <a:pt x="320" y="1330"/>
                  </a:cubicBezTo>
                  <a:cubicBezTo>
                    <a:pt x="512" y="1330"/>
                    <a:pt x="792" y="1182"/>
                    <a:pt x="1039" y="934"/>
                  </a:cubicBezTo>
                  <a:cubicBezTo>
                    <a:pt x="1375" y="629"/>
                    <a:pt x="1528" y="232"/>
                    <a:pt x="1375" y="79"/>
                  </a:cubicBezTo>
                  <a:cubicBezTo>
                    <a:pt x="1322" y="25"/>
                    <a:pt x="1250" y="0"/>
                    <a:pt x="11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24"/>
            <p:cNvSpPr/>
            <p:nvPr/>
          </p:nvSpPr>
          <p:spPr>
            <a:xfrm>
              <a:off x="2927044" y="2834413"/>
              <a:ext cx="122575" cy="66076"/>
            </a:xfrm>
            <a:custGeom>
              <a:avLst/>
              <a:gdLst/>
              <a:ahLst/>
              <a:cxnLst/>
              <a:rect l="l" t="t" r="r" b="b"/>
              <a:pathLst>
                <a:path w="1254" h="676" extrusionOk="0">
                  <a:moveTo>
                    <a:pt x="1253" y="1"/>
                  </a:moveTo>
                  <a:cubicBezTo>
                    <a:pt x="1101" y="184"/>
                    <a:pt x="887" y="276"/>
                    <a:pt x="642" y="276"/>
                  </a:cubicBezTo>
                  <a:cubicBezTo>
                    <a:pt x="459" y="276"/>
                    <a:pt x="276" y="215"/>
                    <a:pt x="154" y="123"/>
                  </a:cubicBezTo>
                  <a:cubicBezTo>
                    <a:pt x="31" y="337"/>
                    <a:pt x="1" y="551"/>
                    <a:pt x="123" y="642"/>
                  </a:cubicBezTo>
                  <a:cubicBezTo>
                    <a:pt x="145" y="664"/>
                    <a:pt x="188" y="676"/>
                    <a:pt x="245" y="676"/>
                  </a:cubicBezTo>
                  <a:cubicBezTo>
                    <a:pt x="426" y="676"/>
                    <a:pt x="746" y="562"/>
                    <a:pt x="978" y="306"/>
                  </a:cubicBezTo>
                  <a:cubicBezTo>
                    <a:pt x="1101" y="215"/>
                    <a:pt x="119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24"/>
            <p:cNvSpPr/>
            <p:nvPr/>
          </p:nvSpPr>
          <p:spPr>
            <a:xfrm>
              <a:off x="2870351" y="2876248"/>
              <a:ext cx="89634" cy="75459"/>
            </a:xfrm>
            <a:custGeom>
              <a:avLst/>
              <a:gdLst/>
              <a:ahLst/>
              <a:cxnLst/>
              <a:rect l="l" t="t" r="r" b="b"/>
              <a:pathLst>
                <a:path w="917" h="772" extrusionOk="0">
                  <a:moveTo>
                    <a:pt x="520" y="0"/>
                  </a:moveTo>
                  <a:cubicBezTo>
                    <a:pt x="184" y="0"/>
                    <a:pt x="0" y="428"/>
                    <a:pt x="245" y="673"/>
                  </a:cubicBezTo>
                  <a:cubicBezTo>
                    <a:pt x="322" y="740"/>
                    <a:pt x="418" y="771"/>
                    <a:pt x="513" y="771"/>
                  </a:cubicBezTo>
                  <a:cubicBezTo>
                    <a:pt x="717" y="771"/>
                    <a:pt x="917" y="627"/>
                    <a:pt x="917" y="398"/>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24"/>
            <p:cNvSpPr/>
            <p:nvPr/>
          </p:nvSpPr>
          <p:spPr>
            <a:xfrm>
              <a:off x="3819856" y="1681903"/>
              <a:ext cx="74777" cy="167242"/>
            </a:xfrm>
            <a:custGeom>
              <a:avLst/>
              <a:gdLst/>
              <a:ahLst/>
              <a:cxnLst/>
              <a:rect l="l" t="t" r="r" b="b"/>
              <a:pathLst>
                <a:path w="765" h="1711" extrusionOk="0">
                  <a:moveTo>
                    <a:pt x="367" y="0"/>
                  </a:moveTo>
                  <a:cubicBezTo>
                    <a:pt x="154" y="0"/>
                    <a:pt x="1" y="397"/>
                    <a:pt x="1" y="855"/>
                  </a:cubicBezTo>
                  <a:cubicBezTo>
                    <a:pt x="1" y="1314"/>
                    <a:pt x="154" y="1711"/>
                    <a:pt x="367" y="1711"/>
                  </a:cubicBezTo>
                  <a:cubicBezTo>
                    <a:pt x="581" y="1711"/>
                    <a:pt x="764" y="1314"/>
                    <a:pt x="764" y="85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24"/>
            <p:cNvSpPr/>
            <p:nvPr/>
          </p:nvSpPr>
          <p:spPr>
            <a:xfrm>
              <a:off x="3816924" y="1786392"/>
              <a:ext cx="74679" cy="62752"/>
            </a:xfrm>
            <a:custGeom>
              <a:avLst/>
              <a:gdLst/>
              <a:ahLst/>
              <a:cxnLst/>
              <a:rect l="l" t="t" r="r" b="b"/>
              <a:pathLst>
                <a:path w="764" h="642" extrusionOk="0">
                  <a:moveTo>
                    <a:pt x="764" y="0"/>
                  </a:moveTo>
                  <a:lnTo>
                    <a:pt x="764" y="0"/>
                  </a:lnTo>
                  <a:cubicBezTo>
                    <a:pt x="642" y="61"/>
                    <a:pt x="489" y="92"/>
                    <a:pt x="336" y="92"/>
                  </a:cubicBezTo>
                  <a:cubicBezTo>
                    <a:pt x="214" y="92"/>
                    <a:pt x="122" y="61"/>
                    <a:pt x="0" y="31"/>
                  </a:cubicBezTo>
                  <a:lnTo>
                    <a:pt x="0" y="31"/>
                  </a:lnTo>
                  <a:cubicBezTo>
                    <a:pt x="61" y="367"/>
                    <a:pt x="214" y="642"/>
                    <a:pt x="397" y="642"/>
                  </a:cubicBezTo>
                  <a:cubicBezTo>
                    <a:pt x="581" y="642"/>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24"/>
            <p:cNvSpPr/>
            <p:nvPr/>
          </p:nvSpPr>
          <p:spPr>
            <a:xfrm>
              <a:off x="3706373" y="1732241"/>
              <a:ext cx="146426" cy="128730"/>
            </a:xfrm>
            <a:custGeom>
              <a:avLst/>
              <a:gdLst/>
              <a:ahLst/>
              <a:cxnLst/>
              <a:rect l="l" t="t" r="r" b="b"/>
              <a:pathLst>
                <a:path w="1498" h="1317" extrusionOk="0">
                  <a:moveTo>
                    <a:pt x="333" y="1"/>
                  </a:moveTo>
                  <a:cubicBezTo>
                    <a:pt x="259" y="1"/>
                    <a:pt x="198" y="22"/>
                    <a:pt x="154" y="66"/>
                  </a:cubicBezTo>
                  <a:cubicBezTo>
                    <a:pt x="1" y="218"/>
                    <a:pt x="123" y="615"/>
                    <a:pt x="459" y="951"/>
                  </a:cubicBezTo>
                  <a:cubicBezTo>
                    <a:pt x="705" y="1175"/>
                    <a:pt x="984" y="1317"/>
                    <a:pt x="1176" y="1317"/>
                  </a:cubicBezTo>
                  <a:cubicBezTo>
                    <a:pt x="1246" y="1317"/>
                    <a:pt x="1304" y="1298"/>
                    <a:pt x="1345" y="1257"/>
                  </a:cubicBezTo>
                  <a:cubicBezTo>
                    <a:pt x="1498" y="1104"/>
                    <a:pt x="1345" y="707"/>
                    <a:pt x="1040" y="371"/>
                  </a:cubicBezTo>
                  <a:cubicBezTo>
                    <a:pt x="778" y="131"/>
                    <a:pt x="517" y="1"/>
                    <a:pt x="33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24"/>
            <p:cNvSpPr/>
            <p:nvPr/>
          </p:nvSpPr>
          <p:spPr>
            <a:xfrm>
              <a:off x="3754171" y="1810242"/>
              <a:ext cx="92665" cy="53760"/>
            </a:xfrm>
            <a:custGeom>
              <a:avLst/>
              <a:gdLst/>
              <a:ahLst/>
              <a:cxnLst/>
              <a:rect l="l" t="t" r="r" b="b"/>
              <a:pathLst>
                <a:path w="948" h="550" extrusionOk="0">
                  <a:moveTo>
                    <a:pt x="826" y="1"/>
                  </a:moveTo>
                  <a:cubicBezTo>
                    <a:pt x="642" y="123"/>
                    <a:pt x="428" y="184"/>
                    <a:pt x="184" y="184"/>
                  </a:cubicBezTo>
                  <a:lnTo>
                    <a:pt x="1" y="184"/>
                  </a:lnTo>
                  <a:cubicBezTo>
                    <a:pt x="224" y="408"/>
                    <a:pt x="497" y="549"/>
                    <a:pt x="687" y="549"/>
                  </a:cubicBezTo>
                  <a:cubicBezTo>
                    <a:pt x="757" y="549"/>
                    <a:pt x="815" y="530"/>
                    <a:pt x="856" y="489"/>
                  </a:cubicBezTo>
                  <a:cubicBezTo>
                    <a:pt x="948" y="398"/>
                    <a:pt x="917" y="215"/>
                    <a:pt x="8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24"/>
            <p:cNvSpPr/>
            <p:nvPr/>
          </p:nvSpPr>
          <p:spPr>
            <a:xfrm>
              <a:off x="3664636" y="1834189"/>
              <a:ext cx="164314" cy="74677"/>
            </a:xfrm>
            <a:custGeom>
              <a:avLst/>
              <a:gdLst/>
              <a:ahLst/>
              <a:cxnLst/>
              <a:rect l="l" t="t" r="r" b="b"/>
              <a:pathLst>
                <a:path w="1681" h="764" extrusionOk="0">
                  <a:moveTo>
                    <a:pt x="825" y="0"/>
                  </a:moveTo>
                  <a:cubicBezTo>
                    <a:pt x="367" y="0"/>
                    <a:pt x="0" y="183"/>
                    <a:pt x="0" y="367"/>
                  </a:cubicBezTo>
                  <a:cubicBezTo>
                    <a:pt x="0" y="580"/>
                    <a:pt x="367" y="764"/>
                    <a:pt x="825" y="764"/>
                  </a:cubicBezTo>
                  <a:cubicBezTo>
                    <a:pt x="1314" y="764"/>
                    <a:pt x="1680" y="580"/>
                    <a:pt x="1680" y="367"/>
                  </a:cubicBezTo>
                  <a:cubicBezTo>
                    <a:pt x="1680" y="18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24"/>
            <p:cNvSpPr/>
            <p:nvPr/>
          </p:nvSpPr>
          <p:spPr>
            <a:xfrm>
              <a:off x="3664636" y="1849046"/>
              <a:ext cx="164314" cy="62850"/>
            </a:xfrm>
            <a:custGeom>
              <a:avLst/>
              <a:gdLst/>
              <a:ahLst/>
              <a:cxnLst/>
              <a:rect l="l" t="t" r="r" b="b"/>
              <a:pathLst>
                <a:path w="1681" h="643" extrusionOk="0">
                  <a:moveTo>
                    <a:pt x="1497" y="1"/>
                  </a:moveTo>
                  <a:cubicBezTo>
                    <a:pt x="1314" y="276"/>
                    <a:pt x="978" y="459"/>
                    <a:pt x="611" y="459"/>
                  </a:cubicBezTo>
                  <a:cubicBezTo>
                    <a:pt x="397" y="459"/>
                    <a:pt x="184" y="398"/>
                    <a:pt x="0" y="245"/>
                  </a:cubicBezTo>
                  <a:lnTo>
                    <a:pt x="0" y="245"/>
                  </a:lnTo>
                  <a:cubicBezTo>
                    <a:pt x="0" y="459"/>
                    <a:pt x="367" y="642"/>
                    <a:pt x="825" y="642"/>
                  </a:cubicBezTo>
                  <a:cubicBezTo>
                    <a:pt x="1283" y="642"/>
                    <a:pt x="1680" y="459"/>
                    <a:pt x="1680" y="245"/>
                  </a:cubicBezTo>
                  <a:cubicBezTo>
                    <a:pt x="1680" y="154"/>
                    <a:pt x="1619"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24"/>
            <p:cNvSpPr/>
            <p:nvPr/>
          </p:nvSpPr>
          <p:spPr>
            <a:xfrm>
              <a:off x="3703441" y="1885114"/>
              <a:ext cx="149358" cy="128632"/>
            </a:xfrm>
            <a:custGeom>
              <a:avLst/>
              <a:gdLst/>
              <a:ahLst/>
              <a:cxnLst/>
              <a:rect l="l" t="t" r="r" b="b"/>
              <a:pathLst>
                <a:path w="1528" h="1316" extrusionOk="0">
                  <a:moveTo>
                    <a:pt x="1209" y="0"/>
                  </a:moveTo>
                  <a:cubicBezTo>
                    <a:pt x="1017" y="0"/>
                    <a:pt x="737" y="148"/>
                    <a:pt x="489" y="396"/>
                  </a:cubicBezTo>
                  <a:cubicBezTo>
                    <a:pt x="153" y="701"/>
                    <a:pt x="0" y="1098"/>
                    <a:pt x="153" y="1251"/>
                  </a:cubicBezTo>
                  <a:cubicBezTo>
                    <a:pt x="197" y="1295"/>
                    <a:pt x="263" y="1316"/>
                    <a:pt x="343" y="1316"/>
                  </a:cubicBezTo>
                  <a:cubicBezTo>
                    <a:pt x="541" y="1316"/>
                    <a:pt x="821" y="1185"/>
                    <a:pt x="1039" y="945"/>
                  </a:cubicBezTo>
                  <a:cubicBezTo>
                    <a:pt x="1375" y="609"/>
                    <a:pt x="1528" y="212"/>
                    <a:pt x="1375" y="59"/>
                  </a:cubicBezTo>
                  <a:cubicBezTo>
                    <a:pt x="1335" y="19"/>
                    <a:pt x="1277" y="0"/>
                    <a:pt x="120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24"/>
            <p:cNvSpPr/>
            <p:nvPr/>
          </p:nvSpPr>
          <p:spPr>
            <a:xfrm>
              <a:off x="3718396" y="1883746"/>
              <a:ext cx="134403" cy="129512"/>
            </a:xfrm>
            <a:custGeom>
              <a:avLst/>
              <a:gdLst/>
              <a:ahLst/>
              <a:cxnLst/>
              <a:rect l="l" t="t" r="r" b="b"/>
              <a:pathLst>
                <a:path w="1375" h="1325" extrusionOk="0">
                  <a:moveTo>
                    <a:pt x="1020" y="0"/>
                  </a:moveTo>
                  <a:cubicBezTo>
                    <a:pt x="965" y="0"/>
                    <a:pt x="910" y="15"/>
                    <a:pt x="855" y="43"/>
                  </a:cubicBezTo>
                  <a:cubicBezTo>
                    <a:pt x="978" y="623"/>
                    <a:pt x="581" y="1173"/>
                    <a:pt x="0" y="1234"/>
                  </a:cubicBezTo>
                  <a:cubicBezTo>
                    <a:pt x="0" y="1265"/>
                    <a:pt x="0" y="1265"/>
                    <a:pt x="0" y="1265"/>
                  </a:cubicBezTo>
                  <a:cubicBezTo>
                    <a:pt x="41" y="1306"/>
                    <a:pt x="100" y="1325"/>
                    <a:pt x="170" y="1325"/>
                  </a:cubicBezTo>
                  <a:cubicBezTo>
                    <a:pt x="361" y="1325"/>
                    <a:pt x="640" y="1183"/>
                    <a:pt x="886" y="959"/>
                  </a:cubicBezTo>
                  <a:cubicBezTo>
                    <a:pt x="1192" y="623"/>
                    <a:pt x="1375" y="226"/>
                    <a:pt x="1222" y="73"/>
                  </a:cubicBezTo>
                  <a:cubicBezTo>
                    <a:pt x="1155" y="23"/>
                    <a:pt x="1088" y="0"/>
                    <a:pt x="10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24"/>
            <p:cNvSpPr/>
            <p:nvPr/>
          </p:nvSpPr>
          <p:spPr>
            <a:xfrm>
              <a:off x="3813894" y="1896844"/>
              <a:ext cx="74777" cy="167339"/>
            </a:xfrm>
            <a:custGeom>
              <a:avLst/>
              <a:gdLst/>
              <a:ahLst/>
              <a:cxnLst/>
              <a:rect l="l" t="t" r="r" b="b"/>
              <a:pathLst>
                <a:path w="765" h="1712" extrusionOk="0">
                  <a:moveTo>
                    <a:pt x="398" y="1"/>
                  </a:moveTo>
                  <a:cubicBezTo>
                    <a:pt x="184" y="1"/>
                    <a:pt x="1" y="398"/>
                    <a:pt x="1" y="856"/>
                  </a:cubicBezTo>
                  <a:cubicBezTo>
                    <a:pt x="1" y="1314"/>
                    <a:pt x="184" y="1711"/>
                    <a:pt x="398" y="1711"/>
                  </a:cubicBezTo>
                  <a:cubicBezTo>
                    <a:pt x="612" y="1711"/>
                    <a:pt x="764" y="1314"/>
                    <a:pt x="764" y="856"/>
                  </a:cubicBezTo>
                  <a:cubicBezTo>
                    <a:pt x="764" y="398"/>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24"/>
            <p:cNvSpPr/>
            <p:nvPr/>
          </p:nvSpPr>
          <p:spPr>
            <a:xfrm>
              <a:off x="3819856" y="1911799"/>
              <a:ext cx="74777" cy="152384"/>
            </a:xfrm>
            <a:custGeom>
              <a:avLst/>
              <a:gdLst/>
              <a:ahLst/>
              <a:cxnLst/>
              <a:rect l="l" t="t" r="r" b="b"/>
              <a:pathLst>
                <a:path w="765" h="1559" extrusionOk="0">
                  <a:moveTo>
                    <a:pt x="551" y="0"/>
                  </a:moveTo>
                  <a:lnTo>
                    <a:pt x="551" y="0"/>
                  </a:lnTo>
                  <a:cubicBezTo>
                    <a:pt x="612" y="428"/>
                    <a:pt x="367" y="825"/>
                    <a:pt x="1" y="1039"/>
                  </a:cubicBezTo>
                  <a:cubicBezTo>
                    <a:pt x="62" y="1344"/>
                    <a:pt x="184" y="1558"/>
                    <a:pt x="367" y="1558"/>
                  </a:cubicBezTo>
                  <a:cubicBezTo>
                    <a:pt x="551" y="1558"/>
                    <a:pt x="764" y="1161"/>
                    <a:pt x="764" y="703"/>
                  </a:cubicBezTo>
                  <a:cubicBezTo>
                    <a:pt x="764" y="459"/>
                    <a:pt x="703" y="214"/>
                    <a:pt x="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24"/>
            <p:cNvSpPr/>
            <p:nvPr/>
          </p:nvSpPr>
          <p:spPr>
            <a:xfrm>
              <a:off x="3855729" y="1885017"/>
              <a:ext cx="149358" cy="128730"/>
            </a:xfrm>
            <a:custGeom>
              <a:avLst/>
              <a:gdLst/>
              <a:ahLst/>
              <a:cxnLst/>
              <a:rect l="l" t="t" r="r" b="b"/>
              <a:pathLst>
                <a:path w="1528" h="1317" extrusionOk="0">
                  <a:moveTo>
                    <a:pt x="336" y="1"/>
                  </a:moveTo>
                  <a:cubicBezTo>
                    <a:pt x="264" y="1"/>
                    <a:pt x="202" y="20"/>
                    <a:pt x="153" y="60"/>
                  </a:cubicBezTo>
                  <a:cubicBezTo>
                    <a:pt x="0" y="213"/>
                    <a:pt x="153" y="610"/>
                    <a:pt x="489" y="946"/>
                  </a:cubicBezTo>
                  <a:cubicBezTo>
                    <a:pt x="729" y="1186"/>
                    <a:pt x="999" y="1317"/>
                    <a:pt x="1190" y="1317"/>
                  </a:cubicBezTo>
                  <a:cubicBezTo>
                    <a:pt x="1267" y="1317"/>
                    <a:pt x="1331" y="1296"/>
                    <a:pt x="1375" y="1252"/>
                  </a:cubicBezTo>
                  <a:cubicBezTo>
                    <a:pt x="1528" y="1099"/>
                    <a:pt x="1375" y="702"/>
                    <a:pt x="1039" y="366"/>
                  </a:cubicBezTo>
                  <a:cubicBezTo>
                    <a:pt x="793" y="142"/>
                    <a:pt x="531" y="1"/>
                    <a:pt x="3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24"/>
            <p:cNvSpPr/>
            <p:nvPr/>
          </p:nvSpPr>
          <p:spPr>
            <a:xfrm>
              <a:off x="3855729" y="1885114"/>
              <a:ext cx="137433" cy="113384"/>
            </a:xfrm>
            <a:custGeom>
              <a:avLst/>
              <a:gdLst/>
              <a:ahLst/>
              <a:cxnLst/>
              <a:rect l="l" t="t" r="r" b="b"/>
              <a:pathLst>
                <a:path w="1406" h="1160" extrusionOk="0">
                  <a:moveTo>
                    <a:pt x="320" y="0"/>
                  </a:moveTo>
                  <a:cubicBezTo>
                    <a:pt x="251" y="0"/>
                    <a:pt x="193" y="19"/>
                    <a:pt x="153" y="59"/>
                  </a:cubicBezTo>
                  <a:cubicBezTo>
                    <a:pt x="0" y="212"/>
                    <a:pt x="153" y="609"/>
                    <a:pt x="459" y="945"/>
                  </a:cubicBezTo>
                  <a:lnTo>
                    <a:pt x="489" y="945"/>
                  </a:lnTo>
                  <a:cubicBezTo>
                    <a:pt x="581" y="945"/>
                    <a:pt x="672" y="915"/>
                    <a:pt x="734" y="915"/>
                  </a:cubicBezTo>
                  <a:cubicBezTo>
                    <a:pt x="978" y="915"/>
                    <a:pt x="1222" y="1006"/>
                    <a:pt x="1406" y="1159"/>
                  </a:cubicBezTo>
                  <a:cubicBezTo>
                    <a:pt x="1406" y="854"/>
                    <a:pt x="1283" y="579"/>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24"/>
            <p:cNvSpPr/>
            <p:nvPr/>
          </p:nvSpPr>
          <p:spPr>
            <a:xfrm>
              <a:off x="3879579" y="1837122"/>
              <a:ext cx="167344" cy="74775"/>
            </a:xfrm>
            <a:custGeom>
              <a:avLst/>
              <a:gdLst/>
              <a:ahLst/>
              <a:cxnLst/>
              <a:rect l="l" t="t" r="r" b="b"/>
              <a:pathLst>
                <a:path w="1712" h="765" extrusionOk="0">
                  <a:moveTo>
                    <a:pt x="856" y="1"/>
                  </a:moveTo>
                  <a:cubicBezTo>
                    <a:pt x="367" y="1"/>
                    <a:pt x="1" y="184"/>
                    <a:pt x="1" y="367"/>
                  </a:cubicBezTo>
                  <a:cubicBezTo>
                    <a:pt x="1"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24"/>
            <p:cNvSpPr/>
            <p:nvPr/>
          </p:nvSpPr>
          <p:spPr>
            <a:xfrm>
              <a:off x="3879579" y="1837122"/>
              <a:ext cx="146426" cy="74775"/>
            </a:xfrm>
            <a:custGeom>
              <a:avLst/>
              <a:gdLst/>
              <a:ahLst/>
              <a:cxnLst/>
              <a:rect l="l" t="t" r="r" b="b"/>
              <a:pathLst>
                <a:path w="1498" h="765" extrusionOk="0">
                  <a:moveTo>
                    <a:pt x="490" y="1"/>
                  </a:moveTo>
                  <a:cubicBezTo>
                    <a:pt x="184" y="62"/>
                    <a:pt x="1" y="214"/>
                    <a:pt x="1" y="398"/>
                  </a:cubicBezTo>
                  <a:cubicBezTo>
                    <a:pt x="1" y="612"/>
                    <a:pt x="367" y="764"/>
                    <a:pt x="856" y="764"/>
                  </a:cubicBezTo>
                  <a:cubicBezTo>
                    <a:pt x="1070" y="764"/>
                    <a:pt x="1314" y="703"/>
                    <a:pt x="1498" y="612"/>
                  </a:cubicBezTo>
                  <a:lnTo>
                    <a:pt x="1437" y="612"/>
                  </a:lnTo>
                  <a:cubicBezTo>
                    <a:pt x="1414" y="613"/>
                    <a:pt x="1392" y="614"/>
                    <a:pt x="1370" y="614"/>
                  </a:cubicBezTo>
                  <a:cubicBezTo>
                    <a:pt x="995" y="614"/>
                    <a:pt x="634" y="375"/>
                    <a:pt x="49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24"/>
            <p:cNvSpPr/>
            <p:nvPr/>
          </p:nvSpPr>
          <p:spPr>
            <a:xfrm>
              <a:off x="3855729" y="1732241"/>
              <a:ext cx="149358" cy="128730"/>
            </a:xfrm>
            <a:custGeom>
              <a:avLst/>
              <a:gdLst/>
              <a:ahLst/>
              <a:cxnLst/>
              <a:rect l="l" t="t" r="r" b="b"/>
              <a:pathLst>
                <a:path w="1528" h="1317" extrusionOk="0">
                  <a:moveTo>
                    <a:pt x="1185" y="1"/>
                  </a:moveTo>
                  <a:cubicBezTo>
                    <a:pt x="987" y="1"/>
                    <a:pt x="707" y="131"/>
                    <a:pt x="489" y="371"/>
                  </a:cubicBezTo>
                  <a:cubicBezTo>
                    <a:pt x="153" y="707"/>
                    <a:pt x="0" y="1104"/>
                    <a:pt x="153" y="1257"/>
                  </a:cubicBezTo>
                  <a:cubicBezTo>
                    <a:pt x="194" y="1298"/>
                    <a:pt x="253" y="1317"/>
                    <a:pt x="323" y="1317"/>
                  </a:cubicBezTo>
                  <a:cubicBezTo>
                    <a:pt x="514" y="1317"/>
                    <a:pt x="793" y="1175"/>
                    <a:pt x="1039" y="951"/>
                  </a:cubicBezTo>
                  <a:cubicBezTo>
                    <a:pt x="1375" y="615"/>
                    <a:pt x="1528" y="218"/>
                    <a:pt x="1375" y="66"/>
                  </a:cubicBezTo>
                  <a:cubicBezTo>
                    <a:pt x="1331" y="22"/>
                    <a:pt x="1265" y="1"/>
                    <a:pt x="11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24"/>
            <p:cNvSpPr/>
            <p:nvPr/>
          </p:nvSpPr>
          <p:spPr>
            <a:xfrm>
              <a:off x="3861692" y="1792354"/>
              <a:ext cx="122478" cy="66076"/>
            </a:xfrm>
            <a:custGeom>
              <a:avLst/>
              <a:gdLst/>
              <a:ahLst/>
              <a:cxnLst/>
              <a:rect l="l" t="t" r="r" b="b"/>
              <a:pathLst>
                <a:path w="1253" h="676" extrusionOk="0">
                  <a:moveTo>
                    <a:pt x="1253" y="0"/>
                  </a:moveTo>
                  <a:lnTo>
                    <a:pt x="1253" y="0"/>
                  </a:lnTo>
                  <a:cubicBezTo>
                    <a:pt x="1100" y="184"/>
                    <a:pt x="856" y="275"/>
                    <a:pt x="642" y="275"/>
                  </a:cubicBezTo>
                  <a:cubicBezTo>
                    <a:pt x="459" y="275"/>
                    <a:pt x="275" y="214"/>
                    <a:pt x="153" y="123"/>
                  </a:cubicBezTo>
                  <a:cubicBezTo>
                    <a:pt x="31" y="336"/>
                    <a:pt x="0" y="550"/>
                    <a:pt x="92" y="642"/>
                  </a:cubicBezTo>
                  <a:cubicBezTo>
                    <a:pt x="121" y="664"/>
                    <a:pt x="169" y="675"/>
                    <a:pt x="228" y="675"/>
                  </a:cubicBezTo>
                  <a:cubicBezTo>
                    <a:pt x="415" y="675"/>
                    <a:pt x="723" y="561"/>
                    <a:pt x="978" y="306"/>
                  </a:cubicBezTo>
                  <a:cubicBezTo>
                    <a:pt x="107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24"/>
            <p:cNvSpPr/>
            <p:nvPr/>
          </p:nvSpPr>
          <p:spPr>
            <a:xfrm>
              <a:off x="3804999" y="1834189"/>
              <a:ext cx="89634" cy="76730"/>
            </a:xfrm>
            <a:custGeom>
              <a:avLst/>
              <a:gdLst/>
              <a:ahLst/>
              <a:cxnLst/>
              <a:rect l="l" t="t" r="r" b="b"/>
              <a:pathLst>
                <a:path w="917" h="785" extrusionOk="0">
                  <a:moveTo>
                    <a:pt x="519" y="0"/>
                  </a:moveTo>
                  <a:cubicBezTo>
                    <a:pt x="183" y="0"/>
                    <a:pt x="0" y="428"/>
                    <a:pt x="244" y="672"/>
                  </a:cubicBezTo>
                  <a:cubicBezTo>
                    <a:pt x="322" y="750"/>
                    <a:pt x="419" y="784"/>
                    <a:pt x="514" y="784"/>
                  </a:cubicBezTo>
                  <a:cubicBezTo>
                    <a:pt x="718" y="784"/>
                    <a:pt x="916" y="626"/>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24"/>
            <p:cNvSpPr/>
            <p:nvPr/>
          </p:nvSpPr>
          <p:spPr>
            <a:xfrm>
              <a:off x="4587261" y="1872994"/>
              <a:ext cx="77709" cy="167242"/>
            </a:xfrm>
            <a:custGeom>
              <a:avLst/>
              <a:gdLst/>
              <a:ahLst/>
              <a:cxnLst/>
              <a:rect l="l" t="t" r="r" b="b"/>
              <a:pathLst>
                <a:path w="795" h="1711" extrusionOk="0">
                  <a:moveTo>
                    <a:pt x="398" y="0"/>
                  </a:moveTo>
                  <a:cubicBezTo>
                    <a:pt x="184" y="0"/>
                    <a:pt x="1" y="397"/>
                    <a:pt x="1" y="856"/>
                  </a:cubicBezTo>
                  <a:cubicBezTo>
                    <a:pt x="1" y="1314"/>
                    <a:pt x="184" y="1711"/>
                    <a:pt x="398" y="1711"/>
                  </a:cubicBezTo>
                  <a:cubicBezTo>
                    <a:pt x="612" y="1711"/>
                    <a:pt x="795" y="1314"/>
                    <a:pt x="795" y="856"/>
                  </a:cubicBezTo>
                  <a:cubicBezTo>
                    <a:pt x="795" y="367"/>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24"/>
            <p:cNvSpPr/>
            <p:nvPr/>
          </p:nvSpPr>
          <p:spPr>
            <a:xfrm>
              <a:off x="4587261" y="1977483"/>
              <a:ext cx="74777" cy="59820"/>
            </a:xfrm>
            <a:custGeom>
              <a:avLst/>
              <a:gdLst/>
              <a:ahLst/>
              <a:cxnLst/>
              <a:rect l="l" t="t" r="r" b="b"/>
              <a:pathLst>
                <a:path w="765" h="612" extrusionOk="0">
                  <a:moveTo>
                    <a:pt x="764" y="0"/>
                  </a:moveTo>
                  <a:cubicBezTo>
                    <a:pt x="642" y="61"/>
                    <a:pt x="490" y="92"/>
                    <a:pt x="337" y="92"/>
                  </a:cubicBezTo>
                  <a:cubicBezTo>
                    <a:pt x="215" y="92"/>
                    <a:pt x="123" y="61"/>
                    <a:pt x="1" y="31"/>
                  </a:cubicBezTo>
                  <a:lnTo>
                    <a:pt x="1" y="31"/>
                  </a:lnTo>
                  <a:cubicBezTo>
                    <a:pt x="62" y="367"/>
                    <a:pt x="215" y="611"/>
                    <a:pt x="398" y="611"/>
                  </a:cubicBezTo>
                  <a:cubicBezTo>
                    <a:pt x="581" y="611"/>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24"/>
            <p:cNvSpPr/>
            <p:nvPr/>
          </p:nvSpPr>
          <p:spPr>
            <a:xfrm>
              <a:off x="4473778" y="1923333"/>
              <a:ext cx="149456" cy="128730"/>
            </a:xfrm>
            <a:custGeom>
              <a:avLst/>
              <a:gdLst/>
              <a:ahLst/>
              <a:cxnLst/>
              <a:rect l="l" t="t" r="r" b="b"/>
              <a:pathLst>
                <a:path w="1529" h="1317" extrusionOk="0">
                  <a:moveTo>
                    <a:pt x="338" y="1"/>
                  </a:moveTo>
                  <a:cubicBezTo>
                    <a:pt x="261" y="1"/>
                    <a:pt x="197" y="22"/>
                    <a:pt x="154" y="66"/>
                  </a:cubicBezTo>
                  <a:cubicBezTo>
                    <a:pt x="1" y="218"/>
                    <a:pt x="154" y="615"/>
                    <a:pt x="490" y="921"/>
                  </a:cubicBezTo>
                  <a:cubicBezTo>
                    <a:pt x="737" y="1168"/>
                    <a:pt x="1017" y="1316"/>
                    <a:pt x="1209" y="1316"/>
                  </a:cubicBezTo>
                  <a:cubicBezTo>
                    <a:pt x="1278" y="1316"/>
                    <a:pt x="1335" y="1297"/>
                    <a:pt x="1376" y="1257"/>
                  </a:cubicBezTo>
                  <a:cubicBezTo>
                    <a:pt x="1528" y="1104"/>
                    <a:pt x="1376" y="707"/>
                    <a:pt x="1040" y="371"/>
                  </a:cubicBezTo>
                  <a:cubicBezTo>
                    <a:pt x="800" y="131"/>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24"/>
            <p:cNvSpPr/>
            <p:nvPr/>
          </p:nvSpPr>
          <p:spPr>
            <a:xfrm>
              <a:off x="4524606" y="2001333"/>
              <a:ext cx="92665" cy="53760"/>
            </a:xfrm>
            <a:custGeom>
              <a:avLst/>
              <a:gdLst/>
              <a:ahLst/>
              <a:cxnLst/>
              <a:rect l="l" t="t" r="r" b="b"/>
              <a:pathLst>
                <a:path w="948" h="550" extrusionOk="0">
                  <a:moveTo>
                    <a:pt x="825" y="1"/>
                  </a:moveTo>
                  <a:cubicBezTo>
                    <a:pt x="642" y="123"/>
                    <a:pt x="428" y="184"/>
                    <a:pt x="184" y="184"/>
                  </a:cubicBezTo>
                  <a:lnTo>
                    <a:pt x="0" y="184"/>
                  </a:lnTo>
                  <a:cubicBezTo>
                    <a:pt x="224" y="408"/>
                    <a:pt x="497" y="549"/>
                    <a:pt x="687" y="549"/>
                  </a:cubicBezTo>
                  <a:cubicBezTo>
                    <a:pt x="756" y="549"/>
                    <a:pt x="815" y="530"/>
                    <a:pt x="856" y="490"/>
                  </a:cubicBezTo>
                  <a:cubicBezTo>
                    <a:pt x="947" y="398"/>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24"/>
            <p:cNvSpPr/>
            <p:nvPr/>
          </p:nvSpPr>
          <p:spPr>
            <a:xfrm>
              <a:off x="4432040" y="2025281"/>
              <a:ext cx="167246" cy="74677"/>
            </a:xfrm>
            <a:custGeom>
              <a:avLst/>
              <a:gdLst/>
              <a:ahLst/>
              <a:cxnLst/>
              <a:rect l="l" t="t" r="r" b="b"/>
              <a:pathLst>
                <a:path w="1711" h="764" extrusionOk="0">
                  <a:moveTo>
                    <a:pt x="856" y="0"/>
                  </a:moveTo>
                  <a:cubicBezTo>
                    <a:pt x="397" y="0"/>
                    <a:pt x="0" y="183"/>
                    <a:pt x="0" y="367"/>
                  </a:cubicBezTo>
                  <a:cubicBezTo>
                    <a:pt x="0" y="581"/>
                    <a:pt x="397" y="764"/>
                    <a:pt x="856" y="764"/>
                  </a:cubicBezTo>
                  <a:cubicBezTo>
                    <a:pt x="1314" y="764"/>
                    <a:pt x="1711" y="581"/>
                    <a:pt x="1711" y="36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24"/>
            <p:cNvSpPr/>
            <p:nvPr/>
          </p:nvSpPr>
          <p:spPr>
            <a:xfrm>
              <a:off x="4434972" y="2040138"/>
              <a:ext cx="164314" cy="62850"/>
            </a:xfrm>
            <a:custGeom>
              <a:avLst/>
              <a:gdLst/>
              <a:ahLst/>
              <a:cxnLst/>
              <a:rect l="l" t="t" r="r" b="b"/>
              <a:pathLst>
                <a:path w="1681" h="643" extrusionOk="0">
                  <a:moveTo>
                    <a:pt x="1498" y="1"/>
                  </a:moveTo>
                  <a:cubicBezTo>
                    <a:pt x="1314" y="306"/>
                    <a:pt x="978" y="459"/>
                    <a:pt x="612" y="459"/>
                  </a:cubicBezTo>
                  <a:cubicBezTo>
                    <a:pt x="398" y="459"/>
                    <a:pt x="184" y="398"/>
                    <a:pt x="1" y="276"/>
                  </a:cubicBezTo>
                  <a:lnTo>
                    <a:pt x="1" y="276"/>
                  </a:lnTo>
                  <a:cubicBezTo>
                    <a:pt x="1" y="459"/>
                    <a:pt x="367" y="642"/>
                    <a:pt x="826" y="642"/>
                  </a:cubicBezTo>
                  <a:cubicBezTo>
                    <a:pt x="1284" y="642"/>
                    <a:pt x="1681" y="459"/>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24"/>
            <p:cNvSpPr/>
            <p:nvPr/>
          </p:nvSpPr>
          <p:spPr>
            <a:xfrm>
              <a:off x="4473778" y="2075619"/>
              <a:ext cx="149456" cy="129219"/>
            </a:xfrm>
            <a:custGeom>
              <a:avLst/>
              <a:gdLst/>
              <a:ahLst/>
              <a:cxnLst/>
              <a:rect l="l" t="t" r="r" b="b"/>
              <a:pathLst>
                <a:path w="1529" h="1322" extrusionOk="0">
                  <a:moveTo>
                    <a:pt x="1191" y="1"/>
                  </a:moveTo>
                  <a:cubicBezTo>
                    <a:pt x="1000" y="1"/>
                    <a:pt x="729" y="131"/>
                    <a:pt x="490" y="371"/>
                  </a:cubicBezTo>
                  <a:cubicBezTo>
                    <a:pt x="154" y="738"/>
                    <a:pt x="1" y="1104"/>
                    <a:pt x="154" y="1257"/>
                  </a:cubicBezTo>
                  <a:cubicBezTo>
                    <a:pt x="197" y="1301"/>
                    <a:pt x="264" y="1322"/>
                    <a:pt x="344" y="1322"/>
                  </a:cubicBezTo>
                  <a:cubicBezTo>
                    <a:pt x="542" y="1322"/>
                    <a:pt x="822" y="1191"/>
                    <a:pt x="1040" y="951"/>
                  </a:cubicBezTo>
                  <a:cubicBezTo>
                    <a:pt x="1376" y="615"/>
                    <a:pt x="1528" y="218"/>
                    <a:pt x="1376" y="66"/>
                  </a:cubicBezTo>
                  <a:cubicBezTo>
                    <a:pt x="1332" y="22"/>
                    <a:pt x="1268"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24"/>
            <p:cNvSpPr/>
            <p:nvPr/>
          </p:nvSpPr>
          <p:spPr>
            <a:xfrm>
              <a:off x="4488733" y="2074837"/>
              <a:ext cx="134501" cy="129512"/>
            </a:xfrm>
            <a:custGeom>
              <a:avLst/>
              <a:gdLst/>
              <a:ahLst/>
              <a:cxnLst/>
              <a:rect l="l" t="t" r="r" b="b"/>
              <a:pathLst>
                <a:path w="1376" h="1325" extrusionOk="0">
                  <a:moveTo>
                    <a:pt x="1026" y="0"/>
                  </a:moveTo>
                  <a:cubicBezTo>
                    <a:pt x="975" y="0"/>
                    <a:pt x="928" y="16"/>
                    <a:pt x="887" y="43"/>
                  </a:cubicBezTo>
                  <a:cubicBezTo>
                    <a:pt x="978" y="623"/>
                    <a:pt x="581" y="1173"/>
                    <a:pt x="1" y="1234"/>
                  </a:cubicBezTo>
                  <a:lnTo>
                    <a:pt x="1" y="1265"/>
                  </a:lnTo>
                  <a:cubicBezTo>
                    <a:pt x="42" y="1306"/>
                    <a:pt x="100" y="1325"/>
                    <a:pt x="170" y="1325"/>
                  </a:cubicBezTo>
                  <a:cubicBezTo>
                    <a:pt x="362" y="1325"/>
                    <a:pt x="641" y="1183"/>
                    <a:pt x="887" y="959"/>
                  </a:cubicBezTo>
                  <a:cubicBezTo>
                    <a:pt x="1223" y="623"/>
                    <a:pt x="1375" y="226"/>
                    <a:pt x="1223" y="74"/>
                  </a:cubicBezTo>
                  <a:cubicBezTo>
                    <a:pt x="1155" y="23"/>
                    <a:pt x="1088" y="0"/>
                    <a:pt x="10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24"/>
            <p:cNvSpPr/>
            <p:nvPr/>
          </p:nvSpPr>
          <p:spPr>
            <a:xfrm>
              <a:off x="4584328" y="2087935"/>
              <a:ext cx="74679" cy="167339"/>
            </a:xfrm>
            <a:custGeom>
              <a:avLst/>
              <a:gdLst/>
              <a:ahLst/>
              <a:cxnLst/>
              <a:rect l="l" t="t" r="r" b="b"/>
              <a:pathLst>
                <a:path w="764" h="1712" extrusionOk="0">
                  <a:moveTo>
                    <a:pt x="397" y="1"/>
                  </a:moveTo>
                  <a:cubicBezTo>
                    <a:pt x="183" y="1"/>
                    <a:pt x="0" y="398"/>
                    <a:pt x="0" y="856"/>
                  </a:cubicBezTo>
                  <a:cubicBezTo>
                    <a:pt x="0" y="1314"/>
                    <a:pt x="153" y="1711"/>
                    <a:pt x="367" y="1711"/>
                  </a:cubicBezTo>
                  <a:cubicBezTo>
                    <a:pt x="611" y="1711"/>
                    <a:pt x="764" y="1314"/>
                    <a:pt x="764" y="856"/>
                  </a:cubicBezTo>
                  <a:cubicBezTo>
                    <a:pt x="76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24"/>
            <p:cNvSpPr/>
            <p:nvPr/>
          </p:nvSpPr>
          <p:spPr>
            <a:xfrm>
              <a:off x="4590291" y="2102890"/>
              <a:ext cx="74679" cy="152384"/>
            </a:xfrm>
            <a:custGeom>
              <a:avLst/>
              <a:gdLst/>
              <a:ahLst/>
              <a:cxnLst/>
              <a:rect l="l" t="t" r="r" b="b"/>
              <a:pathLst>
                <a:path w="764" h="1559" extrusionOk="0">
                  <a:moveTo>
                    <a:pt x="550" y="0"/>
                  </a:moveTo>
                  <a:lnTo>
                    <a:pt x="550" y="0"/>
                  </a:lnTo>
                  <a:cubicBezTo>
                    <a:pt x="611" y="428"/>
                    <a:pt x="367" y="825"/>
                    <a:pt x="0" y="1039"/>
                  </a:cubicBezTo>
                  <a:cubicBezTo>
                    <a:pt x="61" y="1345"/>
                    <a:pt x="184" y="1558"/>
                    <a:pt x="336" y="1558"/>
                  </a:cubicBezTo>
                  <a:cubicBezTo>
                    <a:pt x="581" y="1558"/>
                    <a:pt x="764" y="1161"/>
                    <a:pt x="764" y="703"/>
                  </a:cubicBezTo>
                  <a:cubicBezTo>
                    <a:pt x="764" y="459"/>
                    <a:pt x="703" y="214"/>
                    <a:pt x="5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24"/>
            <p:cNvSpPr/>
            <p:nvPr/>
          </p:nvSpPr>
          <p:spPr>
            <a:xfrm>
              <a:off x="4626066" y="2076108"/>
              <a:ext cx="149456" cy="128730"/>
            </a:xfrm>
            <a:custGeom>
              <a:avLst/>
              <a:gdLst/>
              <a:ahLst/>
              <a:cxnLst/>
              <a:rect l="l" t="t" r="r" b="b"/>
              <a:pathLst>
                <a:path w="1529" h="1317" extrusionOk="0">
                  <a:moveTo>
                    <a:pt x="323" y="1"/>
                  </a:moveTo>
                  <a:cubicBezTo>
                    <a:pt x="253" y="1"/>
                    <a:pt x="195" y="20"/>
                    <a:pt x="154" y="61"/>
                  </a:cubicBezTo>
                  <a:cubicBezTo>
                    <a:pt x="1" y="213"/>
                    <a:pt x="154" y="610"/>
                    <a:pt x="490" y="946"/>
                  </a:cubicBezTo>
                  <a:cubicBezTo>
                    <a:pt x="729" y="1186"/>
                    <a:pt x="1000" y="1317"/>
                    <a:pt x="1191" y="1317"/>
                  </a:cubicBezTo>
                  <a:cubicBezTo>
                    <a:pt x="1268" y="1317"/>
                    <a:pt x="1332" y="1296"/>
                    <a:pt x="1376" y="1252"/>
                  </a:cubicBezTo>
                  <a:cubicBezTo>
                    <a:pt x="1528" y="1099"/>
                    <a:pt x="1376" y="702"/>
                    <a:pt x="1040" y="366"/>
                  </a:cubicBezTo>
                  <a:cubicBezTo>
                    <a:pt x="794" y="142"/>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24"/>
            <p:cNvSpPr/>
            <p:nvPr/>
          </p:nvSpPr>
          <p:spPr>
            <a:xfrm>
              <a:off x="4626066" y="2076206"/>
              <a:ext cx="137531" cy="113384"/>
            </a:xfrm>
            <a:custGeom>
              <a:avLst/>
              <a:gdLst/>
              <a:ahLst/>
              <a:cxnLst/>
              <a:rect l="l" t="t" r="r" b="b"/>
              <a:pathLst>
                <a:path w="1407" h="1160" extrusionOk="0">
                  <a:moveTo>
                    <a:pt x="320" y="0"/>
                  </a:moveTo>
                  <a:cubicBezTo>
                    <a:pt x="251" y="0"/>
                    <a:pt x="194" y="19"/>
                    <a:pt x="154" y="60"/>
                  </a:cubicBezTo>
                  <a:cubicBezTo>
                    <a:pt x="1" y="212"/>
                    <a:pt x="154" y="609"/>
                    <a:pt x="459" y="945"/>
                  </a:cubicBezTo>
                  <a:lnTo>
                    <a:pt x="490" y="945"/>
                  </a:lnTo>
                  <a:cubicBezTo>
                    <a:pt x="581" y="945"/>
                    <a:pt x="673" y="915"/>
                    <a:pt x="734" y="915"/>
                  </a:cubicBezTo>
                  <a:cubicBezTo>
                    <a:pt x="978" y="915"/>
                    <a:pt x="1223" y="1007"/>
                    <a:pt x="1406" y="1159"/>
                  </a:cubicBezTo>
                  <a:cubicBezTo>
                    <a:pt x="1406" y="854"/>
                    <a:pt x="1284" y="579"/>
                    <a:pt x="1040"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24"/>
            <p:cNvSpPr/>
            <p:nvPr/>
          </p:nvSpPr>
          <p:spPr>
            <a:xfrm>
              <a:off x="4650014" y="2028213"/>
              <a:ext cx="167246" cy="74775"/>
            </a:xfrm>
            <a:custGeom>
              <a:avLst/>
              <a:gdLst/>
              <a:ahLst/>
              <a:cxnLst/>
              <a:rect l="l" t="t" r="r" b="b"/>
              <a:pathLst>
                <a:path w="1711" h="765" extrusionOk="0">
                  <a:moveTo>
                    <a:pt x="856" y="1"/>
                  </a:moveTo>
                  <a:cubicBezTo>
                    <a:pt x="367" y="1"/>
                    <a:pt x="0" y="184"/>
                    <a:pt x="0" y="367"/>
                  </a:cubicBezTo>
                  <a:cubicBezTo>
                    <a:pt x="0"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24"/>
            <p:cNvSpPr/>
            <p:nvPr/>
          </p:nvSpPr>
          <p:spPr>
            <a:xfrm>
              <a:off x="4650014" y="2028213"/>
              <a:ext cx="146426" cy="72527"/>
            </a:xfrm>
            <a:custGeom>
              <a:avLst/>
              <a:gdLst/>
              <a:ahLst/>
              <a:cxnLst/>
              <a:rect l="l" t="t" r="r" b="b"/>
              <a:pathLst>
                <a:path w="1498" h="742" extrusionOk="0">
                  <a:moveTo>
                    <a:pt x="489" y="1"/>
                  </a:moveTo>
                  <a:cubicBezTo>
                    <a:pt x="184" y="62"/>
                    <a:pt x="0" y="215"/>
                    <a:pt x="0" y="367"/>
                  </a:cubicBezTo>
                  <a:cubicBezTo>
                    <a:pt x="0" y="581"/>
                    <a:pt x="367" y="734"/>
                    <a:pt x="856" y="734"/>
                  </a:cubicBezTo>
                  <a:cubicBezTo>
                    <a:pt x="893" y="739"/>
                    <a:pt x="932" y="742"/>
                    <a:pt x="972" y="742"/>
                  </a:cubicBezTo>
                  <a:cubicBezTo>
                    <a:pt x="1154" y="742"/>
                    <a:pt x="1346" y="687"/>
                    <a:pt x="1497" y="612"/>
                  </a:cubicBezTo>
                  <a:lnTo>
                    <a:pt x="1436" y="612"/>
                  </a:lnTo>
                  <a:cubicBezTo>
                    <a:pt x="1414" y="613"/>
                    <a:pt x="1391" y="614"/>
                    <a:pt x="1369" y="614"/>
                  </a:cubicBezTo>
                  <a:cubicBezTo>
                    <a:pt x="995" y="614"/>
                    <a:pt x="633" y="375"/>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24"/>
            <p:cNvSpPr/>
            <p:nvPr/>
          </p:nvSpPr>
          <p:spPr>
            <a:xfrm>
              <a:off x="4626066" y="1923333"/>
              <a:ext cx="149456" cy="128730"/>
            </a:xfrm>
            <a:custGeom>
              <a:avLst/>
              <a:gdLst/>
              <a:ahLst/>
              <a:cxnLst/>
              <a:rect l="l" t="t" r="r" b="b"/>
              <a:pathLst>
                <a:path w="1529" h="1317" extrusionOk="0">
                  <a:moveTo>
                    <a:pt x="1186" y="1"/>
                  </a:moveTo>
                  <a:cubicBezTo>
                    <a:pt x="987" y="1"/>
                    <a:pt x="707" y="131"/>
                    <a:pt x="490" y="371"/>
                  </a:cubicBezTo>
                  <a:cubicBezTo>
                    <a:pt x="154" y="707"/>
                    <a:pt x="1" y="1104"/>
                    <a:pt x="154" y="1257"/>
                  </a:cubicBezTo>
                  <a:cubicBezTo>
                    <a:pt x="194" y="1297"/>
                    <a:pt x="251" y="1316"/>
                    <a:pt x="320" y="1316"/>
                  </a:cubicBezTo>
                  <a:cubicBezTo>
                    <a:pt x="512" y="1316"/>
                    <a:pt x="792" y="1168"/>
                    <a:pt x="1040" y="921"/>
                  </a:cubicBezTo>
                  <a:cubicBezTo>
                    <a:pt x="1376" y="615"/>
                    <a:pt x="1528" y="218"/>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24"/>
            <p:cNvSpPr/>
            <p:nvPr/>
          </p:nvSpPr>
          <p:spPr>
            <a:xfrm>
              <a:off x="4632029" y="1983446"/>
              <a:ext cx="122575" cy="66076"/>
            </a:xfrm>
            <a:custGeom>
              <a:avLst/>
              <a:gdLst/>
              <a:ahLst/>
              <a:cxnLst/>
              <a:rect l="l" t="t" r="r" b="b"/>
              <a:pathLst>
                <a:path w="1254" h="676" extrusionOk="0">
                  <a:moveTo>
                    <a:pt x="1253" y="0"/>
                  </a:moveTo>
                  <a:lnTo>
                    <a:pt x="1253" y="0"/>
                  </a:lnTo>
                  <a:cubicBezTo>
                    <a:pt x="1101" y="184"/>
                    <a:pt x="856" y="275"/>
                    <a:pt x="642" y="275"/>
                  </a:cubicBezTo>
                  <a:cubicBezTo>
                    <a:pt x="459" y="275"/>
                    <a:pt x="276" y="214"/>
                    <a:pt x="154" y="123"/>
                  </a:cubicBezTo>
                  <a:cubicBezTo>
                    <a:pt x="32" y="337"/>
                    <a:pt x="1" y="550"/>
                    <a:pt x="93" y="642"/>
                  </a:cubicBezTo>
                  <a:cubicBezTo>
                    <a:pt x="123" y="664"/>
                    <a:pt x="171" y="676"/>
                    <a:pt x="232" y="676"/>
                  </a:cubicBezTo>
                  <a:cubicBezTo>
                    <a:pt x="419" y="676"/>
                    <a:pt x="725" y="567"/>
                    <a:pt x="979" y="337"/>
                  </a:cubicBezTo>
                  <a:cubicBezTo>
                    <a:pt x="1070" y="214"/>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24"/>
            <p:cNvSpPr/>
            <p:nvPr/>
          </p:nvSpPr>
          <p:spPr>
            <a:xfrm>
              <a:off x="4578366" y="2025281"/>
              <a:ext cx="86604" cy="75361"/>
            </a:xfrm>
            <a:custGeom>
              <a:avLst/>
              <a:gdLst/>
              <a:ahLst/>
              <a:cxnLst/>
              <a:rect l="l" t="t" r="r" b="b"/>
              <a:pathLst>
                <a:path w="886" h="771" extrusionOk="0">
                  <a:moveTo>
                    <a:pt x="489" y="0"/>
                  </a:moveTo>
                  <a:cubicBezTo>
                    <a:pt x="153" y="31"/>
                    <a:pt x="0" y="428"/>
                    <a:pt x="244" y="672"/>
                  </a:cubicBezTo>
                  <a:cubicBezTo>
                    <a:pt x="322" y="740"/>
                    <a:pt x="415" y="771"/>
                    <a:pt x="505" y="771"/>
                  </a:cubicBezTo>
                  <a:cubicBezTo>
                    <a:pt x="701" y="771"/>
                    <a:pt x="886" y="627"/>
                    <a:pt x="886" y="397"/>
                  </a:cubicBezTo>
                  <a:cubicBezTo>
                    <a:pt x="886" y="183"/>
                    <a:pt x="703" y="0"/>
                    <a:pt x="48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24"/>
            <p:cNvSpPr/>
            <p:nvPr/>
          </p:nvSpPr>
          <p:spPr>
            <a:xfrm>
              <a:off x="4181224" y="2282056"/>
              <a:ext cx="74679" cy="167339"/>
            </a:xfrm>
            <a:custGeom>
              <a:avLst/>
              <a:gdLst/>
              <a:ahLst/>
              <a:cxnLst/>
              <a:rect l="l" t="t" r="r" b="b"/>
              <a:pathLst>
                <a:path w="764" h="1712" extrusionOk="0">
                  <a:moveTo>
                    <a:pt x="397" y="0"/>
                  </a:moveTo>
                  <a:cubicBezTo>
                    <a:pt x="183" y="0"/>
                    <a:pt x="0" y="397"/>
                    <a:pt x="0" y="856"/>
                  </a:cubicBezTo>
                  <a:cubicBezTo>
                    <a:pt x="0" y="1314"/>
                    <a:pt x="183" y="1711"/>
                    <a:pt x="397" y="1711"/>
                  </a:cubicBezTo>
                  <a:cubicBezTo>
                    <a:pt x="581" y="1711"/>
                    <a:pt x="764" y="1314"/>
                    <a:pt x="764" y="856"/>
                  </a:cubicBezTo>
                  <a:cubicBezTo>
                    <a:pt x="764" y="39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24"/>
            <p:cNvSpPr/>
            <p:nvPr/>
          </p:nvSpPr>
          <p:spPr>
            <a:xfrm>
              <a:off x="4181224" y="2386546"/>
              <a:ext cx="74679" cy="62850"/>
            </a:xfrm>
            <a:custGeom>
              <a:avLst/>
              <a:gdLst/>
              <a:ahLst/>
              <a:cxnLst/>
              <a:rect l="l" t="t" r="r" b="b"/>
              <a:pathLst>
                <a:path w="764" h="643" extrusionOk="0">
                  <a:moveTo>
                    <a:pt x="764" y="1"/>
                  </a:moveTo>
                  <a:lnTo>
                    <a:pt x="764" y="1"/>
                  </a:lnTo>
                  <a:cubicBezTo>
                    <a:pt x="611" y="62"/>
                    <a:pt x="458" y="92"/>
                    <a:pt x="336" y="92"/>
                  </a:cubicBezTo>
                  <a:cubicBezTo>
                    <a:pt x="214" y="92"/>
                    <a:pt x="92" y="92"/>
                    <a:pt x="0" y="62"/>
                  </a:cubicBezTo>
                  <a:lnTo>
                    <a:pt x="0" y="62"/>
                  </a:lnTo>
                  <a:cubicBezTo>
                    <a:pt x="61" y="398"/>
                    <a:pt x="183" y="642"/>
                    <a:pt x="367" y="642"/>
                  </a:cubicBezTo>
                  <a:cubicBezTo>
                    <a:pt x="550" y="64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24"/>
            <p:cNvSpPr/>
            <p:nvPr/>
          </p:nvSpPr>
          <p:spPr>
            <a:xfrm>
              <a:off x="4067740" y="2332982"/>
              <a:ext cx="149358" cy="129512"/>
            </a:xfrm>
            <a:custGeom>
              <a:avLst/>
              <a:gdLst/>
              <a:ahLst/>
              <a:cxnLst/>
              <a:rect l="l" t="t" r="r" b="b"/>
              <a:pathLst>
                <a:path w="1528" h="1325" extrusionOk="0">
                  <a:moveTo>
                    <a:pt x="319" y="0"/>
                  </a:moveTo>
                  <a:cubicBezTo>
                    <a:pt x="251" y="0"/>
                    <a:pt x="193" y="19"/>
                    <a:pt x="153" y="60"/>
                  </a:cubicBezTo>
                  <a:cubicBezTo>
                    <a:pt x="0" y="212"/>
                    <a:pt x="153" y="610"/>
                    <a:pt x="489" y="946"/>
                  </a:cubicBezTo>
                  <a:cubicBezTo>
                    <a:pt x="710" y="1167"/>
                    <a:pt x="980" y="1324"/>
                    <a:pt x="1170" y="1324"/>
                  </a:cubicBezTo>
                  <a:cubicBezTo>
                    <a:pt x="1242" y="1324"/>
                    <a:pt x="1302" y="1302"/>
                    <a:pt x="1344" y="1251"/>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24"/>
            <p:cNvSpPr/>
            <p:nvPr/>
          </p:nvSpPr>
          <p:spPr>
            <a:xfrm>
              <a:off x="4118471" y="2410396"/>
              <a:ext cx="89732" cy="51316"/>
            </a:xfrm>
            <a:custGeom>
              <a:avLst/>
              <a:gdLst/>
              <a:ahLst/>
              <a:cxnLst/>
              <a:rect l="l" t="t" r="r" b="b"/>
              <a:pathLst>
                <a:path w="918" h="525" extrusionOk="0">
                  <a:moveTo>
                    <a:pt x="825" y="1"/>
                  </a:moveTo>
                  <a:cubicBezTo>
                    <a:pt x="666" y="107"/>
                    <a:pt x="484" y="190"/>
                    <a:pt x="279" y="190"/>
                  </a:cubicBezTo>
                  <a:cubicBezTo>
                    <a:pt x="248" y="190"/>
                    <a:pt x="216" y="188"/>
                    <a:pt x="184" y="184"/>
                  </a:cubicBezTo>
                  <a:lnTo>
                    <a:pt x="1" y="184"/>
                  </a:lnTo>
                  <a:cubicBezTo>
                    <a:pt x="217" y="400"/>
                    <a:pt x="464" y="525"/>
                    <a:pt x="644" y="525"/>
                  </a:cubicBezTo>
                  <a:cubicBezTo>
                    <a:pt x="718" y="525"/>
                    <a:pt x="781" y="504"/>
                    <a:pt x="825" y="459"/>
                  </a:cubicBezTo>
                  <a:cubicBezTo>
                    <a:pt x="917" y="36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24"/>
            <p:cNvSpPr/>
            <p:nvPr/>
          </p:nvSpPr>
          <p:spPr>
            <a:xfrm>
              <a:off x="4025905" y="2434343"/>
              <a:ext cx="167344" cy="74677"/>
            </a:xfrm>
            <a:custGeom>
              <a:avLst/>
              <a:gdLst/>
              <a:ahLst/>
              <a:cxnLst/>
              <a:rect l="l" t="t" r="r" b="b"/>
              <a:pathLst>
                <a:path w="1712" h="764" extrusionOk="0">
                  <a:moveTo>
                    <a:pt x="856" y="0"/>
                  </a:moveTo>
                  <a:cubicBezTo>
                    <a:pt x="398" y="0"/>
                    <a:pt x="1" y="184"/>
                    <a:pt x="1" y="397"/>
                  </a:cubicBezTo>
                  <a:cubicBezTo>
                    <a:pt x="1" y="611"/>
                    <a:pt x="398" y="764"/>
                    <a:pt x="856" y="764"/>
                  </a:cubicBezTo>
                  <a:cubicBezTo>
                    <a:pt x="1345" y="764"/>
                    <a:pt x="1711" y="581"/>
                    <a:pt x="1711" y="397"/>
                  </a:cubicBezTo>
                  <a:cubicBezTo>
                    <a:pt x="1711" y="184"/>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24"/>
            <p:cNvSpPr/>
            <p:nvPr/>
          </p:nvSpPr>
          <p:spPr>
            <a:xfrm>
              <a:off x="4025905" y="2449298"/>
              <a:ext cx="167344" cy="65782"/>
            </a:xfrm>
            <a:custGeom>
              <a:avLst/>
              <a:gdLst/>
              <a:ahLst/>
              <a:cxnLst/>
              <a:rect l="l" t="t" r="r" b="b"/>
              <a:pathLst>
                <a:path w="1712" h="673" extrusionOk="0">
                  <a:moveTo>
                    <a:pt x="1528" y="0"/>
                  </a:moveTo>
                  <a:cubicBezTo>
                    <a:pt x="1358" y="283"/>
                    <a:pt x="1057" y="462"/>
                    <a:pt x="721" y="462"/>
                  </a:cubicBezTo>
                  <a:cubicBezTo>
                    <a:pt x="695" y="462"/>
                    <a:pt x="669" y="460"/>
                    <a:pt x="642" y="458"/>
                  </a:cubicBezTo>
                  <a:cubicBezTo>
                    <a:pt x="428" y="458"/>
                    <a:pt x="184" y="397"/>
                    <a:pt x="1" y="275"/>
                  </a:cubicBezTo>
                  <a:lnTo>
                    <a:pt x="1" y="275"/>
                  </a:lnTo>
                  <a:cubicBezTo>
                    <a:pt x="31" y="489"/>
                    <a:pt x="398" y="672"/>
                    <a:pt x="856" y="672"/>
                  </a:cubicBezTo>
                  <a:cubicBezTo>
                    <a:pt x="1314" y="672"/>
                    <a:pt x="1711" y="489"/>
                    <a:pt x="1711" y="275"/>
                  </a:cubicBezTo>
                  <a:cubicBezTo>
                    <a:pt x="1711" y="153"/>
                    <a:pt x="1650" y="6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24"/>
            <p:cNvSpPr/>
            <p:nvPr/>
          </p:nvSpPr>
          <p:spPr>
            <a:xfrm>
              <a:off x="4067740" y="2485268"/>
              <a:ext cx="146426" cy="131076"/>
            </a:xfrm>
            <a:custGeom>
              <a:avLst/>
              <a:gdLst/>
              <a:ahLst/>
              <a:cxnLst/>
              <a:rect l="l" t="t" r="r" b="b"/>
              <a:pathLst>
                <a:path w="1498" h="1341" extrusionOk="0">
                  <a:moveTo>
                    <a:pt x="1179" y="0"/>
                  </a:moveTo>
                  <a:cubicBezTo>
                    <a:pt x="988" y="0"/>
                    <a:pt x="714" y="148"/>
                    <a:pt x="489" y="396"/>
                  </a:cubicBezTo>
                  <a:cubicBezTo>
                    <a:pt x="153" y="732"/>
                    <a:pt x="0" y="1098"/>
                    <a:pt x="153" y="1282"/>
                  </a:cubicBezTo>
                  <a:cubicBezTo>
                    <a:pt x="193" y="1322"/>
                    <a:pt x="251" y="1341"/>
                    <a:pt x="319" y="1341"/>
                  </a:cubicBezTo>
                  <a:cubicBezTo>
                    <a:pt x="511" y="1341"/>
                    <a:pt x="792" y="1193"/>
                    <a:pt x="1039" y="946"/>
                  </a:cubicBezTo>
                  <a:cubicBezTo>
                    <a:pt x="1344" y="610"/>
                    <a:pt x="1497" y="212"/>
                    <a:pt x="1344" y="60"/>
                  </a:cubicBezTo>
                  <a:cubicBezTo>
                    <a:pt x="1304"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24"/>
            <p:cNvSpPr/>
            <p:nvPr/>
          </p:nvSpPr>
          <p:spPr>
            <a:xfrm>
              <a:off x="4082696" y="2484779"/>
              <a:ext cx="134403" cy="131565"/>
            </a:xfrm>
            <a:custGeom>
              <a:avLst/>
              <a:gdLst/>
              <a:ahLst/>
              <a:cxnLst/>
              <a:rect l="l" t="t" r="r" b="b"/>
              <a:pathLst>
                <a:path w="1375" h="1346" extrusionOk="0">
                  <a:moveTo>
                    <a:pt x="994" y="1"/>
                  </a:moveTo>
                  <a:cubicBezTo>
                    <a:pt x="949" y="1"/>
                    <a:pt x="902" y="11"/>
                    <a:pt x="855" y="34"/>
                  </a:cubicBezTo>
                  <a:cubicBezTo>
                    <a:pt x="978" y="615"/>
                    <a:pt x="580" y="1164"/>
                    <a:pt x="0" y="1256"/>
                  </a:cubicBezTo>
                  <a:lnTo>
                    <a:pt x="0" y="1287"/>
                  </a:lnTo>
                  <a:cubicBezTo>
                    <a:pt x="40" y="1327"/>
                    <a:pt x="98" y="1346"/>
                    <a:pt x="166" y="1346"/>
                  </a:cubicBezTo>
                  <a:cubicBezTo>
                    <a:pt x="356" y="1346"/>
                    <a:pt x="631" y="1198"/>
                    <a:pt x="855" y="951"/>
                  </a:cubicBezTo>
                  <a:cubicBezTo>
                    <a:pt x="1191" y="645"/>
                    <a:pt x="1375" y="217"/>
                    <a:pt x="1191" y="65"/>
                  </a:cubicBezTo>
                  <a:cubicBezTo>
                    <a:pt x="1135" y="27"/>
                    <a:pt x="1066"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24"/>
            <p:cNvSpPr/>
            <p:nvPr/>
          </p:nvSpPr>
          <p:spPr>
            <a:xfrm>
              <a:off x="4181224" y="2500028"/>
              <a:ext cx="74679" cy="164309"/>
            </a:xfrm>
            <a:custGeom>
              <a:avLst/>
              <a:gdLst/>
              <a:ahLst/>
              <a:cxnLst/>
              <a:rect l="l" t="t" r="r" b="b"/>
              <a:pathLst>
                <a:path w="764" h="1681" extrusionOk="0">
                  <a:moveTo>
                    <a:pt x="367" y="0"/>
                  </a:moveTo>
                  <a:cubicBezTo>
                    <a:pt x="153" y="0"/>
                    <a:pt x="0" y="367"/>
                    <a:pt x="0" y="825"/>
                  </a:cubicBezTo>
                  <a:cubicBezTo>
                    <a:pt x="0" y="1314"/>
                    <a:pt x="153" y="1681"/>
                    <a:pt x="367" y="1681"/>
                  </a:cubicBezTo>
                  <a:cubicBezTo>
                    <a:pt x="581" y="1681"/>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24"/>
            <p:cNvSpPr/>
            <p:nvPr/>
          </p:nvSpPr>
          <p:spPr>
            <a:xfrm>
              <a:off x="4181224" y="2511953"/>
              <a:ext cx="77709" cy="152384"/>
            </a:xfrm>
            <a:custGeom>
              <a:avLst/>
              <a:gdLst/>
              <a:ahLst/>
              <a:cxnLst/>
              <a:rect l="l" t="t" r="r" b="b"/>
              <a:pathLst>
                <a:path w="795" h="1559" extrusionOk="0">
                  <a:moveTo>
                    <a:pt x="581" y="1"/>
                  </a:moveTo>
                  <a:cubicBezTo>
                    <a:pt x="611" y="428"/>
                    <a:pt x="397" y="856"/>
                    <a:pt x="0" y="1039"/>
                  </a:cubicBezTo>
                  <a:cubicBezTo>
                    <a:pt x="61" y="1345"/>
                    <a:pt x="214" y="1559"/>
                    <a:pt x="397" y="1559"/>
                  </a:cubicBezTo>
                  <a:cubicBezTo>
                    <a:pt x="611" y="1559"/>
                    <a:pt x="764" y="1192"/>
                    <a:pt x="764" y="703"/>
                  </a:cubicBezTo>
                  <a:cubicBezTo>
                    <a:pt x="794" y="459"/>
                    <a:pt x="733" y="214"/>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24"/>
            <p:cNvSpPr/>
            <p:nvPr/>
          </p:nvSpPr>
          <p:spPr>
            <a:xfrm>
              <a:off x="4220029" y="2485268"/>
              <a:ext cx="149358" cy="131076"/>
            </a:xfrm>
            <a:custGeom>
              <a:avLst/>
              <a:gdLst/>
              <a:ahLst/>
              <a:cxnLst/>
              <a:rect l="l" t="t" r="r" b="b"/>
              <a:pathLst>
                <a:path w="1528" h="1341" extrusionOk="0">
                  <a:moveTo>
                    <a:pt x="319" y="0"/>
                  </a:moveTo>
                  <a:cubicBezTo>
                    <a:pt x="251" y="0"/>
                    <a:pt x="193" y="19"/>
                    <a:pt x="153" y="60"/>
                  </a:cubicBezTo>
                  <a:cubicBezTo>
                    <a:pt x="0" y="212"/>
                    <a:pt x="153" y="610"/>
                    <a:pt x="489" y="946"/>
                  </a:cubicBezTo>
                  <a:cubicBezTo>
                    <a:pt x="736" y="1193"/>
                    <a:pt x="1000" y="1341"/>
                    <a:pt x="1195" y="1341"/>
                  </a:cubicBezTo>
                  <a:cubicBezTo>
                    <a:pt x="1265" y="1341"/>
                    <a:pt x="1327" y="1322"/>
                    <a:pt x="1375" y="1282"/>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24"/>
            <p:cNvSpPr/>
            <p:nvPr/>
          </p:nvSpPr>
          <p:spPr>
            <a:xfrm>
              <a:off x="4220029" y="2487712"/>
              <a:ext cx="137433" cy="110941"/>
            </a:xfrm>
            <a:custGeom>
              <a:avLst/>
              <a:gdLst/>
              <a:ahLst/>
              <a:cxnLst/>
              <a:rect l="l" t="t" r="r" b="b"/>
              <a:pathLst>
                <a:path w="1406" h="1135" extrusionOk="0">
                  <a:moveTo>
                    <a:pt x="338" y="0"/>
                  </a:moveTo>
                  <a:cubicBezTo>
                    <a:pt x="261" y="0"/>
                    <a:pt x="197" y="21"/>
                    <a:pt x="153" y="65"/>
                  </a:cubicBezTo>
                  <a:cubicBezTo>
                    <a:pt x="0" y="218"/>
                    <a:pt x="153" y="615"/>
                    <a:pt x="458" y="951"/>
                  </a:cubicBezTo>
                  <a:lnTo>
                    <a:pt x="489" y="951"/>
                  </a:lnTo>
                  <a:cubicBezTo>
                    <a:pt x="581" y="921"/>
                    <a:pt x="642" y="921"/>
                    <a:pt x="733" y="921"/>
                  </a:cubicBezTo>
                  <a:cubicBezTo>
                    <a:pt x="978" y="921"/>
                    <a:pt x="1222" y="982"/>
                    <a:pt x="1406" y="1134"/>
                  </a:cubicBezTo>
                  <a:cubicBezTo>
                    <a:pt x="1406" y="829"/>
                    <a:pt x="1253" y="554"/>
                    <a:pt x="1039" y="371"/>
                  </a:cubicBezTo>
                  <a:cubicBezTo>
                    <a:pt x="799"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24"/>
            <p:cNvSpPr/>
            <p:nvPr/>
          </p:nvSpPr>
          <p:spPr>
            <a:xfrm>
              <a:off x="4240946" y="2437275"/>
              <a:ext cx="167246" cy="74775"/>
            </a:xfrm>
            <a:custGeom>
              <a:avLst/>
              <a:gdLst/>
              <a:ahLst/>
              <a:cxnLst/>
              <a:rect l="l" t="t" r="r" b="b"/>
              <a:pathLst>
                <a:path w="1711" h="765" extrusionOk="0">
                  <a:moveTo>
                    <a:pt x="855" y="1"/>
                  </a:moveTo>
                  <a:cubicBezTo>
                    <a:pt x="397" y="1"/>
                    <a:pt x="0" y="184"/>
                    <a:pt x="0" y="398"/>
                  </a:cubicBezTo>
                  <a:cubicBezTo>
                    <a:pt x="0" y="581"/>
                    <a:pt x="397" y="765"/>
                    <a:pt x="855" y="765"/>
                  </a:cubicBezTo>
                  <a:cubicBezTo>
                    <a:pt x="1344" y="765"/>
                    <a:pt x="1711" y="581"/>
                    <a:pt x="1711" y="398"/>
                  </a:cubicBezTo>
                  <a:cubicBezTo>
                    <a:pt x="1711" y="184"/>
                    <a:pt x="134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24"/>
            <p:cNvSpPr/>
            <p:nvPr/>
          </p:nvSpPr>
          <p:spPr>
            <a:xfrm>
              <a:off x="4243879" y="2440306"/>
              <a:ext cx="146426" cy="71745"/>
            </a:xfrm>
            <a:custGeom>
              <a:avLst/>
              <a:gdLst/>
              <a:ahLst/>
              <a:cxnLst/>
              <a:rect l="l" t="t" r="r" b="b"/>
              <a:pathLst>
                <a:path w="1498" h="734" extrusionOk="0">
                  <a:moveTo>
                    <a:pt x="489" y="0"/>
                  </a:moveTo>
                  <a:cubicBezTo>
                    <a:pt x="184" y="61"/>
                    <a:pt x="1" y="184"/>
                    <a:pt x="1" y="336"/>
                  </a:cubicBezTo>
                  <a:cubicBezTo>
                    <a:pt x="1" y="581"/>
                    <a:pt x="367" y="734"/>
                    <a:pt x="825" y="734"/>
                  </a:cubicBezTo>
                  <a:cubicBezTo>
                    <a:pt x="1042" y="734"/>
                    <a:pt x="1234" y="686"/>
                    <a:pt x="1423" y="611"/>
                  </a:cubicBezTo>
                  <a:lnTo>
                    <a:pt x="1423" y="611"/>
                  </a:lnTo>
                  <a:cubicBezTo>
                    <a:pt x="1428" y="611"/>
                    <a:pt x="1432" y="611"/>
                    <a:pt x="1436" y="611"/>
                  </a:cubicBezTo>
                  <a:lnTo>
                    <a:pt x="1498" y="581"/>
                  </a:lnTo>
                  <a:lnTo>
                    <a:pt x="1498" y="581"/>
                  </a:lnTo>
                  <a:cubicBezTo>
                    <a:pt x="1473" y="591"/>
                    <a:pt x="1448" y="602"/>
                    <a:pt x="1423" y="611"/>
                  </a:cubicBezTo>
                  <a:lnTo>
                    <a:pt x="1423" y="611"/>
                  </a:lnTo>
                  <a:cubicBezTo>
                    <a:pt x="1001" y="606"/>
                    <a:pt x="641"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24"/>
            <p:cNvSpPr/>
            <p:nvPr/>
          </p:nvSpPr>
          <p:spPr>
            <a:xfrm>
              <a:off x="4220029" y="2332982"/>
              <a:ext cx="149358" cy="130001"/>
            </a:xfrm>
            <a:custGeom>
              <a:avLst/>
              <a:gdLst/>
              <a:ahLst/>
              <a:cxnLst/>
              <a:rect l="l" t="t" r="r" b="b"/>
              <a:pathLst>
                <a:path w="1528" h="1330" extrusionOk="0">
                  <a:moveTo>
                    <a:pt x="1191" y="0"/>
                  </a:moveTo>
                  <a:cubicBezTo>
                    <a:pt x="988" y="0"/>
                    <a:pt x="714" y="148"/>
                    <a:pt x="489" y="396"/>
                  </a:cubicBezTo>
                  <a:cubicBezTo>
                    <a:pt x="153" y="701"/>
                    <a:pt x="0" y="1098"/>
                    <a:pt x="153" y="1251"/>
                  </a:cubicBezTo>
                  <a:cubicBezTo>
                    <a:pt x="198" y="1305"/>
                    <a:pt x="263" y="1330"/>
                    <a:pt x="342" y="1330"/>
                  </a:cubicBezTo>
                  <a:cubicBezTo>
                    <a:pt x="533" y="1330"/>
                    <a:pt x="801" y="1184"/>
                    <a:pt x="1039" y="946"/>
                  </a:cubicBezTo>
                  <a:cubicBezTo>
                    <a:pt x="1375" y="610"/>
                    <a:pt x="1528" y="212"/>
                    <a:pt x="1375" y="60"/>
                  </a:cubicBezTo>
                  <a:cubicBezTo>
                    <a:pt x="1327" y="19"/>
                    <a:pt x="1263" y="0"/>
                    <a:pt x="119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 name="Google Shape;507;p24"/>
            <p:cNvSpPr/>
            <p:nvPr/>
          </p:nvSpPr>
          <p:spPr>
            <a:xfrm>
              <a:off x="4225991" y="2392508"/>
              <a:ext cx="119545" cy="69985"/>
            </a:xfrm>
            <a:custGeom>
              <a:avLst/>
              <a:gdLst/>
              <a:ahLst/>
              <a:cxnLst/>
              <a:rect l="l" t="t" r="r" b="b"/>
              <a:pathLst>
                <a:path w="1223" h="716" extrusionOk="0">
                  <a:moveTo>
                    <a:pt x="1222" y="1"/>
                  </a:moveTo>
                  <a:cubicBezTo>
                    <a:pt x="1100" y="184"/>
                    <a:pt x="856" y="306"/>
                    <a:pt x="611" y="306"/>
                  </a:cubicBezTo>
                  <a:cubicBezTo>
                    <a:pt x="459" y="306"/>
                    <a:pt x="275" y="245"/>
                    <a:pt x="153" y="153"/>
                  </a:cubicBezTo>
                  <a:cubicBezTo>
                    <a:pt x="31" y="367"/>
                    <a:pt x="0" y="550"/>
                    <a:pt x="92" y="642"/>
                  </a:cubicBezTo>
                  <a:cubicBezTo>
                    <a:pt x="134" y="693"/>
                    <a:pt x="195" y="715"/>
                    <a:pt x="267" y="715"/>
                  </a:cubicBezTo>
                  <a:cubicBezTo>
                    <a:pt x="459" y="715"/>
                    <a:pt x="734" y="558"/>
                    <a:pt x="978" y="337"/>
                  </a:cubicBezTo>
                  <a:cubicBezTo>
                    <a:pt x="1070" y="245"/>
                    <a:pt x="1161" y="123"/>
                    <a:pt x="12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 name="Google Shape;508;p24"/>
            <p:cNvSpPr/>
            <p:nvPr/>
          </p:nvSpPr>
          <p:spPr>
            <a:xfrm>
              <a:off x="4169201" y="2437275"/>
              <a:ext cx="86702" cy="73797"/>
            </a:xfrm>
            <a:custGeom>
              <a:avLst/>
              <a:gdLst/>
              <a:ahLst/>
              <a:cxnLst/>
              <a:rect l="l" t="t" r="r" b="b"/>
              <a:pathLst>
                <a:path w="887" h="755" extrusionOk="0">
                  <a:moveTo>
                    <a:pt x="520" y="1"/>
                  </a:moveTo>
                  <a:cubicBezTo>
                    <a:pt x="184" y="1"/>
                    <a:pt x="1" y="398"/>
                    <a:pt x="245" y="642"/>
                  </a:cubicBezTo>
                  <a:cubicBezTo>
                    <a:pt x="323" y="720"/>
                    <a:pt x="416" y="755"/>
                    <a:pt x="507" y="755"/>
                  </a:cubicBezTo>
                  <a:cubicBezTo>
                    <a:pt x="702" y="755"/>
                    <a:pt x="887" y="597"/>
                    <a:pt x="887" y="367"/>
                  </a:cubicBezTo>
                  <a:cubicBezTo>
                    <a:pt x="88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24"/>
            <p:cNvSpPr/>
            <p:nvPr/>
          </p:nvSpPr>
          <p:spPr>
            <a:xfrm>
              <a:off x="4587261" y="3028534"/>
              <a:ext cx="77709" cy="164309"/>
            </a:xfrm>
            <a:custGeom>
              <a:avLst/>
              <a:gdLst/>
              <a:ahLst/>
              <a:cxnLst/>
              <a:rect l="l" t="t" r="r" b="b"/>
              <a:pathLst>
                <a:path w="795" h="1681" extrusionOk="0">
                  <a:moveTo>
                    <a:pt x="428" y="0"/>
                  </a:moveTo>
                  <a:cubicBezTo>
                    <a:pt x="184" y="0"/>
                    <a:pt x="1" y="367"/>
                    <a:pt x="1" y="825"/>
                  </a:cubicBezTo>
                  <a:cubicBezTo>
                    <a:pt x="1" y="1314"/>
                    <a:pt x="215" y="1681"/>
                    <a:pt x="428" y="1681"/>
                  </a:cubicBezTo>
                  <a:cubicBezTo>
                    <a:pt x="612" y="1681"/>
                    <a:pt x="795" y="1314"/>
                    <a:pt x="795" y="825"/>
                  </a:cubicBezTo>
                  <a:cubicBezTo>
                    <a:pt x="795" y="367"/>
                    <a:pt x="642" y="0"/>
                    <a:pt x="4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24"/>
            <p:cNvSpPr/>
            <p:nvPr/>
          </p:nvSpPr>
          <p:spPr>
            <a:xfrm>
              <a:off x="4590291" y="3133024"/>
              <a:ext cx="74679" cy="59820"/>
            </a:xfrm>
            <a:custGeom>
              <a:avLst/>
              <a:gdLst/>
              <a:ahLst/>
              <a:cxnLst/>
              <a:rect l="l" t="t" r="r" b="b"/>
              <a:pathLst>
                <a:path w="764" h="612" extrusionOk="0">
                  <a:moveTo>
                    <a:pt x="764" y="1"/>
                  </a:moveTo>
                  <a:lnTo>
                    <a:pt x="764" y="1"/>
                  </a:lnTo>
                  <a:cubicBezTo>
                    <a:pt x="611" y="62"/>
                    <a:pt x="459" y="62"/>
                    <a:pt x="306" y="62"/>
                  </a:cubicBezTo>
                  <a:cubicBezTo>
                    <a:pt x="214" y="62"/>
                    <a:pt x="92" y="62"/>
                    <a:pt x="0" y="31"/>
                  </a:cubicBezTo>
                  <a:lnTo>
                    <a:pt x="0" y="31"/>
                  </a:lnTo>
                  <a:cubicBezTo>
                    <a:pt x="31"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 name="Google Shape;511;p24"/>
            <p:cNvSpPr/>
            <p:nvPr/>
          </p:nvSpPr>
          <p:spPr>
            <a:xfrm>
              <a:off x="4476808" y="3076430"/>
              <a:ext cx="146426" cy="131174"/>
            </a:xfrm>
            <a:custGeom>
              <a:avLst/>
              <a:gdLst/>
              <a:ahLst/>
              <a:cxnLst/>
              <a:rect l="l" t="t" r="r" b="b"/>
              <a:pathLst>
                <a:path w="1498" h="1342" extrusionOk="0">
                  <a:moveTo>
                    <a:pt x="320" y="1"/>
                  </a:moveTo>
                  <a:cubicBezTo>
                    <a:pt x="251" y="1"/>
                    <a:pt x="193" y="20"/>
                    <a:pt x="153" y="60"/>
                  </a:cubicBezTo>
                  <a:cubicBezTo>
                    <a:pt x="0" y="213"/>
                    <a:pt x="123" y="641"/>
                    <a:pt x="459" y="946"/>
                  </a:cubicBezTo>
                  <a:cubicBezTo>
                    <a:pt x="706" y="1194"/>
                    <a:pt x="986" y="1342"/>
                    <a:pt x="1178" y="1342"/>
                  </a:cubicBezTo>
                  <a:cubicBezTo>
                    <a:pt x="1247" y="1342"/>
                    <a:pt x="1304" y="1323"/>
                    <a:pt x="1345" y="1282"/>
                  </a:cubicBezTo>
                  <a:cubicBezTo>
                    <a:pt x="1497"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 name="Google Shape;512;p24"/>
            <p:cNvSpPr/>
            <p:nvPr/>
          </p:nvSpPr>
          <p:spPr>
            <a:xfrm>
              <a:off x="4524606" y="3156874"/>
              <a:ext cx="92665" cy="51316"/>
            </a:xfrm>
            <a:custGeom>
              <a:avLst/>
              <a:gdLst/>
              <a:ahLst/>
              <a:cxnLst/>
              <a:rect l="l" t="t" r="r" b="b"/>
              <a:pathLst>
                <a:path w="948" h="525" extrusionOk="0">
                  <a:moveTo>
                    <a:pt x="825" y="1"/>
                  </a:moveTo>
                  <a:cubicBezTo>
                    <a:pt x="642" y="123"/>
                    <a:pt x="428" y="184"/>
                    <a:pt x="214" y="184"/>
                  </a:cubicBezTo>
                  <a:lnTo>
                    <a:pt x="0" y="184"/>
                  </a:lnTo>
                  <a:cubicBezTo>
                    <a:pt x="238" y="401"/>
                    <a:pt x="491" y="525"/>
                    <a:pt x="673" y="525"/>
                  </a:cubicBezTo>
                  <a:cubicBezTo>
                    <a:pt x="748" y="525"/>
                    <a:pt x="811" y="504"/>
                    <a:pt x="856" y="459"/>
                  </a:cubicBezTo>
                  <a:cubicBezTo>
                    <a:pt x="947" y="368"/>
                    <a:pt x="94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24"/>
            <p:cNvSpPr/>
            <p:nvPr/>
          </p:nvSpPr>
          <p:spPr>
            <a:xfrm>
              <a:off x="4434972" y="3180821"/>
              <a:ext cx="167344" cy="74775"/>
            </a:xfrm>
            <a:custGeom>
              <a:avLst/>
              <a:gdLst/>
              <a:ahLst/>
              <a:cxnLst/>
              <a:rect l="l" t="t" r="r" b="b"/>
              <a:pathLst>
                <a:path w="1712" h="765" extrusionOk="0">
                  <a:moveTo>
                    <a:pt x="856" y="0"/>
                  </a:moveTo>
                  <a:cubicBezTo>
                    <a:pt x="367" y="0"/>
                    <a:pt x="1" y="153"/>
                    <a:pt x="1" y="367"/>
                  </a:cubicBezTo>
                  <a:cubicBezTo>
                    <a:pt x="1" y="581"/>
                    <a:pt x="367" y="764"/>
                    <a:pt x="856" y="764"/>
                  </a:cubicBezTo>
                  <a:cubicBezTo>
                    <a:pt x="1314"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24"/>
            <p:cNvSpPr/>
            <p:nvPr/>
          </p:nvSpPr>
          <p:spPr>
            <a:xfrm>
              <a:off x="4434972" y="3192746"/>
              <a:ext cx="167344" cy="65782"/>
            </a:xfrm>
            <a:custGeom>
              <a:avLst/>
              <a:gdLst/>
              <a:ahLst/>
              <a:cxnLst/>
              <a:rect l="l" t="t" r="r" b="b"/>
              <a:pathLst>
                <a:path w="1712" h="673" extrusionOk="0">
                  <a:moveTo>
                    <a:pt x="1498" y="1"/>
                  </a:moveTo>
                  <a:cubicBezTo>
                    <a:pt x="1314" y="306"/>
                    <a:pt x="978" y="489"/>
                    <a:pt x="642" y="489"/>
                  </a:cubicBezTo>
                  <a:cubicBezTo>
                    <a:pt x="398" y="489"/>
                    <a:pt x="184" y="428"/>
                    <a:pt x="1" y="276"/>
                  </a:cubicBezTo>
                  <a:lnTo>
                    <a:pt x="1" y="276"/>
                  </a:lnTo>
                  <a:cubicBezTo>
                    <a:pt x="31" y="489"/>
                    <a:pt x="398" y="673"/>
                    <a:pt x="856" y="673"/>
                  </a:cubicBezTo>
                  <a:cubicBezTo>
                    <a:pt x="1314" y="673"/>
                    <a:pt x="1711" y="489"/>
                    <a:pt x="1711" y="276"/>
                  </a:cubicBezTo>
                  <a:cubicBezTo>
                    <a:pt x="1681" y="153"/>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 name="Google Shape;515;p24"/>
            <p:cNvSpPr/>
            <p:nvPr/>
          </p:nvSpPr>
          <p:spPr>
            <a:xfrm>
              <a:off x="4476808" y="3228716"/>
              <a:ext cx="146426" cy="130099"/>
            </a:xfrm>
            <a:custGeom>
              <a:avLst/>
              <a:gdLst/>
              <a:ahLst/>
              <a:cxnLst/>
              <a:rect l="l" t="t" r="r" b="b"/>
              <a:pathLst>
                <a:path w="1498" h="1331" extrusionOk="0">
                  <a:moveTo>
                    <a:pt x="1178" y="1"/>
                  </a:moveTo>
                  <a:cubicBezTo>
                    <a:pt x="986" y="1"/>
                    <a:pt x="706" y="149"/>
                    <a:pt x="459" y="396"/>
                  </a:cubicBezTo>
                  <a:cubicBezTo>
                    <a:pt x="123" y="732"/>
                    <a:pt x="0" y="1099"/>
                    <a:pt x="153" y="1252"/>
                  </a:cubicBezTo>
                  <a:cubicBezTo>
                    <a:pt x="198" y="1305"/>
                    <a:pt x="263" y="1330"/>
                    <a:pt x="342" y="1330"/>
                  </a:cubicBezTo>
                  <a:cubicBezTo>
                    <a:pt x="533" y="1330"/>
                    <a:pt x="801" y="1184"/>
                    <a:pt x="1039" y="946"/>
                  </a:cubicBezTo>
                  <a:cubicBezTo>
                    <a:pt x="134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 name="Google Shape;516;p24"/>
            <p:cNvSpPr/>
            <p:nvPr/>
          </p:nvSpPr>
          <p:spPr>
            <a:xfrm>
              <a:off x="4488733" y="3229596"/>
              <a:ext cx="134501" cy="130294"/>
            </a:xfrm>
            <a:custGeom>
              <a:avLst/>
              <a:gdLst/>
              <a:ahLst/>
              <a:cxnLst/>
              <a:rect l="l" t="t" r="r" b="b"/>
              <a:pathLst>
                <a:path w="1376" h="1333" extrusionOk="0">
                  <a:moveTo>
                    <a:pt x="1036" y="1"/>
                  </a:moveTo>
                  <a:cubicBezTo>
                    <a:pt x="988" y="1"/>
                    <a:pt x="937" y="8"/>
                    <a:pt x="887" y="21"/>
                  </a:cubicBezTo>
                  <a:cubicBezTo>
                    <a:pt x="978" y="601"/>
                    <a:pt x="581" y="1151"/>
                    <a:pt x="1" y="1243"/>
                  </a:cubicBezTo>
                  <a:cubicBezTo>
                    <a:pt x="1" y="1243"/>
                    <a:pt x="1" y="1273"/>
                    <a:pt x="1" y="1273"/>
                  </a:cubicBezTo>
                  <a:cubicBezTo>
                    <a:pt x="41" y="1314"/>
                    <a:pt x="98" y="1333"/>
                    <a:pt x="167" y="1333"/>
                  </a:cubicBezTo>
                  <a:cubicBezTo>
                    <a:pt x="359" y="1333"/>
                    <a:pt x="639" y="1185"/>
                    <a:pt x="887" y="937"/>
                  </a:cubicBezTo>
                  <a:cubicBezTo>
                    <a:pt x="1223" y="632"/>
                    <a:pt x="1375" y="235"/>
                    <a:pt x="1223" y="51"/>
                  </a:cubicBezTo>
                  <a:cubicBezTo>
                    <a:pt x="1169" y="15"/>
                    <a:pt x="1105"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 name="Google Shape;517;p24"/>
            <p:cNvSpPr/>
            <p:nvPr/>
          </p:nvSpPr>
          <p:spPr>
            <a:xfrm>
              <a:off x="4587261" y="3243476"/>
              <a:ext cx="74777" cy="167339"/>
            </a:xfrm>
            <a:custGeom>
              <a:avLst/>
              <a:gdLst/>
              <a:ahLst/>
              <a:cxnLst/>
              <a:rect l="l" t="t" r="r" b="b"/>
              <a:pathLst>
                <a:path w="765" h="1712" extrusionOk="0">
                  <a:moveTo>
                    <a:pt x="398" y="1"/>
                  </a:moveTo>
                  <a:cubicBezTo>
                    <a:pt x="184" y="1"/>
                    <a:pt x="1" y="367"/>
                    <a:pt x="1" y="856"/>
                  </a:cubicBezTo>
                  <a:cubicBezTo>
                    <a:pt x="1" y="1314"/>
                    <a:pt x="184" y="1712"/>
                    <a:pt x="398" y="1712"/>
                  </a:cubicBezTo>
                  <a:cubicBezTo>
                    <a:pt x="612" y="1712"/>
                    <a:pt x="764" y="1314"/>
                    <a:pt x="764" y="856"/>
                  </a:cubicBezTo>
                  <a:cubicBezTo>
                    <a:pt x="764" y="367"/>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 name="Google Shape;518;p24"/>
            <p:cNvSpPr/>
            <p:nvPr/>
          </p:nvSpPr>
          <p:spPr>
            <a:xfrm>
              <a:off x="4590291" y="3255498"/>
              <a:ext cx="74679" cy="155317"/>
            </a:xfrm>
            <a:custGeom>
              <a:avLst/>
              <a:gdLst/>
              <a:ahLst/>
              <a:cxnLst/>
              <a:rect l="l" t="t" r="r" b="b"/>
              <a:pathLst>
                <a:path w="764" h="1589" extrusionOk="0">
                  <a:moveTo>
                    <a:pt x="581" y="0"/>
                  </a:moveTo>
                  <a:lnTo>
                    <a:pt x="581" y="0"/>
                  </a:lnTo>
                  <a:cubicBezTo>
                    <a:pt x="611" y="428"/>
                    <a:pt x="397" y="855"/>
                    <a:pt x="0" y="1069"/>
                  </a:cubicBezTo>
                  <a:cubicBezTo>
                    <a:pt x="61" y="1375"/>
                    <a:pt x="214" y="1589"/>
                    <a:pt x="397" y="1589"/>
                  </a:cubicBezTo>
                  <a:cubicBezTo>
                    <a:pt x="550" y="1589"/>
                    <a:pt x="764" y="1191"/>
                    <a:pt x="764" y="733"/>
                  </a:cubicBezTo>
                  <a:cubicBezTo>
                    <a:pt x="764" y="458"/>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 name="Google Shape;519;p24"/>
            <p:cNvSpPr/>
            <p:nvPr/>
          </p:nvSpPr>
          <p:spPr>
            <a:xfrm>
              <a:off x="4629096" y="3228716"/>
              <a:ext cx="146426" cy="131174"/>
            </a:xfrm>
            <a:custGeom>
              <a:avLst/>
              <a:gdLst/>
              <a:ahLst/>
              <a:cxnLst/>
              <a:rect l="l" t="t" r="r" b="b"/>
              <a:pathLst>
                <a:path w="1498" h="1342" extrusionOk="0">
                  <a:moveTo>
                    <a:pt x="320" y="1"/>
                  </a:moveTo>
                  <a:cubicBezTo>
                    <a:pt x="251" y="1"/>
                    <a:pt x="193" y="20"/>
                    <a:pt x="153" y="60"/>
                  </a:cubicBezTo>
                  <a:cubicBezTo>
                    <a:pt x="0" y="244"/>
                    <a:pt x="123" y="641"/>
                    <a:pt x="459" y="946"/>
                  </a:cubicBezTo>
                  <a:cubicBezTo>
                    <a:pt x="706" y="1194"/>
                    <a:pt x="986" y="1342"/>
                    <a:pt x="1178" y="1342"/>
                  </a:cubicBezTo>
                  <a:cubicBezTo>
                    <a:pt x="1247" y="1342"/>
                    <a:pt x="1304" y="1323"/>
                    <a:pt x="1345" y="1282"/>
                  </a:cubicBezTo>
                  <a:cubicBezTo>
                    <a:pt x="1497" y="1129"/>
                    <a:pt x="1375" y="70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24"/>
            <p:cNvSpPr/>
            <p:nvPr/>
          </p:nvSpPr>
          <p:spPr>
            <a:xfrm>
              <a:off x="4629096" y="3228716"/>
              <a:ext cx="137433" cy="116414"/>
            </a:xfrm>
            <a:custGeom>
              <a:avLst/>
              <a:gdLst/>
              <a:ahLst/>
              <a:cxnLst/>
              <a:rect l="l" t="t" r="r" b="b"/>
              <a:pathLst>
                <a:path w="1406" h="1191" extrusionOk="0">
                  <a:moveTo>
                    <a:pt x="301" y="1"/>
                  </a:moveTo>
                  <a:cubicBezTo>
                    <a:pt x="237" y="1"/>
                    <a:pt x="185" y="20"/>
                    <a:pt x="153" y="60"/>
                  </a:cubicBezTo>
                  <a:cubicBezTo>
                    <a:pt x="0" y="213"/>
                    <a:pt x="153" y="610"/>
                    <a:pt x="459" y="946"/>
                  </a:cubicBezTo>
                  <a:lnTo>
                    <a:pt x="489" y="977"/>
                  </a:lnTo>
                  <a:cubicBezTo>
                    <a:pt x="550" y="946"/>
                    <a:pt x="642" y="946"/>
                    <a:pt x="734" y="946"/>
                  </a:cubicBezTo>
                  <a:cubicBezTo>
                    <a:pt x="978" y="946"/>
                    <a:pt x="1222" y="1007"/>
                    <a:pt x="1406" y="1191"/>
                  </a:cubicBezTo>
                  <a:cubicBezTo>
                    <a:pt x="1406" y="855"/>
                    <a:pt x="1253" y="580"/>
                    <a:pt x="1009" y="396"/>
                  </a:cubicBezTo>
                  <a:cubicBezTo>
                    <a:pt x="761" y="149"/>
                    <a:pt x="481" y="1"/>
                    <a:pt x="30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 name="Google Shape;521;p24"/>
            <p:cNvSpPr/>
            <p:nvPr/>
          </p:nvSpPr>
          <p:spPr>
            <a:xfrm>
              <a:off x="4650014" y="3180821"/>
              <a:ext cx="167246" cy="77707"/>
            </a:xfrm>
            <a:custGeom>
              <a:avLst/>
              <a:gdLst/>
              <a:ahLst/>
              <a:cxnLst/>
              <a:rect l="l" t="t" r="r" b="b"/>
              <a:pathLst>
                <a:path w="1711" h="795" extrusionOk="0">
                  <a:moveTo>
                    <a:pt x="856" y="0"/>
                  </a:moveTo>
                  <a:cubicBezTo>
                    <a:pt x="397" y="0"/>
                    <a:pt x="0" y="153"/>
                    <a:pt x="0" y="398"/>
                  </a:cubicBezTo>
                  <a:cubicBezTo>
                    <a:pt x="0" y="611"/>
                    <a:pt x="397" y="795"/>
                    <a:pt x="856" y="795"/>
                  </a:cubicBezTo>
                  <a:cubicBezTo>
                    <a:pt x="1344" y="795"/>
                    <a:pt x="1711" y="581"/>
                    <a:pt x="1711" y="398"/>
                  </a:cubicBezTo>
                  <a:cubicBezTo>
                    <a:pt x="1711" y="184"/>
                    <a:pt x="134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 name="Google Shape;522;p24"/>
            <p:cNvSpPr/>
            <p:nvPr/>
          </p:nvSpPr>
          <p:spPr>
            <a:xfrm>
              <a:off x="4650014" y="3183753"/>
              <a:ext cx="149358" cy="74775"/>
            </a:xfrm>
            <a:custGeom>
              <a:avLst/>
              <a:gdLst/>
              <a:ahLst/>
              <a:cxnLst/>
              <a:rect l="l" t="t" r="r" b="b"/>
              <a:pathLst>
                <a:path w="1528" h="765" extrusionOk="0">
                  <a:moveTo>
                    <a:pt x="489" y="1"/>
                  </a:moveTo>
                  <a:cubicBezTo>
                    <a:pt x="214" y="62"/>
                    <a:pt x="0" y="184"/>
                    <a:pt x="0" y="368"/>
                  </a:cubicBezTo>
                  <a:cubicBezTo>
                    <a:pt x="0" y="581"/>
                    <a:pt x="397" y="765"/>
                    <a:pt x="856" y="765"/>
                  </a:cubicBezTo>
                  <a:cubicBezTo>
                    <a:pt x="1100" y="765"/>
                    <a:pt x="1314" y="704"/>
                    <a:pt x="1528" y="612"/>
                  </a:cubicBezTo>
                  <a:lnTo>
                    <a:pt x="1467" y="612"/>
                  </a:lnTo>
                  <a:cubicBezTo>
                    <a:pt x="1039" y="612"/>
                    <a:pt x="672" y="368"/>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24"/>
            <p:cNvSpPr/>
            <p:nvPr/>
          </p:nvSpPr>
          <p:spPr>
            <a:xfrm>
              <a:off x="4629096" y="3076430"/>
              <a:ext cx="146426" cy="131174"/>
            </a:xfrm>
            <a:custGeom>
              <a:avLst/>
              <a:gdLst/>
              <a:ahLst/>
              <a:cxnLst/>
              <a:rect l="l" t="t" r="r" b="b"/>
              <a:pathLst>
                <a:path w="1498" h="1342" extrusionOk="0">
                  <a:moveTo>
                    <a:pt x="1178" y="1"/>
                  </a:moveTo>
                  <a:cubicBezTo>
                    <a:pt x="986" y="1"/>
                    <a:pt x="706" y="149"/>
                    <a:pt x="459" y="396"/>
                  </a:cubicBezTo>
                  <a:cubicBezTo>
                    <a:pt x="153" y="732"/>
                    <a:pt x="0" y="1129"/>
                    <a:pt x="153" y="1282"/>
                  </a:cubicBezTo>
                  <a:cubicBezTo>
                    <a:pt x="193" y="1323"/>
                    <a:pt x="251" y="1342"/>
                    <a:pt x="320" y="1342"/>
                  </a:cubicBezTo>
                  <a:cubicBezTo>
                    <a:pt x="511" y="1342"/>
                    <a:pt x="792" y="1194"/>
                    <a:pt x="1039" y="946"/>
                  </a:cubicBezTo>
                  <a:cubicBezTo>
                    <a:pt x="137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24"/>
            <p:cNvSpPr/>
            <p:nvPr/>
          </p:nvSpPr>
          <p:spPr>
            <a:xfrm>
              <a:off x="4635059" y="3136054"/>
              <a:ext cx="119545" cy="71549"/>
            </a:xfrm>
            <a:custGeom>
              <a:avLst/>
              <a:gdLst/>
              <a:ahLst/>
              <a:cxnLst/>
              <a:rect l="l" t="t" r="r" b="b"/>
              <a:pathLst>
                <a:path w="1223" h="732" extrusionOk="0">
                  <a:moveTo>
                    <a:pt x="1222" y="0"/>
                  </a:moveTo>
                  <a:cubicBezTo>
                    <a:pt x="1070" y="183"/>
                    <a:pt x="856" y="306"/>
                    <a:pt x="611" y="306"/>
                  </a:cubicBezTo>
                  <a:cubicBezTo>
                    <a:pt x="428" y="306"/>
                    <a:pt x="275" y="245"/>
                    <a:pt x="123" y="153"/>
                  </a:cubicBezTo>
                  <a:cubicBezTo>
                    <a:pt x="1" y="367"/>
                    <a:pt x="1" y="550"/>
                    <a:pt x="92" y="672"/>
                  </a:cubicBezTo>
                  <a:cubicBezTo>
                    <a:pt x="132" y="713"/>
                    <a:pt x="190" y="732"/>
                    <a:pt x="259" y="732"/>
                  </a:cubicBezTo>
                  <a:cubicBezTo>
                    <a:pt x="450" y="732"/>
                    <a:pt x="731" y="584"/>
                    <a:pt x="978" y="336"/>
                  </a:cubicBezTo>
                  <a:cubicBezTo>
                    <a:pt x="1070" y="245"/>
                    <a:pt x="1161" y="12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24"/>
            <p:cNvSpPr/>
            <p:nvPr/>
          </p:nvSpPr>
          <p:spPr>
            <a:xfrm>
              <a:off x="4578366" y="3180821"/>
              <a:ext cx="86604" cy="74482"/>
            </a:xfrm>
            <a:custGeom>
              <a:avLst/>
              <a:gdLst/>
              <a:ahLst/>
              <a:cxnLst/>
              <a:rect l="l" t="t" r="r" b="b"/>
              <a:pathLst>
                <a:path w="886" h="762" extrusionOk="0">
                  <a:moveTo>
                    <a:pt x="519" y="0"/>
                  </a:moveTo>
                  <a:cubicBezTo>
                    <a:pt x="153" y="0"/>
                    <a:pt x="0" y="398"/>
                    <a:pt x="244" y="642"/>
                  </a:cubicBezTo>
                  <a:cubicBezTo>
                    <a:pt x="327" y="725"/>
                    <a:pt x="427" y="762"/>
                    <a:pt x="524" y="762"/>
                  </a:cubicBezTo>
                  <a:cubicBezTo>
                    <a:pt x="712" y="762"/>
                    <a:pt x="886" y="620"/>
                    <a:pt x="886" y="398"/>
                  </a:cubicBezTo>
                  <a:cubicBezTo>
                    <a:pt x="886" y="184"/>
                    <a:pt x="70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24"/>
            <p:cNvSpPr/>
            <p:nvPr/>
          </p:nvSpPr>
          <p:spPr>
            <a:xfrm>
              <a:off x="4066330" y="2763722"/>
              <a:ext cx="74679" cy="164309"/>
            </a:xfrm>
            <a:custGeom>
              <a:avLst/>
              <a:gdLst/>
              <a:ahLst/>
              <a:cxnLst/>
              <a:rect l="l" t="t" r="r" b="b"/>
              <a:pathLst>
                <a:path w="764" h="1681" extrusionOk="0">
                  <a:moveTo>
                    <a:pt x="397" y="1"/>
                  </a:moveTo>
                  <a:cubicBezTo>
                    <a:pt x="183" y="1"/>
                    <a:pt x="0" y="367"/>
                    <a:pt x="0" y="856"/>
                  </a:cubicBezTo>
                  <a:cubicBezTo>
                    <a:pt x="0" y="1314"/>
                    <a:pt x="183" y="1681"/>
                    <a:pt x="397" y="1681"/>
                  </a:cubicBezTo>
                  <a:cubicBezTo>
                    <a:pt x="611" y="1681"/>
                    <a:pt x="764" y="1314"/>
                    <a:pt x="764" y="856"/>
                  </a:cubicBezTo>
                  <a:cubicBezTo>
                    <a:pt x="764" y="367"/>
                    <a:pt x="580"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 name="Google Shape;527;p24"/>
            <p:cNvSpPr/>
            <p:nvPr/>
          </p:nvSpPr>
          <p:spPr>
            <a:xfrm>
              <a:off x="4066330" y="2868211"/>
              <a:ext cx="74679" cy="59820"/>
            </a:xfrm>
            <a:custGeom>
              <a:avLst/>
              <a:gdLst/>
              <a:ahLst/>
              <a:cxnLst/>
              <a:rect l="l" t="t" r="r" b="b"/>
              <a:pathLst>
                <a:path w="764" h="612" extrusionOk="0">
                  <a:moveTo>
                    <a:pt x="764" y="1"/>
                  </a:moveTo>
                  <a:lnTo>
                    <a:pt x="764" y="1"/>
                  </a:lnTo>
                  <a:cubicBezTo>
                    <a:pt x="611" y="62"/>
                    <a:pt x="458" y="93"/>
                    <a:pt x="336" y="93"/>
                  </a:cubicBezTo>
                  <a:cubicBezTo>
                    <a:pt x="214" y="93"/>
                    <a:pt x="92" y="62"/>
                    <a:pt x="0" y="31"/>
                  </a:cubicBezTo>
                  <a:lnTo>
                    <a:pt x="0" y="31"/>
                  </a:lnTo>
                  <a:cubicBezTo>
                    <a:pt x="61" y="368"/>
                    <a:pt x="183" y="612"/>
                    <a:pt x="367" y="612"/>
                  </a:cubicBezTo>
                  <a:cubicBezTo>
                    <a:pt x="550" y="612"/>
                    <a:pt x="703" y="368"/>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 name="Google Shape;528;p24"/>
            <p:cNvSpPr/>
            <p:nvPr/>
          </p:nvSpPr>
          <p:spPr>
            <a:xfrm>
              <a:off x="3952847" y="2812790"/>
              <a:ext cx="149358" cy="130001"/>
            </a:xfrm>
            <a:custGeom>
              <a:avLst/>
              <a:gdLst/>
              <a:ahLst/>
              <a:cxnLst/>
              <a:rect l="l" t="t" r="r" b="b"/>
              <a:pathLst>
                <a:path w="1528" h="1330" extrusionOk="0">
                  <a:moveTo>
                    <a:pt x="342" y="1"/>
                  </a:moveTo>
                  <a:cubicBezTo>
                    <a:pt x="263" y="1"/>
                    <a:pt x="198" y="26"/>
                    <a:pt x="153" y="79"/>
                  </a:cubicBezTo>
                  <a:cubicBezTo>
                    <a:pt x="0" y="232"/>
                    <a:pt x="153" y="629"/>
                    <a:pt x="489" y="935"/>
                  </a:cubicBezTo>
                  <a:cubicBezTo>
                    <a:pt x="714" y="1182"/>
                    <a:pt x="988" y="1330"/>
                    <a:pt x="1179" y="1330"/>
                  </a:cubicBezTo>
                  <a:cubicBezTo>
                    <a:pt x="1247" y="1330"/>
                    <a:pt x="1304" y="1311"/>
                    <a:pt x="1344" y="1271"/>
                  </a:cubicBezTo>
                  <a:cubicBezTo>
                    <a:pt x="1528" y="1118"/>
                    <a:pt x="1375" y="721"/>
                    <a:pt x="1039" y="385"/>
                  </a:cubicBezTo>
                  <a:cubicBezTo>
                    <a:pt x="801" y="147"/>
                    <a:pt x="532" y="1"/>
                    <a:pt x="3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24"/>
            <p:cNvSpPr/>
            <p:nvPr/>
          </p:nvSpPr>
          <p:spPr>
            <a:xfrm>
              <a:off x="4003577" y="2889129"/>
              <a:ext cx="95695" cy="54248"/>
            </a:xfrm>
            <a:custGeom>
              <a:avLst/>
              <a:gdLst/>
              <a:ahLst/>
              <a:cxnLst/>
              <a:rect l="l" t="t" r="r" b="b"/>
              <a:pathLst>
                <a:path w="979" h="555" extrusionOk="0">
                  <a:moveTo>
                    <a:pt x="825" y="1"/>
                  </a:moveTo>
                  <a:cubicBezTo>
                    <a:pt x="642" y="154"/>
                    <a:pt x="428" y="215"/>
                    <a:pt x="184" y="215"/>
                  </a:cubicBezTo>
                  <a:cubicBezTo>
                    <a:pt x="123" y="215"/>
                    <a:pt x="62" y="215"/>
                    <a:pt x="1" y="184"/>
                  </a:cubicBezTo>
                  <a:lnTo>
                    <a:pt x="1" y="184"/>
                  </a:lnTo>
                  <a:cubicBezTo>
                    <a:pt x="218" y="424"/>
                    <a:pt x="483" y="555"/>
                    <a:pt x="661" y="555"/>
                  </a:cubicBezTo>
                  <a:cubicBezTo>
                    <a:pt x="733" y="555"/>
                    <a:pt x="790" y="533"/>
                    <a:pt x="825" y="490"/>
                  </a:cubicBezTo>
                  <a:cubicBezTo>
                    <a:pt x="978" y="33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24"/>
            <p:cNvSpPr/>
            <p:nvPr/>
          </p:nvSpPr>
          <p:spPr>
            <a:xfrm>
              <a:off x="3911012" y="2916009"/>
              <a:ext cx="167344" cy="77707"/>
            </a:xfrm>
            <a:custGeom>
              <a:avLst/>
              <a:gdLst/>
              <a:ahLst/>
              <a:cxnLst/>
              <a:rect l="l" t="t" r="r" b="b"/>
              <a:pathLst>
                <a:path w="1712" h="795" extrusionOk="0">
                  <a:moveTo>
                    <a:pt x="856" y="1"/>
                  </a:moveTo>
                  <a:cubicBezTo>
                    <a:pt x="398" y="1"/>
                    <a:pt x="1" y="215"/>
                    <a:pt x="1" y="398"/>
                  </a:cubicBezTo>
                  <a:cubicBezTo>
                    <a:pt x="1" y="612"/>
                    <a:pt x="398" y="795"/>
                    <a:pt x="856" y="795"/>
                  </a:cubicBezTo>
                  <a:cubicBezTo>
                    <a:pt x="1314" y="795"/>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24"/>
            <p:cNvSpPr/>
            <p:nvPr/>
          </p:nvSpPr>
          <p:spPr>
            <a:xfrm>
              <a:off x="3911012" y="2930963"/>
              <a:ext cx="167344" cy="62752"/>
            </a:xfrm>
            <a:custGeom>
              <a:avLst/>
              <a:gdLst/>
              <a:ahLst/>
              <a:cxnLst/>
              <a:rect l="l" t="t" r="r" b="b"/>
              <a:pathLst>
                <a:path w="1712" h="642" extrusionOk="0">
                  <a:moveTo>
                    <a:pt x="1528" y="0"/>
                  </a:moveTo>
                  <a:cubicBezTo>
                    <a:pt x="1345" y="275"/>
                    <a:pt x="1009" y="459"/>
                    <a:pt x="642" y="459"/>
                  </a:cubicBezTo>
                  <a:cubicBezTo>
                    <a:pt x="428" y="459"/>
                    <a:pt x="184" y="398"/>
                    <a:pt x="1" y="245"/>
                  </a:cubicBezTo>
                  <a:lnTo>
                    <a:pt x="1" y="245"/>
                  </a:lnTo>
                  <a:cubicBezTo>
                    <a:pt x="31" y="459"/>
                    <a:pt x="398" y="642"/>
                    <a:pt x="856" y="642"/>
                  </a:cubicBezTo>
                  <a:cubicBezTo>
                    <a:pt x="1314" y="642"/>
                    <a:pt x="1711" y="459"/>
                    <a:pt x="1711" y="245"/>
                  </a:cubicBezTo>
                  <a:cubicBezTo>
                    <a:pt x="1711" y="153"/>
                    <a:pt x="1620" y="62"/>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24"/>
            <p:cNvSpPr/>
            <p:nvPr/>
          </p:nvSpPr>
          <p:spPr>
            <a:xfrm>
              <a:off x="3952847" y="2966445"/>
              <a:ext cx="146426" cy="128730"/>
            </a:xfrm>
            <a:custGeom>
              <a:avLst/>
              <a:gdLst/>
              <a:ahLst/>
              <a:cxnLst/>
              <a:rect l="l" t="t" r="r" b="b"/>
              <a:pathLst>
                <a:path w="1498" h="1317" extrusionOk="0">
                  <a:moveTo>
                    <a:pt x="1160" y="0"/>
                  </a:moveTo>
                  <a:cubicBezTo>
                    <a:pt x="971" y="0"/>
                    <a:pt x="707" y="131"/>
                    <a:pt x="489" y="371"/>
                  </a:cubicBezTo>
                  <a:cubicBezTo>
                    <a:pt x="153" y="707"/>
                    <a:pt x="0" y="1104"/>
                    <a:pt x="153" y="1257"/>
                  </a:cubicBezTo>
                  <a:cubicBezTo>
                    <a:pt x="194" y="1297"/>
                    <a:pt x="252" y="1316"/>
                    <a:pt x="322" y="1316"/>
                  </a:cubicBezTo>
                  <a:cubicBezTo>
                    <a:pt x="514" y="1316"/>
                    <a:pt x="793" y="1175"/>
                    <a:pt x="1039" y="951"/>
                  </a:cubicBezTo>
                  <a:cubicBezTo>
                    <a:pt x="1344" y="615"/>
                    <a:pt x="1497" y="218"/>
                    <a:pt x="1344" y="65"/>
                  </a:cubicBezTo>
                  <a:cubicBezTo>
                    <a:pt x="1301" y="21"/>
                    <a:pt x="1237" y="0"/>
                    <a:pt x="116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24"/>
            <p:cNvSpPr/>
            <p:nvPr/>
          </p:nvSpPr>
          <p:spPr>
            <a:xfrm>
              <a:off x="3967704" y="2965565"/>
              <a:ext cx="134501" cy="129610"/>
            </a:xfrm>
            <a:custGeom>
              <a:avLst/>
              <a:gdLst/>
              <a:ahLst/>
              <a:cxnLst/>
              <a:rect l="l" t="t" r="r" b="b"/>
              <a:pathLst>
                <a:path w="1376" h="1326" extrusionOk="0">
                  <a:moveTo>
                    <a:pt x="1018" y="1"/>
                  </a:moveTo>
                  <a:cubicBezTo>
                    <a:pt x="966" y="1"/>
                    <a:pt x="911" y="16"/>
                    <a:pt x="856" y="44"/>
                  </a:cubicBezTo>
                  <a:cubicBezTo>
                    <a:pt x="978" y="593"/>
                    <a:pt x="581" y="1143"/>
                    <a:pt x="1" y="1235"/>
                  </a:cubicBezTo>
                  <a:lnTo>
                    <a:pt x="1" y="1266"/>
                  </a:lnTo>
                  <a:cubicBezTo>
                    <a:pt x="42" y="1306"/>
                    <a:pt x="100" y="1325"/>
                    <a:pt x="170" y="1325"/>
                  </a:cubicBezTo>
                  <a:cubicBezTo>
                    <a:pt x="360" y="1325"/>
                    <a:pt x="633" y="1184"/>
                    <a:pt x="856" y="960"/>
                  </a:cubicBezTo>
                  <a:cubicBezTo>
                    <a:pt x="1192" y="624"/>
                    <a:pt x="1376" y="227"/>
                    <a:pt x="1192" y="74"/>
                  </a:cubicBezTo>
                  <a:cubicBezTo>
                    <a:pt x="1142" y="24"/>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 name="Google Shape;534;p24"/>
            <p:cNvSpPr/>
            <p:nvPr/>
          </p:nvSpPr>
          <p:spPr>
            <a:xfrm>
              <a:off x="4063300" y="2978761"/>
              <a:ext cx="74777" cy="167242"/>
            </a:xfrm>
            <a:custGeom>
              <a:avLst/>
              <a:gdLst/>
              <a:ahLst/>
              <a:cxnLst/>
              <a:rect l="l" t="t" r="r" b="b"/>
              <a:pathLst>
                <a:path w="765" h="1711" extrusionOk="0">
                  <a:moveTo>
                    <a:pt x="398" y="0"/>
                  </a:moveTo>
                  <a:cubicBezTo>
                    <a:pt x="184" y="0"/>
                    <a:pt x="0" y="397"/>
                    <a:pt x="0" y="856"/>
                  </a:cubicBezTo>
                  <a:cubicBezTo>
                    <a:pt x="0" y="1314"/>
                    <a:pt x="184" y="1711"/>
                    <a:pt x="398" y="1711"/>
                  </a:cubicBezTo>
                  <a:cubicBezTo>
                    <a:pt x="61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24"/>
            <p:cNvSpPr/>
            <p:nvPr/>
          </p:nvSpPr>
          <p:spPr>
            <a:xfrm>
              <a:off x="4066330" y="2990686"/>
              <a:ext cx="77709" cy="152384"/>
            </a:xfrm>
            <a:custGeom>
              <a:avLst/>
              <a:gdLst/>
              <a:ahLst/>
              <a:cxnLst/>
              <a:rect l="l" t="t" r="r" b="b"/>
              <a:pathLst>
                <a:path w="795" h="1559" extrusionOk="0">
                  <a:moveTo>
                    <a:pt x="580" y="0"/>
                  </a:moveTo>
                  <a:lnTo>
                    <a:pt x="580" y="0"/>
                  </a:lnTo>
                  <a:cubicBezTo>
                    <a:pt x="642" y="428"/>
                    <a:pt x="397" y="856"/>
                    <a:pt x="0" y="1039"/>
                  </a:cubicBezTo>
                  <a:cubicBezTo>
                    <a:pt x="61" y="1345"/>
                    <a:pt x="214" y="1558"/>
                    <a:pt x="397" y="1558"/>
                  </a:cubicBezTo>
                  <a:cubicBezTo>
                    <a:pt x="611" y="1558"/>
                    <a:pt x="764" y="1192"/>
                    <a:pt x="764" y="734"/>
                  </a:cubicBezTo>
                  <a:cubicBezTo>
                    <a:pt x="794" y="459"/>
                    <a:pt x="733" y="214"/>
                    <a:pt x="5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24"/>
            <p:cNvSpPr/>
            <p:nvPr/>
          </p:nvSpPr>
          <p:spPr>
            <a:xfrm>
              <a:off x="4105135" y="2966934"/>
              <a:ext cx="149358" cy="128241"/>
            </a:xfrm>
            <a:custGeom>
              <a:avLst/>
              <a:gdLst/>
              <a:ahLst/>
              <a:cxnLst/>
              <a:rect l="l" t="t" r="r" b="b"/>
              <a:pathLst>
                <a:path w="1528" h="1312" extrusionOk="0">
                  <a:moveTo>
                    <a:pt x="322" y="0"/>
                  </a:moveTo>
                  <a:cubicBezTo>
                    <a:pt x="252" y="0"/>
                    <a:pt x="194" y="19"/>
                    <a:pt x="153" y="60"/>
                  </a:cubicBezTo>
                  <a:cubicBezTo>
                    <a:pt x="0" y="213"/>
                    <a:pt x="153" y="610"/>
                    <a:pt x="489" y="946"/>
                  </a:cubicBezTo>
                  <a:cubicBezTo>
                    <a:pt x="735" y="1170"/>
                    <a:pt x="997" y="1311"/>
                    <a:pt x="1192" y="1311"/>
                  </a:cubicBezTo>
                  <a:cubicBezTo>
                    <a:pt x="1263" y="1311"/>
                    <a:pt x="1326" y="1292"/>
                    <a:pt x="1375" y="1252"/>
                  </a:cubicBezTo>
                  <a:cubicBezTo>
                    <a:pt x="1528" y="1099"/>
                    <a:pt x="1375" y="702"/>
                    <a:pt x="1039" y="366"/>
                  </a:cubicBezTo>
                  <a:cubicBezTo>
                    <a:pt x="793" y="142"/>
                    <a:pt x="514"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24"/>
            <p:cNvSpPr/>
            <p:nvPr/>
          </p:nvSpPr>
          <p:spPr>
            <a:xfrm>
              <a:off x="4105135" y="2966934"/>
              <a:ext cx="137433" cy="113384"/>
            </a:xfrm>
            <a:custGeom>
              <a:avLst/>
              <a:gdLst/>
              <a:ahLst/>
              <a:cxnLst/>
              <a:rect l="l" t="t" r="r" b="b"/>
              <a:pathLst>
                <a:path w="1406" h="1160" extrusionOk="0">
                  <a:moveTo>
                    <a:pt x="319" y="1"/>
                  </a:moveTo>
                  <a:cubicBezTo>
                    <a:pt x="251" y="1"/>
                    <a:pt x="193" y="20"/>
                    <a:pt x="153" y="60"/>
                  </a:cubicBezTo>
                  <a:cubicBezTo>
                    <a:pt x="0" y="213"/>
                    <a:pt x="153" y="610"/>
                    <a:pt x="458" y="946"/>
                  </a:cubicBezTo>
                  <a:lnTo>
                    <a:pt x="489" y="946"/>
                  </a:lnTo>
                  <a:cubicBezTo>
                    <a:pt x="581" y="915"/>
                    <a:pt x="642" y="915"/>
                    <a:pt x="733" y="915"/>
                  </a:cubicBezTo>
                  <a:cubicBezTo>
                    <a:pt x="978" y="915"/>
                    <a:pt x="1222" y="1007"/>
                    <a:pt x="1405" y="1160"/>
                  </a:cubicBezTo>
                  <a:cubicBezTo>
                    <a:pt x="1405" y="854"/>
                    <a:pt x="1253" y="579"/>
                    <a:pt x="1039" y="396"/>
                  </a:cubicBezTo>
                  <a:cubicBezTo>
                    <a:pt x="791" y="149"/>
                    <a:pt x="511" y="1"/>
                    <a:pt x="3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24"/>
            <p:cNvSpPr/>
            <p:nvPr/>
          </p:nvSpPr>
          <p:spPr>
            <a:xfrm>
              <a:off x="4128985" y="2919039"/>
              <a:ext cx="164314" cy="74677"/>
            </a:xfrm>
            <a:custGeom>
              <a:avLst/>
              <a:gdLst/>
              <a:ahLst/>
              <a:cxnLst/>
              <a:rect l="l" t="t" r="r" b="b"/>
              <a:pathLst>
                <a:path w="1681" h="764" extrusionOk="0">
                  <a:moveTo>
                    <a:pt x="825" y="0"/>
                  </a:moveTo>
                  <a:cubicBezTo>
                    <a:pt x="367" y="0"/>
                    <a:pt x="1" y="184"/>
                    <a:pt x="1" y="367"/>
                  </a:cubicBezTo>
                  <a:cubicBezTo>
                    <a:pt x="1" y="581"/>
                    <a:pt x="367" y="764"/>
                    <a:pt x="825" y="764"/>
                  </a:cubicBezTo>
                  <a:cubicBezTo>
                    <a:pt x="1314" y="764"/>
                    <a:pt x="1681" y="581"/>
                    <a:pt x="1681" y="367"/>
                  </a:cubicBezTo>
                  <a:cubicBezTo>
                    <a:pt x="1681"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24"/>
            <p:cNvSpPr/>
            <p:nvPr/>
          </p:nvSpPr>
          <p:spPr>
            <a:xfrm>
              <a:off x="4128985" y="2919039"/>
              <a:ext cx="146426" cy="74677"/>
            </a:xfrm>
            <a:custGeom>
              <a:avLst/>
              <a:gdLst/>
              <a:ahLst/>
              <a:cxnLst/>
              <a:rect l="l" t="t" r="r" b="b"/>
              <a:pathLst>
                <a:path w="1498" h="764" extrusionOk="0">
                  <a:moveTo>
                    <a:pt x="489" y="0"/>
                  </a:moveTo>
                  <a:cubicBezTo>
                    <a:pt x="184" y="61"/>
                    <a:pt x="1" y="214"/>
                    <a:pt x="1" y="367"/>
                  </a:cubicBezTo>
                  <a:cubicBezTo>
                    <a:pt x="1" y="550"/>
                    <a:pt x="367" y="764"/>
                    <a:pt x="825" y="764"/>
                  </a:cubicBezTo>
                  <a:cubicBezTo>
                    <a:pt x="1070" y="764"/>
                    <a:pt x="1284" y="703"/>
                    <a:pt x="1497" y="611"/>
                  </a:cubicBezTo>
                  <a:lnTo>
                    <a:pt x="1436" y="611"/>
                  </a:lnTo>
                  <a:cubicBezTo>
                    <a:pt x="1412" y="613"/>
                    <a:pt x="1388" y="614"/>
                    <a:pt x="1365" y="614"/>
                  </a:cubicBezTo>
                  <a:cubicBezTo>
                    <a:pt x="968" y="614"/>
                    <a:pt x="633" y="375"/>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24"/>
            <p:cNvSpPr/>
            <p:nvPr/>
          </p:nvSpPr>
          <p:spPr>
            <a:xfrm>
              <a:off x="4105135" y="2812790"/>
              <a:ext cx="149358" cy="130001"/>
            </a:xfrm>
            <a:custGeom>
              <a:avLst/>
              <a:gdLst/>
              <a:ahLst/>
              <a:cxnLst/>
              <a:rect l="l" t="t" r="r" b="b"/>
              <a:pathLst>
                <a:path w="1528" h="1330" extrusionOk="0">
                  <a:moveTo>
                    <a:pt x="1167" y="1"/>
                  </a:moveTo>
                  <a:cubicBezTo>
                    <a:pt x="967" y="1"/>
                    <a:pt x="705" y="147"/>
                    <a:pt x="489" y="385"/>
                  </a:cubicBezTo>
                  <a:cubicBezTo>
                    <a:pt x="153" y="721"/>
                    <a:pt x="0" y="1118"/>
                    <a:pt x="153" y="1271"/>
                  </a:cubicBezTo>
                  <a:cubicBezTo>
                    <a:pt x="193" y="1311"/>
                    <a:pt x="251" y="1330"/>
                    <a:pt x="319" y="1330"/>
                  </a:cubicBezTo>
                  <a:cubicBezTo>
                    <a:pt x="511" y="1330"/>
                    <a:pt x="791" y="1182"/>
                    <a:pt x="1039" y="935"/>
                  </a:cubicBezTo>
                  <a:cubicBezTo>
                    <a:pt x="1375" y="629"/>
                    <a:pt x="1528" y="232"/>
                    <a:pt x="1375" y="79"/>
                  </a:cubicBezTo>
                  <a:cubicBezTo>
                    <a:pt x="1321" y="26"/>
                    <a:pt x="1250" y="1"/>
                    <a:pt x="11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24"/>
            <p:cNvSpPr/>
            <p:nvPr/>
          </p:nvSpPr>
          <p:spPr>
            <a:xfrm>
              <a:off x="4111098" y="2874271"/>
              <a:ext cx="119545" cy="66076"/>
            </a:xfrm>
            <a:custGeom>
              <a:avLst/>
              <a:gdLst/>
              <a:ahLst/>
              <a:cxnLst/>
              <a:rect l="l" t="t" r="r" b="b"/>
              <a:pathLst>
                <a:path w="1223" h="676" extrusionOk="0">
                  <a:moveTo>
                    <a:pt x="1222" y="0"/>
                  </a:moveTo>
                  <a:cubicBezTo>
                    <a:pt x="1100" y="183"/>
                    <a:pt x="856" y="275"/>
                    <a:pt x="611" y="275"/>
                  </a:cubicBezTo>
                  <a:cubicBezTo>
                    <a:pt x="458" y="275"/>
                    <a:pt x="275" y="214"/>
                    <a:pt x="153" y="122"/>
                  </a:cubicBezTo>
                  <a:cubicBezTo>
                    <a:pt x="31" y="336"/>
                    <a:pt x="0" y="550"/>
                    <a:pt x="92" y="642"/>
                  </a:cubicBezTo>
                  <a:cubicBezTo>
                    <a:pt x="114" y="664"/>
                    <a:pt x="157" y="675"/>
                    <a:pt x="215" y="675"/>
                  </a:cubicBezTo>
                  <a:cubicBezTo>
                    <a:pt x="397" y="675"/>
                    <a:pt x="723" y="561"/>
                    <a:pt x="978" y="306"/>
                  </a:cubicBezTo>
                  <a:cubicBezTo>
                    <a:pt x="1069" y="214"/>
                    <a:pt x="1161" y="9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24"/>
            <p:cNvSpPr/>
            <p:nvPr/>
          </p:nvSpPr>
          <p:spPr>
            <a:xfrm>
              <a:off x="4054307" y="2913076"/>
              <a:ext cx="89732" cy="74579"/>
            </a:xfrm>
            <a:custGeom>
              <a:avLst/>
              <a:gdLst/>
              <a:ahLst/>
              <a:cxnLst/>
              <a:rect l="l" t="t" r="r" b="b"/>
              <a:pathLst>
                <a:path w="918" h="763" extrusionOk="0">
                  <a:moveTo>
                    <a:pt x="520" y="0"/>
                  </a:moveTo>
                  <a:cubicBezTo>
                    <a:pt x="184" y="0"/>
                    <a:pt x="1" y="428"/>
                    <a:pt x="245" y="642"/>
                  </a:cubicBezTo>
                  <a:cubicBezTo>
                    <a:pt x="319" y="726"/>
                    <a:pt x="418" y="763"/>
                    <a:pt x="516" y="763"/>
                  </a:cubicBezTo>
                  <a:cubicBezTo>
                    <a:pt x="703" y="763"/>
                    <a:pt x="887" y="628"/>
                    <a:pt x="887" y="428"/>
                  </a:cubicBezTo>
                  <a:cubicBezTo>
                    <a:pt x="917" y="183"/>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24"/>
            <p:cNvSpPr/>
            <p:nvPr/>
          </p:nvSpPr>
          <p:spPr>
            <a:xfrm>
              <a:off x="4817160" y="2425351"/>
              <a:ext cx="74777" cy="164309"/>
            </a:xfrm>
            <a:custGeom>
              <a:avLst/>
              <a:gdLst/>
              <a:ahLst/>
              <a:cxnLst/>
              <a:rect l="l" t="t" r="r" b="b"/>
              <a:pathLst>
                <a:path w="765" h="1681" extrusionOk="0">
                  <a:moveTo>
                    <a:pt x="398" y="1"/>
                  </a:moveTo>
                  <a:cubicBezTo>
                    <a:pt x="184" y="1"/>
                    <a:pt x="1" y="367"/>
                    <a:pt x="1" y="825"/>
                  </a:cubicBezTo>
                  <a:cubicBezTo>
                    <a:pt x="1" y="1314"/>
                    <a:pt x="184" y="1681"/>
                    <a:pt x="398" y="1681"/>
                  </a:cubicBezTo>
                  <a:cubicBezTo>
                    <a:pt x="581" y="1681"/>
                    <a:pt x="765" y="1314"/>
                    <a:pt x="765" y="825"/>
                  </a:cubicBezTo>
                  <a:cubicBezTo>
                    <a:pt x="765" y="367"/>
                    <a:pt x="581"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24"/>
            <p:cNvSpPr/>
            <p:nvPr/>
          </p:nvSpPr>
          <p:spPr>
            <a:xfrm>
              <a:off x="4817160" y="2529840"/>
              <a:ext cx="74777" cy="59820"/>
            </a:xfrm>
            <a:custGeom>
              <a:avLst/>
              <a:gdLst/>
              <a:ahLst/>
              <a:cxnLst/>
              <a:rect l="l" t="t" r="r" b="b"/>
              <a:pathLst>
                <a:path w="765" h="612" extrusionOk="0">
                  <a:moveTo>
                    <a:pt x="765" y="1"/>
                  </a:moveTo>
                  <a:lnTo>
                    <a:pt x="765" y="1"/>
                  </a:lnTo>
                  <a:cubicBezTo>
                    <a:pt x="612" y="62"/>
                    <a:pt x="459" y="62"/>
                    <a:pt x="306" y="62"/>
                  </a:cubicBezTo>
                  <a:cubicBezTo>
                    <a:pt x="215" y="62"/>
                    <a:pt x="93" y="62"/>
                    <a:pt x="1" y="31"/>
                  </a:cubicBezTo>
                  <a:lnTo>
                    <a:pt x="1" y="31"/>
                  </a:lnTo>
                  <a:cubicBezTo>
                    <a:pt x="32" y="367"/>
                    <a:pt x="184" y="612"/>
                    <a:pt x="368" y="612"/>
                  </a:cubicBezTo>
                  <a:cubicBezTo>
                    <a:pt x="551" y="612"/>
                    <a:pt x="704" y="337"/>
                    <a:pt x="76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24"/>
            <p:cNvSpPr/>
            <p:nvPr/>
          </p:nvSpPr>
          <p:spPr>
            <a:xfrm>
              <a:off x="4703774" y="2473343"/>
              <a:ext cx="146328" cy="131076"/>
            </a:xfrm>
            <a:custGeom>
              <a:avLst/>
              <a:gdLst/>
              <a:ahLst/>
              <a:cxnLst/>
              <a:rect l="l" t="t" r="r" b="b"/>
              <a:pathLst>
                <a:path w="1497" h="1341" extrusionOk="0">
                  <a:moveTo>
                    <a:pt x="319" y="0"/>
                  </a:moveTo>
                  <a:cubicBezTo>
                    <a:pt x="251" y="0"/>
                    <a:pt x="193" y="19"/>
                    <a:pt x="153" y="60"/>
                  </a:cubicBezTo>
                  <a:cubicBezTo>
                    <a:pt x="0" y="212"/>
                    <a:pt x="122" y="640"/>
                    <a:pt x="458" y="945"/>
                  </a:cubicBezTo>
                  <a:cubicBezTo>
                    <a:pt x="706" y="1193"/>
                    <a:pt x="986" y="1341"/>
                    <a:pt x="1178" y="1341"/>
                  </a:cubicBezTo>
                  <a:cubicBezTo>
                    <a:pt x="1247" y="1341"/>
                    <a:pt x="1304" y="1322"/>
                    <a:pt x="1344" y="1281"/>
                  </a:cubicBezTo>
                  <a:cubicBezTo>
                    <a:pt x="1497" y="1129"/>
                    <a:pt x="1375" y="732"/>
                    <a:pt x="1039" y="396"/>
                  </a:cubicBezTo>
                  <a:cubicBezTo>
                    <a:pt x="791"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 name="Google Shape;546;p24"/>
            <p:cNvSpPr/>
            <p:nvPr/>
          </p:nvSpPr>
          <p:spPr>
            <a:xfrm>
              <a:off x="4751474" y="2553787"/>
              <a:ext cx="92665" cy="51316"/>
            </a:xfrm>
            <a:custGeom>
              <a:avLst/>
              <a:gdLst/>
              <a:ahLst/>
              <a:cxnLst/>
              <a:rect l="l" t="t" r="r" b="b"/>
              <a:pathLst>
                <a:path w="948" h="525" extrusionOk="0">
                  <a:moveTo>
                    <a:pt x="856" y="0"/>
                  </a:moveTo>
                  <a:cubicBezTo>
                    <a:pt x="642" y="122"/>
                    <a:pt x="429" y="184"/>
                    <a:pt x="215" y="184"/>
                  </a:cubicBezTo>
                  <a:lnTo>
                    <a:pt x="1" y="184"/>
                  </a:lnTo>
                  <a:cubicBezTo>
                    <a:pt x="239" y="400"/>
                    <a:pt x="492" y="524"/>
                    <a:pt x="674" y="524"/>
                  </a:cubicBezTo>
                  <a:cubicBezTo>
                    <a:pt x="749" y="524"/>
                    <a:pt x="812" y="503"/>
                    <a:pt x="856" y="458"/>
                  </a:cubicBezTo>
                  <a:cubicBezTo>
                    <a:pt x="948" y="367"/>
                    <a:pt x="948" y="184"/>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24"/>
            <p:cNvSpPr/>
            <p:nvPr/>
          </p:nvSpPr>
          <p:spPr>
            <a:xfrm>
              <a:off x="4661939" y="2577637"/>
              <a:ext cx="167344" cy="74775"/>
            </a:xfrm>
            <a:custGeom>
              <a:avLst/>
              <a:gdLst/>
              <a:ahLst/>
              <a:cxnLst/>
              <a:rect l="l" t="t" r="r" b="b"/>
              <a:pathLst>
                <a:path w="1712" h="765" extrusionOk="0">
                  <a:moveTo>
                    <a:pt x="856" y="1"/>
                  </a:moveTo>
                  <a:cubicBezTo>
                    <a:pt x="367" y="1"/>
                    <a:pt x="0" y="153"/>
                    <a:pt x="0" y="367"/>
                  </a:cubicBezTo>
                  <a:cubicBezTo>
                    <a:pt x="0" y="581"/>
                    <a:pt x="398"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 name="Google Shape;548;p24"/>
            <p:cNvSpPr/>
            <p:nvPr/>
          </p:nvSpPr>
          <p:spPr>
            <a:xfrm>
              <a:off x="4661939" y="2589562"/>
              <a:ext cx="167344" cy="65782"/>
            </a:xfrm>
            <a:custGeom>
              <a:avLst/>
              <a:gdLst/>
              <a:ahLst/>
              <a:cxnLst/>
              <a:rect l="l" t="t" r="r" b="b"/>
              <a:pathLst>
                <a:path w="1712" h="673" extrusionOk="0">
                  <a:moveTo>
                    <a:pt x="1497" y="1"/>
                  </a:moveTo>
                  <a:cubicBezTo>
                    <a:pt x="1314" y="306"/>
                    <a:pt x="978" y="490"/>
                    <a:pt x="642" y="490"/>
                  </a:cubicBezTo>
                  <a:cubicBezTo>
                    <a:pt x="398" y="490"/>
                    <a:pt x="184" y="428"/>
                    <a:pt x="0" y="276"/>
                  </a:cubicBezTo>
                  <a:lnTo>
                    <a:pt x="0" y="276"/>
                  </a:lnTo>
                  <a:cubicBezTo>
                    <a:pt x="31" y="490"/>
                    <a:pt x="398" y="673"/>
                    <a:pt x="856" y="673"/>
                  </a:cubicBezTo>
                  <a:cubicBezTo>
                    <a:pt x="1314" y="673"/>
                    <a:pt x="1711" y="490"/>
                    <a:pt x="1711" y="276"/>
                  </a:cubicBezTo>
                  <a:cubicBezTo>
                    <a:pt x="1681" y="154"/>
                    <a:pt x="1620"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 name="Google Shape;549;p24"/>
            <p:cNvSpPr/>
            <p:nvPr/>
          </p:nvSpPr>
          <p:spPr>
            <a:xfrm>
              <a:off x="4703774" y="2626705"/>
              <a:ext cx="146328" cy="130001"/>
            </a:xfrm>
            <a:custGeom>
              <a:avLst/>
              <a:gdLst/>
              <a:ahLst/>
              <a:cxnLst/>
              <a:rect l="l" t="t" r="r" b="b"/>
              <a:pathLst>
                <a:path w="1497" h="1330" extrusionOk="0">
                  <a:moveTo>
                    <a:pt x="1155" y="1"/>
                  </a:moveTo>
                  <a:cubicBezTo>
                    <a:pt x="965" y="1"/>
                    <a:pt x="696" y="147"/>
                    <a:pt x="458" y="385"/>
                  </a:cubicBezTo>
                  <a:cubicBezTo>
                    <a:pt x="122" y="721"/>
                    <a:pt x="0" y="1118"/>
                    <a:pt x="153" y="1270"/>
                  </a:cubicBezTo>
                  <a:cubicBezTo>
                    <a:pt x="193" y="1311"/>
                    <a:pt x="251" y="1330"/>
                    <a:pt x="319" y="1330"/>
                  </a:cubicBezTo>
                  <a:cubicBezTo>
                    <a:pt x="511" y="1330"/>
                    <a:pt x="791" y="1182"/>
                    <a:pt x="1039" y="934"/>
                  </a:cubicBezTo>
                  <a:cubicBezTo>
                    <a:pt x="1344" y="598"/>
                    <a:pt x="1497" y="232"/>
                    <a:pt x="1344" y="79"/>
                  </a:cubicBezTo>
                  <a:cubicBezTo>
                    <a:pt x="1300" y="25"/>
                    <a:pt x="1234" y="1"/>
                    <a:pt x="11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 name="Google Shape;550;p24"/>
            <p:cNvSpPr/>
            <p:nvPr/>
          </p:nvSpPr>
          <p:spPr>
            <a:xfrm>
              <a:off x="4715699" y="2625141"/>
              <a:ext cx="137433" cy="128632"/>
            </a:xfrm>
            <a:custGeom>
              <a:avLst/>
              <a:gdLst/>
              <a:ahLst/>
              <a:cxnLst/>
              <a:rect l="l" t="t" r="r" b="b"/>
              <a:pathLst>
                <a:path w="1406" h="1316" extrusionOk="0">
                  <a:moveTo>
                    <a:pt x="1025" y="1"/>
                  </a:moveTo>
                  <a:cubicBezTo>
                    <a:pt x="980" y="1"/>
                    <a:pt x="933" y="11"/>
                    <a:pt x="886" y="34"/>
                  </a:cubicBezTo>
                  <a:cubicBezTo>
                    <a:pt x="978" y="614"/>
                    <a:pt x="581" y="1164"/>
                    <a:pt x="0" y="1256"/>
                  </a:cubicBezTo>
                  <a:cubicBezTo>
                    <a:pt x="41" y="1297"/>
                    <a:pt x="100" y="1316"/>
                    <a:pt x="170" y="1316"/>
                  </a:cubicBezTo>
                  <a:cubicBezTo>
                    <a:pt x="361" y="1316"/>
                    <a:pt x="640" y="1174"/>
                    <a:pt x="886" y="950"/>
                  </a:cubicBezTo>
                  <a:cubicBezTo>
                    <a:pt x="1222" y="614"/>
                    <a:pt x="1406" y="248"/>
                    <a:pt x="1222" y="64"/>
                  </a:cubicBezTo>
                  <a:cubicBezTo>
                    <a:pt x="1166" y="27"/>
                    <a:pt x="1097"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 name="Google Shape;551;p24"/>
            <p:cNvSpPr/>
            <p:nvPr/>
          </p:nvSpPr>
          <p:spPr>
            <a:xfrm>
              <a:off x="4814227" y="2640389"/>
              <a:ext cx="74777" cy="167242"/>
            </a:xfrm>
            <a:custGeom>
              <a:avLst/>
              <a:gdLst/>
              <a:ahLst/>
              <a:cxnLst/>
              <a:rect l="l" t="t" r="r" b="b"/>
              <a:pathLst>
                <a:path w="765" h="1711" extrusionOk="0">
                  <a:moveTo>
                    <a:pt x="398" y="0"/>
                  </a:moveTo>
                  <a:cubicBezTo>
                    <a:pt x="184" y="0"/>
                    <a:pt x="0" y="367"/>
                    <a:pt x="0" y="855"/>
                  </a:cubicBezTo>
                  <a:cubicBezTo>
                    <a:pt x="0" y="1314"/>
                    <a:pt x="184" y="1711"/>
                    <a:pt x="398" y="1711"/>
                  </a:cubicBezTo>
                  <a:cubicBezTo>
                    <a:pt x="581" y="1711"/>
                    <a:pt x="764" y="1314"/>
                    <a:pt x="764" y="855"/>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 name="Google Shape;552;p24"/>
            <p:cNvSpPr/>
            <p:nvPr/>
          </p:nvSpPr>
          <p:spPr>
            <a:xfrm>
              <a:off x="4817160" y="2652314"/>
              <a:ext cx="74777" cy="155317"/>
            </a:xfrm>
            <a:custGeom>
              <a:avLst/>
              <a:gdLst/>
              <a:ahLst/>
              <a:cxnLst/>
              <a:rect l="l" t="t" r="r" b="b"/>
              <a:pathLst>
                <a:path w="765" h="1589" extrusionOk="0">
                  <a:moveTo>
                    <a:pt x="581" y="0"/>
                  </a:moveTo>
                  <a:lnTo>
                    <a:pt x="581" y="0"/>
                  </a:lnTo>
                  <a:cubicBezTo>
                    <a:pt x="612" y="428"/>
                    <a:pt x="398" y="856"/>
                    <a:pt x="1" y="1070"/>
                  </a:cubicBezTo>
                  <a:cubicBezTo>
                    <a:pt x="62" y="1375"/>
                    <a:pt x="215" y="1589"/>
                    <a:pt x="398" y="1589"/>
                  </a:cubicBezTo>
                  <a:cubicBezTo>
                    <a:pt x="551" y="1589"/>
                    <a:pt x="765" y="1192"/>
                    <a:pt x="765" y="733"/>
                  </a:cubicBezTo>
                  <a:cubicBezTo>
                    <a:pt x="765" y="459"/>
                    <a:pt x="70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 name="Google Shape;553;p24"/>
            <p:cNvSpPr/>
            <p:nvPr/>
          </p:nvSpPr>
          <p:spPr>
            <a:xfrm>
              <a:off x="4856063" y="2627194"/>
              <a:ext cx="146328" cy="129512"/>
            </a:xfrm>
            <a:custGeom>
              <a:avLst/>
              <a:gdLst/>
              <a:ahLst/>
              <a:cxnLst/>
              <a:rect l="l" t="t" r="r" b="b"/>
              <a:pathLst>
                <a:path w="1497" h="1325" extrusionOk="0">
                  <a:moveTo>
                    <a:pt x="328" y="1"/>
                  </a:moveTo>
                  <a:cubicBezTo>
                    <a:pt x="255" y="1"/>
                    <a:pt x="195" y="24"/>
                    <a:pt x="153" y="74"/>
                  </a:cubicBezTo>
                  <a:cubicBezTo>
                    <a:pt x="0" y="227"/>
                    <a:pt x="122" y="593"/>
                    <a:pt x="458" y="929"/>
                  </a:cubicBezTo>
                  <a:cubicBezTo>
                    <a:pt x="706" y="1177"/>
                    <a:pt x="986" y="1325"/>
                    <a:pt x="1178" y="1325"/>
                  </a:cubicBezTo>
                  <a:cubicBezTo>
                    <a:pt x="1247" y="1325"/>
                    <a:pt x="1304" y="1306"/>
                    <a:pt x="1344" y="1265"/>
                  </a:cubicBezTo>
                  <a:cubicBezTo>
                    <a:pt x="1497" y="1113"/>
                    <a:pt x="1375" y="685"/>
                    <a:pt x="1039" y="380"/>
                  </a:cubicBezTo>
                  <a:cubicBezTo>
                    <a:pt x="795" y="158"/>
                    <a:pt x="520" y="1"/>
                    <a:pt x="3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 name="Google Shape;554;p24"/>
            <p:cNvSpPr/>
            <p:nvPr/>
          </p:nvSpPr>
          <p:spPr>
            <a:xfrm>
              <a:off x="4856063" y="2628562"/>
              <a:ext cx="137433" cy="110452"/>
            </a:xfrm>
            <a:custGeom>
              <a:avLst/>
              <a:gdLst/>
              <a:ahLst/>
              <a:cxnLst/>
              <a:rect l="l" t="t" r="r" b="b"/>
              <a:pathLst>
                <a:path w="1406" h="1130" extrusionOk="0">
                  <a:moveTo>
                    <a:pt x="322" y="0"/>
                  </a:moveTo>
                  <a:cubicBezTo>
                    <a:pt x="252" y="0"/>
                    <a:pt x="194" y="19"/>
                    <a:pt x="153" y="60"/>
                  </a:cubicBezTo>
                  <a:cubicBezTo>
                    <a:pt x="0" y="213"/>
                    <a:pt x="153" y="610"/>
                    <a:pt x="458" y="946"/>
                  </a:cubicBezTo>
                  <a:lnTo>
                    <a:pt x="489" y="946"/>
                  </a:lnTo>
                  <a:cubicBezTo>
                    <a:pt x="550" y="915"/>
                    <a:pt x="642" y="915"/>
                    <a:pt x="733" y="915"/>
                  </a:cubicBezTo>
                  <a:cubicBezTo>
                    <a:pt x="978" y="915"/>
                    <a:pt x="1222" y="976"/>
                    <a:pt x="1405" y="1129"/>
                  </a:cubicBezTo>
                  <a:cubicBezTo>
                    <a:pt x="1405" y="854"/>
                    <a:pt x="1253" y="579"/>
                    <a:pt x="1008" y="366"/>
                  </a:cubicBezTo>
                  <a:cubicBezTo>
                    <a:pt x="785" y="142"/>
                    <a:pt x="512"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 name="Google Shape;555;p24"/>
            <p:cNvSpPr/>
            <p:nvPr/>
          </p:nvSpPr>
          <p:spPr>
            <a:xfrm>
              <a:off x="4876882" y="2580667"/>
              <a:ext cx="167344" cy="74677"/>
            </a:xfrm>
            <a:custGeom>
              <a:avLst/>
              <a:gdLst/>
              <a:ahLst/>
              <a:cxnLst/>
              <a:rect l="l" t="t" r="r" b="b"/>
              <a:pathLst>
                <a:path w="1712" h="764" extrusionOk="0">
                  <a:moveTo>
                    <a:pt x="856" y="0"/>
                  </a:moveTo>
                  <a:cubicBezTo>
                    <a:pt x="398" y="0"/>
                    <a:pt x="1" y="183"/>
                    <a:pt x="1" y="367"/>
                  </a:cubicBezTo>
                  <a:cubicBezTo>
                    <a:pt x="1" y="581"/>
                    <a:pt x="398" y="764"/>
                    <a:pt x="856" y="764"/>
                  </a:cubicBezTo>
                  <a:cubicBezTo>
                    <a:pt x="1345" y="764"/>
                    <a:pt x="1712" y="581"/>
                    <a:pt x="1712" y="367"/>
                  </a:cubicBezTo>
                  <a:cubicBezTo>
                    <a:pt x="1712" y="183"/>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 name="Google Shape;556;p24"/>
            <p:cNvSpPr/>
            <p:nvPr/>
          </p:nvSpPr>
          <p:spPr>
            <a:xfrm>
              <a:off x="4876882" y="2580667"/>
              <a:ext cx="149456" cy="71745"/>
            </a:xfrm>
            <a:custGeom>
              <a:avLst/>
              <a:gdLst/>
              <a:ahLst/>
              <a:cxnLst/>
              <a:rect l="l" t="t" r="r" b="b"/>
              <a:pathLst>
                <a:path w="1529" h="734" extrusionOk="0">
                  <a:moveTo>
                    <a:pt x="520" y="0"/>
                  </a:moveTo>
                  <a:cubicBezTo>
                    <a:pt x="215" y="61"/>
                    <a:pt x="1" y="183"/>
                    <a:pt x="1" y="367"/>
                  </a:cubicBezTo>
                  <a:cubicBezTo>
                    <a:pt x="1" y="581"/>
                    <a:pt x="398" y="733"/>
                    <a:pt x="856" y="733"/>
                  </a:cubicBezTo>
                  <a:cubicBezTo>
                    <a:pt x="1101" y="733"/>
                    <a:pt x="1315" y="703"/>
                    <a:pt x="1528" y="581"/>
                  </a:cubicBezTo>
                  <a:lnTo>
                    <a:pt x="1528" y="581"/>
                  </a:lnTo>
                  <a:lnTo>
                    <a:pt x="1467" y="611"/>
                  </a:lnTo>
                  <a:cubicBezTo>
                    <a:pt x="1040" y="611"/>
                    <a:pt x="673" y="367"/>
                    <a:pt x="5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 name="Google Shape;557;p24"/>
            <p:cNvSpPr/>
            <p:nvPr/>
          </p:nvSpPr>
          <p:spPr>
            <a:xfrm>
              <a:off x="4856063" y="2473343"/>
              <a:ext cx="146328" cy="131076"/>
            </a:xfrm>
            <a:custGeom>
              <a:avLst/>
              <a:gdLst/>
              <a:ahLst/>
              <a:cxnLst/>
              <a:rect l="l" t="t" r="r" b="b"/>
              <a:pathLst>
                <a:path w="1497" h="1341" extrusionOk="0">
                  <a:moveTo>
                    <a:pt x="1178" y="0"/>
                  </a:moveTo>
                  <a:cubicBezTo>
                    <a:pt x="986" y="0"/>
                    <a:pt x="706" y="148"/>
                    <a:pt x="458" y="396"/>
                  </a:cubicBezTo>
                  <a:cubicBezTo>
                    <a:pt x="153" y="732"/>
                    <a:pt x="0" y="1129"/>
                    <a:pt x="153" y="1281"/>
                  </a:cubicBezTo>
                  <a:cubicBezTo>
                    <a:pt x="193" y="1322"/>
                    <a:pt x="250" y="1341"/>
                    <a:pt x="319" y="1341"/>
                  </a:cubicBezTo>
                  <a:cubicBezTo>
                    <a:pt x="511" y="1341"/>
                    <a:pt x="791" y="1193"/>
                    <a:pt x="1039" y="945"/>
                  </a:cubicBezTo>
                  <a:cubicBezTo>
                    <a:pt x="1375" y="609"/>
                    <a:pt x="1497" y="212"/>
                    <a:pt x="1344"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 name="Google Shape;558;p24"/>
            <p:cNvSpPr/>
            <p:nvPr/>
          </p:nvSpPr>
          <p:spPr>
            <a:xfrm>
              <a:off x="4862025" y="2532870"/>
              <a:ext cx="119545" cy="69008"/>
            </a:xfrm>
            <a:custGeom>
              <a:avLst/>
              <a:gdLst/>
              <a:ahLst/>
              <a:cxnLst/>
              <a:rect l="l" t="t" r="r" b="b"/>
              <a:pathLst>
                <a:path w="1223" h="706" extrusionOk="0">
                  <a:moveTo>
                    <a:pt x="1222" y="0"/>
                  </a:moveTo>
                  <a:cubicBezTo>
                    <a:pt x="1069" y="214"/>
                    <a:pt x="856" y="306"/>
                    <a:pt x="611" y="306"/>
                  </a:cubicBezTo>
                  <a:cubicBezTo>
                    <a:pt x="428" y="306"/>
                    <a:pt x="275" y="245"/>
                    <a:pt x="122" y="153"/>
                  </a:cubicBezTo>
                  <a:cubicBezTo>
                    <a:pt x="0" y="367"/>
                    <a:pt x="0" y="550"/>
                    <a:pt x="92" y="672"/>
                  </a:cubicBezTo>
                  <a:cubicBezTo>
                    <a:pt x="114" y="694"/>
                    <a:pt x="157" y="706"/>
                    <a:pt x="215" y="706"/>
                  </a:cubicBezTo>
                  <a:cubicBezTo>
                    <a:pt x="397" y="706"/>
                    <a:pt x="722" y="592"/>
                    <a:pt x="978" y="336"/>
                  </a:cubicBezTo>
                  <a:cubicBezTo>
                    <a:pt x="1069" y="245"/>
                    <a:pt x="1161" y="123"/>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 name="Google Shape;559;p24"/>
            <p:cNvSpPr/>
            <p:nvPr/>
          </p:nvSpPr>
          <p:spPr>
            <a:xfrm>
              <a:off x="4805235" y="2577637"/>
              <a:ext cx="86702" cy="74579"/>
            </a:xfrm>
            <a:custGeom>
              <a:avLst/>
              <a:gdLst/>
              <a:ahLst/>
              <a:cxnLst/>
              <a:rect l="l" t="t" r="r" b="b"/>
              <a:pathLst>
                <a:path w="887" h="763" extrusionOk="0">
                  <a:moveTo>
                    <a:pt x="520" y="1"/>
                  </a:moveTo>
                  <a:cubicBezTo>
                    <a:pt x="154" y="1"/>
                    <a:pt x="1" y="428"/>
                    <a:pt x="245" y="642"/>
                  </a:cubicBezTo>
                  <a:cubicBezTo>
                    <a:pt x="328" y="725"/>
                    <a:pt x="428" y="762"/>
                    <a:pt x="525" y="762"/>
                  </a:cubicBezTo>
                  <a:cubicBezTo>
                    <a:pt x="713" y="762"/>
                    <a:pt x="887" y="620"/>
                    <a:pt x="887" y="398"/>
                  </a:cubicBezTo>
                  <a:cubicBezTo>
                    <a:pt x="887" y="184"/>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0" name="Google Shape;560;p24"/>
            <p:cNvSpPr/>
            <p:nvPr/>
          </p:nvSpPr>
          <p:spPr>
            <a:xfrm>
              <a:off x="5321823" y="2810563"/>
              <a:ext cx="74777" cy="164309"/>
            </a:xfrm>
            <a:custGeom>
              <a:avLst/>
              <a:gdLst/>
              <a:ahLst/>
              <a:cxnLst/>
              <a:rect l="l" t="t" r="r" b="b"/>
              <a:pathLst>
                <a:path w="765" h="1681" extrusionOk="0">
                  <a:moveTo>
                    <a:pt x="398" y="0"/>
                  </a:moveTo>
                  <a:cubicBezTo>
                    <a:pt x="184" y="0"/>
                    <a:pt x="1" y="367"/>
                    <a:pt x="1" y="856"/>
                  </a:cubicBezTo>
                  <a:cubicBezTo>
                    <a:pt x="1" y="1314"/>
                    <a:pt x="184" y="1681"/>
                    <a:pt x="398" y="1681"/>
                  </a:cubicBezTo>
                  <a:cubicBezTo>
                    <a:pt x="612" y="1681"/>
                    <a:pt x="764" y="1314"/>
                    <a:pt x="764" y="856"/>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24"/>
            <p:cNvSpPr/>
            <p:nvPr/>
          </p:nvSpPr>
          <p:spPr>
            <a:xfrm>
              <a:off x="5321823" y="2915053"/>
              <a:ext cx="74777" cy="59820"/>
            </a:xfrm>
            <a:custGeom>
              <a:avLst/>
              <a:gdLst/>
              <a:ahLst/>
              <a:cxnLst/>
              <a:rect l="l" t="t" r="r" b="b"/>
              <a:pathLst>
                <a:path w="765" h="612" extrusionOk="0">
                  <a:moveTo>
                    <a:pt x="764" y="1"/>
                  </a:moveTo>
                  <a:cubicBezTo>
                    <a:pt x="612" y="62"/>
                    <a:pt x="459" y="92"/>
                    <a:pt x="337" y="92"/>
                  </a:cubicBezTo>
                  <a:cubicBezTo>
                    <a:pt x="214" y="92"/>
                    <a:pt x="92" y="62"/>
                    <a:pt x="1" y="31"/>
                  </a:cubicBezTo>
                  <a:lnTo>
                    <a:pt x="1" y="31"/>
                  </a:lnTo>
                  <a:cubicBezTo>
                    <a:pt x="62" y="367"/>
                    <a:pt x="214" y="612"/>
                    <a:pt x="367" y="612"/>
                  </a:cubicBezTo>
                  <a:cubicBezTo>
                    <a:pt x="551"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24"/>
            <p:cNvSpPr/>
            <p:nvPr/>
          </p:nvSpPr>
          <p:spPr>
            <a:xfrm>
              <a:off x="5208339" y="2858458"/>
              <a:ext cx="149456" cy="131174"/>
            </a:xfrm>
            <a:custGeom>
              <a:avLst/>
              <a:gdLst/>
              <a:ahLst/>
              <a:cxnLst/>
              <a:rect l="l" t="t" r="r" b="b"/>
              <a:pathLst>
                <a:path w="1529" h="1342" extrusionOk="0">
                  <a:moveTo>
                    <a:pt x="320" y="1"/>
                  </a:moveTo>
                  <a:cubicBezTo>
                    <a:pt x="251" y="1"/>
                    <a:pt x="194" y="20"/>
                    <a:pt x="154" y="60"/>
                  </a:cubicBezTo>
                  <a:cubicBezTo>
                    <a:pt x="1" y="244"/>
                    <a:pt x="154" y="641"/>
                    <a:pt x="490" y="946"/>
                  </a:cubicBezTo>
                  <a:cubicBezTo>
                    <a:pt x="714" y="1194"/>
                    <a:pt x="989" y="1342"/>
                    <a:pt x="1179" y="1342"/>
                  </a:cubicBezTo>
                  <a:cubicBezTo>
                    <a:pt x="1247" y="1342"/>
                    <a:pt x="1305" y="1323"/>
                    <a:pt x="1345" y="1282"/>
                  </a:cubicBezTo>
                  <a:cubicBezTo>
                    <a:pt x="152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24"/>
            <p:cNvSpPr/>
            <p:nvPr/>
          </p:nvSpPr>
          <p:spPr>
            <a:xfrm>
              <a:off x="5259167" y="2938902"/>
              <a:ext cx="89634" cy="51316"/>
            </a:xfrm>
            <a:custGeom>
              <a:avLst/>
              <a:gdLst/>
              <a:ahLst/>
              <a:cxnLst/>
              <a:rect l="l" t="t" r="r" b="b"/>
              <a:pathLst>
                <a:path w="917" h="525" extrusionOk="0">
                  <a:moveTo>
                    <a:pt x="825" y="1"/>
                  </a:moveTo>
                  <a:cubicBezTo>
                    <a:pt x="642" y="123"/>
                    <a:pt x="397" y="184"/>
                    <a:pt x="183" y="184"/>
                  </a:cubicBezTo>
                  <a:lnTo>
                    <a:pt x="0" y="184"/>
                  </a:lnTo>
                  <a:cubicBezTo>
                    <a:pt x="216" y="401"/>
                    <a:pt x="479" y="525"/>
                    <a:pt x="657" y="525"/>
                  </a:cubicBezTo>
                  <a:cubicBezTo>
                    <a:pt x="730" y="525"/>
                    <a:pt x="789" y="504"/>
                    <a:pt x="825" y="459"/>
                  </a:cubicBezTo>
                  <a:cubicBezTo>
                    <a:pt x="917" y="368"/>
                    <a:pt x="91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24"/>
            <p:cNvSpPr/>
            <p:nvPr/>
          </p:nvSpPr>
          <p:spPr>
            <a:xfrm>
              <a:off x="5166602" y="2962850"/>
              <a:ext cx="167246" cy="74775"/>
            </a:xfrm>
            <a:custGeom>
              <a:avLst/>
              <a:gdLst/>
              <a:ahLst/>
              <a:cxnLst/>
              <a:rect l="l" t="t" r="r" b="b"/>
              <a:pathLst>
                <a:path w="1711" h="765" extrusionOk="0">
                  <a:moveTo>
                    <a:pt x="855" y="0"/>
                  </a:moveTo>
                  <a:cubicBezTo>
                    <a:pt x="397" y="0"/>
                    <a:pt x="0" y="153"/>
                    <a:pt x="0" y="367"/>
                  </a:cubicBezTo>
                  <a:cubicBezTo>
                    <a:pt x="0" y="581"/>
                    <a:pt x="397" y="764"/>
                    <a:pt x="855" y="764"/>
                  </a:cubicBezTo>
                  <a:cubicBezTo>
                    <a:pt x="1344" y="764"/>
                    <a:pt x="1711" y="581"/>
                    <a:pt x="1711" y="367"/>
                  </a:cubicBezTo>
                  <a:cubicBezTo>
                    <a:pt x="1711" y="184"/>
                    <a:pt x="134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24"/>
            <p:cNvSpPr/>
            <p:nvPr/>
          </p:nvSpPr>
          <p:spPr>
            <a:xfrm>
              <a:off x="5166602" y="2977805"/>
              <a:ext cx="167246" cy="62752"/>
            </a:xfrm>
            <a:custGeom>
              <a:avLst/>
              <a:gdLst/>
              <a:ahLst/>
              <a:cxnLst/>
              <a:rect l="l" t="t" r="r" b="b"/>
              <a:pathLst>
                <a:path w="1711" h="642" extrusionOk="0">
                  <a:moveTo>
                    <a:pt x="1528" y="0"/>
                  </a:moveTo>
                  <a:cubicBezTo>
                    <a:pt x="134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680" y="122"/>
                    <a:pt x="1619" y="3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24"/>
            <p:cNvSpPr/>
            <p:nvPr/>
          </p:nvSpPr>
          <p:spPr>
            <a:xfrm>
              <a:off x="5208339" y="3010745"/>
              <a:ext cx="146426" cy="131174"/>
            </a:xfrm>
            <a:custGeom>
              <a:avLst/>
              <a:gdLst/>
              <a:ahLst/>
              <a:cxnLst/>
              <a:rect l="l" t="t" r="r" b="b"/>
              <a:pathLst>
                <a:path w="1498" h="1342" extrusionOk="0">
                  <a:moveTo>
                    <a:pt x="1179" y="1"/>
                  </a:moveTo>
                  <a:cubicBezTo>
                    <a:pt x="989" y="1"/>
                    <a:pt x="714" y="149"/>
                    <a:pt x="490" y="396"/>
                  </a:cubicBezTo>
                  <a:cubicBezTo>
                    <a:pt x="154" y="732"/>
                    <a:pt x="1" y="1129"/>
                    <a:pt x="154" y="1282"/>
                  </a:cubicBezTo>
                  <a:cubicBezTo>
                    <a:pt x="194" y="1322"/>
                    <a:pt x="251" y="1342"/>
                    <a:pt x="320" y="1342"/>
                  </a:cubicBezTo>
                  <a:cubicBezTo>
                    <a:pt x="512" y="1342"/>
                    <a:pt x="792" y="1193"/>
                    <a:pt x="1039" y="946"/>
                  </a:cubicBezTo>
                  <a:cubicBezTo>
                    <a:pt x="1345" y="641"/>
                    <a:pt x="1498" y="244"/>
                    <a:pt x="1345" y="60"/>
                  </a:cubicBezTo>
                  <a:cubicBezTo>
                    <a:pt x="1305" y="20"/>
                    <a:pt x="1247" y="1"/>
                    <a:pt x="117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24"/>
            <p:cNvSpPr/>
            <p:nvPr/>
          </p:nvSpPr>
          <p:spPr>
            <a:xfrm>
              <a:off x="5223295" y="3012407"/>
              <a:ext cx="134501" cy="126580"/>
            </a:xfrm>
            <a:custGeom>
              <a:avLst/>
              <a:gdLst/>
              <a:ahLst/>
              <a:cxnLst/>
              <a:rect l="l" t="t" r="r" b="b"/>
              <a:pathLst>
                <a:path w="1376" h="1295" extrusionOk="0">
                  <a:moveTo>
                    <a:pt x="1018" y="1"/>
                  </a:moveTo>
                  <a:cubicBezTo>
                    <a:pt x="966" y="1"/>
                    <a:pt x="911" y="16"/>
                    <a:pt x="856" y="43"/>
                  </a:cubicBezTo>
                  <a:cubicBezTo>
                    <a:pt x="978" y="593"/>
                    <a:pt x="581" y="1143"/>
                    <a:pt x="1" y="1235"/>
                  </a:cubicBezTo>
                  <a:cubicBezTo>
                    <a:pt x="41" y="1276"/>
                    <a:pt x="100" y="1295"/>
                    <a:pt x="170" y="1295"/>
                  </a:cubicBezTo>
                  <a:cubicBezTo>
                    <a:pt x="362" y="1295"/>
                    <a:pt x="640" y="1153"/>
                    <a:pt x="886" y="929"/>
                  </a:cubicBezTo>
                  <a:cubicBezTo>
                    <a:pt x="1192" y="593"/>
                    <a:pt x="1375" y="227"/>
                    <a:pt x="1192" y="74"/>
                  </a:cubicBezTo>
                  <a:cubicBezTo>
                    <a:pt x="1141" y="23"/>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8" name="Google Shape;568;p24"/>
            <p:cNvSpPr/>
            <p:nvPr/>
          </p:nvSpPr>
          <p:spPr>
            <a:xfrm>
              <a:off x="5318890" y="3025504"/>
              <a:ext cx="74679" cy="167339"/>
            </a:xfrm>
            <a:custGeom>
              <a:avLst/>
              <a:gdLst/>
              <a:ahLst/>
              <a:cxnLst/>
              <a:rect l="l" t="t" r="r" b="b"/>
              <a:pathLst>
                <a:path w="764" h="1712" extrusionOk="0">
                  <a:moveTo>
                    <a:pt x="397" y="1"/>
                  </a:moveTo>
                  <a:cubicBezTo>
                    <a:pt x="183" y="1"/>
                    <a:pt x="0" y="398"/>
                    <a:pt x="0" y="856"/>
                  </a:cubicBezTo>
                  <a:cubicBezTo>
                    <a:pt x="0" y="1314"/>
                    <a:pt x="183" y="1712"/>
                    <a:pt x="397" y="1712"/>
                  </a:cubicBezTo>
                  <a:cubicBezTo>
                    <a:pt x="611" y="1712"/>
                    <a:pt x="764" y="1314"/>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9" name="Google Shape;569;p24"/>
            <p:cNvSpPr/>
            <p:nvPr/>
          </p:nvSpPr>
          <p:spPr>
            <a:xfrm>
              <a:off x="5321823" y="3037527"/>
              <a:ext cx="77709" cy="155317"/>
            </a:xfrm>
            <a:custGeom>
              <a:avLst/>
              <a:gdLst/>
              <a:ahLst/>
              <a:cxnLst/>
              <a:rect l="l" t="t" r="r" b="b"/>
              <a:pathLst>
                <a:path w="795" h="1589" extrusionOk="0">
                  <a:moveTo>
                    <a:pt x="581" y="0"/>
                  </a:moveTo>
                  <a:lnTo>
                    <a:pt x="581" y="0"/>
                  </a:lnTo>
                  <a:cubicBezTo>
                    <a:pt x="64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24"/>
            <p:cNvSpPr/>
            <p:nvPr/>
          </p:nvSpPr>
          <p:spPr>
            <a:xfrm>
              <a:off x="5360628" y="3012407"/>
              <a:ext cx="149456" cy="129610"/>
            </a:xfrm>
            <a:custGeom>
              <a:avLst/>
              <a:gdLst/>
              <a:ahLst/>
              <a:cxnLst/>
              <a:rect l="l" t="t" r="r" b="b"/>
              <a:pathLst>
                <a:path w="1529" h="1326" extrusionOk="0">
                  <a:moveTo>
                    <a:pt x="329" y="1"/>
                  </a:moveTo>
                  <a:cubicBezTo>
                    <a:pt x="256" y="1"/>
                    <a:pt x="196" y="23"/>
                    <a:pt x="154" y="74"/>
                  </a:cubicBezTo>
                  <a:cubicBezTo>
                    <a:pt x="1" y="227"/>
                    <a:pt x="154" y="624"/>
                    <a:pt x="490" y="960"/>
                  </a:cubicBezTo>
                  <a:cubicBezTo>
                    <a:pt x="736" y="1183"/>
                    <a:pt x="998" y="1325"/>
                    <a:pt x="1193" y="1325"/>
                  </a:cubicBezTo>
                  <a:cubicBezTo>
                    <a:pt x="1264" y="1325"/>
                    <a:pt x="1326" y="1306"/>
                    <a:pt x="1375" y="1265"/>
                  </a:cubicBezTo>
                  <a:cubicBezTo>
                    <a:pt x="1528" y="1112"/>
                    <a:pt x="1375" y="715"/>
                    <a:pt x="1039" y="379"/>
                  </a:cubicBezTo>
                  <a:cubicBezTo>
                    <a:pt x="796" y="158"/>
                    <a:pt x="520" y="1"/>
                    <a:pt x="3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24"/>
            <p:cNvSpPr/>
            <p:nvPr/>
          </p:nvSpPr>
          <p:spPr>
            <a:xfrm>
              <a:off x="5360628" y="3010745"/>
              <a:ext cx="137433" cy="116414"/>
            </a:xfrm>
            <a:custGeom>
              <a:avLst/>
              <a:gdLst/>
              <a:ahLst/>
              <a:cxnLst/>
              <a:rect l="l" t="t" r="r" b="b"/>
              <a:pathLst>
                <a:path w="1406" h="1191" extrusionOk="0">
                  <a:moveTo>
                    <a:pt x="320" y="1"/>
                  </a:moveTo>
                  <a:cubicBezTo>
                    <a:pt x="251" y="1"/>
                    <a:pt x="194" y="20"/>
                    <a:pt x="154" y="60"/>
                  </a:cubicBezTo>
                  <a:cubicBezTo>
                    <a:pt x="1" y="244"/>
                    <a:pt x="154" y="641"/>
                    <a:pt x="459" y="946"/>
                  </a:cubicBezTo>
                  <a:lnTo>
                    <a:pt x="490" y="977"/>
                  </a:lnTo>
                  <a:cubicBezTo>
                    <a:pt x="581" y="946"/>
                    <a:pt x="642" y="946"/>
                    <a:pt x="734" y="946"/>
                  </a:cubicBezTo>
                  <a:cubicBezTo>
                    <a:pt x="978" y="946"/>
                    <a:pt x="1223" y="1038"/>
                    <a:pt x="1406" y="1191"/>
                  </a:cubicBezTo>
                  <a:cubicBezTo>
                    <a:pt x="1406" y="885"/>
                    <a:pt x="1284" y="580"/>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24"/>
            <p:cNvSpPr/>
            <p:nvPr/>
          </p:nvSpPr>
          <p:spPr>
            <a:xfrm>
              <a:off x="5384576" y="2962850"/>
              <a:ext cx="164314" cy="77707"/>
            </a:xfrm>
            <a:custGeom>
              <a:avLst/>
              <a:gdLst/>
              <a:ahLst/>
              <a:cxnLst/>
              <a:rect l="l" t="t" r="r" b="b"/>
              <a:pathLst>
                <a:path w="1681" h="795" extrusionOk="0">
                  <a:moveTo>
                    <a:pt x="825" y="0"/>
                  </a:moveTo>
                  <a:cubicBezTo>
                    <a:pt x="367" y="0"/>
                    <a:pt x="0" y="153"/>
                    <a:pt x="0" y="397"/>
                  </a:cubicBezTo>
                  <a:cubicBezTo>
                    <a:pt x="0" y="611"/>
                    <a:pt x="367" y="795"/>
                    <a:pt x="825" y="795"/>
                  </a:cubicBezTo>
                  <a:cubicBezTo>
                    <a:pt x="1314" y="795"/>
                    <a:pt x="1680" y="581"/>
                    <a:pt x="1680" y="397"/>
                  </a:cubicBezTo>
                  <a:cubicBezTo>
                    <a:pt x="1680"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3" name="Google Shape;573;p24"/>
            <p:cNvSpPr/>
            <p:nvPr/>
          </p:nvSpPr>
          <p:spPr>
            <a:xfrm>
              <a:off x="5381545" y="2965782"/>
              <a:ext cx="149456" cy="74775"/>
            </a:xfrm>
            <a:custGeom>
              <a:avLst/>
              <a:gdLst/>
              <a:ahLst/>
              <a:cxnLst/>
              <a:rect l="l" t="t" r="r" b="b"/>
              <a:pathLst>
                <a:path w="1529" h="765" extrusionOk="0">
                  <a:moveTo>
                    <a:pt x="489" y="1"/>
                  </a:moveTo>
                  <a:cubicBezTo>
                    <a:pt x="214" y="62"/>
                    <a:pt x="1" y="184"/>
                    <a:pt x="1" y="367"/>
                  </a:cubicBezTo>
                  <a:cubicBezTo>
                    <a:pt x="1" y="581"/>
                    <a:pt x="398" y="765"/>
                    <a:pt x="856" y="765"/>
                  </a:cubicBezTo>
                  <a:cubicBezTo>
                    <a:pt x="1070" y="765"/>
                    <a:pt x="1314" y="704"/>
                    <a:pt x="1528" y="612"/>
                  </a:cubicBezTo>
                  <a:lnTo>
                    <a:pt x="1467" y="612"/>
                  </a:lnTo>
                  <a:cubicBezTo>
                    <a:pt x="1039"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24"/>
            <p:cNvSpPr/>
            <p:nvPr/>
          </p:nvSpPr>
          <p:spPr>
            <a:xfrm>
              <a:off x="5360628" y="2858458"/>
              <a:ext cx="149456" cy="131174"/>
            </a:xfrm>
            <a:custGeom>
              <a:avLst/>
              <a:gdLst/>
              <a:ahLst/>
              <a:cxnLst/>
              <a:rect l="l" t="t" r="r" b="b"/>
              <a:pathLst>
                <a:path w="1529" h="1342" extrusionOk="0">
                  <a:moveTo>
                    <a:pt x="1191" y="1"/>
                  </a:moveTo>
                  <a:cubicBezTo>
                    <a:pt x="989" y="1"/>
                    <a:pt x="714" y="149"/>
                    <a:pt x="490" y="396"/>
                  </a:cubicBezTo>
                  <a:cubicBezTo>
                    <a:pt x="154" y="732"/>
                    <a:pt x="1" y="1129"/>
                    <a:pt x="154" y="1282"/>
                  </a:cubicBezTo>
                  <a:cubicBezTo>
                    <a:pt x="194" y="1323"/>
                    <a:pt x="251" y="1342"/>
                    <a:pt x="320" y="1342"/>
                  </a:cubicBezTo>
                  <a:cubicBezTo>
                    <a:pt x="512" y="1342"/>
                    <a:pt x="792" y="1194"/>
                    <a:pt x="1039" y="946"/>
                  </a:cubicBezTo>
                  <a:cubicBezTo>
                    <a:pt x="1375" y="641"/>
                    <a:pt x="1528" y="213"/>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24"/>
            <p:cNvSpPr/>
            <p:nvPr/>
          </p:nvSpPr>
          <p:spPr>
            <a:xfrm>
              <a:off x="5366590" y="2918083"/>
              <a:ext cx="119545" cy="71549"/>
            </a:xfrm>
            <a:custGeom>
              <a:avLst/>
              <a:gdLst/>
              <a:ahLst/>
              <a:cxnLst/>
              <a:rect l="l" t="t" r="r" b="b"/>
              <a:pathLst>
                <a:path w="1223" h="732" extrusionOk="0">
                  <a:moveTo>
                    <a:pt x="1223" y="0"/>
                  </a:moveTo>
                  <a:cubicBezTo>
                    <a:pt x="1101" y="214"/>
                    <a:pt x="856" y="306"/>
                    <a:pt x="612" y="306"/>
                  </a:cubicBezTo>
                  <a:cubicBezTo>
                    <a:pt x="459" y="306"/>
                    <a:pt x="276" y="245"/>
                    <a:pt x="154" y="153"/>
                  </a:cubicBezTo>
                  <a:cubicBezTo>
                    <a:pt x="31" y="367"/>
                    <a:pt x="1" y="581"/>
                    <a:pt x="93" y="672"/>
                  </a:cubicBezTo>
                  <a:cubicBezTo>
                    <a:pt x="133" y="713"/>
                    <a:pt x="190" y="732"/>
                    <a:pt x="259" y="732"/>
                  </a:cubicBezTo>
                  <a:cubicBezTo>
                    <a:pt x="451" y="732"/>
                    <a:pt x="731" y="584"/>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24"/>
            <p:cNvSpPr/>
            <p:nvPr/>
          </p:nvSpPr>
          <p:spPr>
            <a:xfrm>
              <a:off x="5309898" y="2962850"/>
              <a:ext cx="86702" cy="74482"/>
            </a:xfrm>
            <a:custGeom>
              <a:avLst/>
              <a:gdLst/>
              <a:ahLst/>
              <a:cxnLst/>
              <a:rect l="l" t="t" r="r" b="b"/>
              <a:pathLst>
                <a:path w="887" h="762" extrusionOk="0">
                  <a:moveTo>
                    <a:pt x="520" y="0"/>
                  </a:moveTo>
                  <a:cubicBezTo>
                    <a:pt x="184" y="0"/>
                    <a:pt x="0" y="428"/>
                    <a:pt x="245" y="642"/>
                  </a:cubicBezTo>
                  <a:cubicBezTo>
                    <a:pt x="328" y="725"/>
                    <a:pt x="428" y="762"/>
                    <a:pt x="524" y="762"/>
                  </a:cubicBezTo>
                  <a:cubicBezTo>
                    <a:pt x="713" y="762"/>
                    <a:pt x="886" y="620"/>
                    <a:pt x="886" y="397"/>
                  </a:cubicBezTo>
                  <a:cubicBezTo>
                    <a:pt x="886"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24"/>
            <p:cNvSpPr/>
            <p:nvPr/>
          </p:nvSpPr>
          <p:spPr>
            <a:xfrm>
              <a:off x="5698047" y="227013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24"/>
            <p:cNvSpPr/>
            <p:nvPr/>
          </p:nvSpPr>
          <p:spPr>
            <a:xfrm>
              <a:off x="5695115" y="2374621"/>
              <a:ext cx="74679" cy="59820"/>
            </a:xfrm>
            <a:custGeom>
              <a:avLst/>
              <a:gdLst/>
              <a:ahLst/>
              <a:cxnLst/>
              <a:rect l="l" t="t" r="r" b="b"/>
              <a:pathLst>
                <a:path w="764" h="612" extrusionOk="0">
                  <a:moveTo>
                    <a:pt x="764" y="0"/>
                  </a:moveTo>
                  <a:cubicBezTo>
                    <a:pt x="642" y="61"/>
                    <a:pt x="489" y="61"/>
                    <a:pt x="336" y="61"/>
                  </a:cubicBezTo>
                  <a:cubicBezTo>
                    <a:pt x="214" y="61"/>
                    <a:pt x="122" y="61"/>
                    <a:pt x="0" y="31"/>
                  </a:cubicBezTo>
                  <a:lnTo>
                    <a:pt x="0" y="31"/>
                  </a:lnTo>
                  <a:cubicBezTo>
                    <a:pt x="61" y="367"/>
                    <a:pt x="214" y="611"/>
                    <a:pt x="397" y="611"/>
                  </a:cubicBezTo>
                  <a:cubicBezTo>
                    <a:pt x="581" y="611"/>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24"/>
            <p:cNvSpPr/>
            <p:nvPr/>
          </p:nvSpPr>
          <p:spPr>
            <a:xfrm>
              <a:off x="5581632" y="2318027"/>
              <a:ext cx="149358" cy="131174"/>
            </a:xfrm>
            <a:custGeom>
              <a:avLst/>
              <a:gdLst/>
              <a:ahLst/>
              <a:cxnLst/>
              <a:rect l="l" t="t" r="r" b="b"/>
              <a:pathLst>
                <a:path w="1528" h="1342" extrusionOk="0">
                  <a:moveTo>
                    <a:pt x="320" y="1"/>
                  </a:moveTo>
                  <a:cubicBezTo>
                    <a:pt x="251" y="1"/>
                    <a:pt x="193" y="20"/>
                    <a:pt x="153" y="60"/>
                  </a:cubicBezTo>
                  <a:cubicBezTo>
                    <a:pt x="0" y="213"/>
                    <a:pt x="153" y="640"/>
                    <a:pt x="489" y="946"/>
                  </a:cubicBezTo>
                  <a:cubicBezTo>
                    <a:pt x="736" y="1193"/>
                    <a:pt x="1017" y="1341"/>
                    <a:pt x="1209" y="1341"/>
                  </a:cubicBezTo>
                  <a:cubicBezTo>
                    <a:pt x="1277" y="1341"/>
                    <a:pt x="1335" y="1322"/>
                    <a:pt x="1375" y="1282"/>
                  </a:cubicBezTo>
                  <a:cubicBezTo>
                    <a:pt x="1528"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24"/>
            <p:cNvSpPr/>
            <p:nvPr/>
          </p:nvSpPr>
          <p:spPr>
            <a:xfrm>
              <a:off x="5632362" y="2398471"/>
              <a:ext cx="92665" cy="51316"/>
            </a:xfrm>
            <a:custGeom>
              <a:avLst/>
              <a:gdLst/>
              <a:ahLst/>
              <a:cxnLst/>
              <a:rect l="l" t="t" r="r" b="b"/>
              <a:pathLst>
                <a:path w="948" h="525" extrusionOk="0">
                  <a:moveTo>
                    <a:pt x="856" y="1"/>
                  </a:moveTo>
                  <a:cubicBezTo>
                    <a:pt x="642" y="123"/>
                    <a:pt x="428" y="184"/>
                    <a:pt x="184" y="184"/>
                  </a:cubicBezTo>
                  <a:lnTo>
                    <a:pt x="1" y="184"/>
                  </a:lnTo>
                  <a:cubicBezTo>
                    <a:pt x="217" y="400"/>
                    <a:pt x="479" y="525"/>
                    <a:pt x="668" y="525"/>
                  </a:cubicBezTo>
                  <a:cubicBezTo>
                    <a:pt x="746" y="525"/>
                    <a:pt x="811" y="504"/>
                    <a:pt x="856" y="459"/>
                  </a:cubicBezTo>
                  <a:cubicBezTo>
                    <a:pt x="948" y="367"/>
                    <a:pt x="917" y="184"/>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24"/>
            <p:cNvSpPr/>
            <p:nvPr/>
          </p:nvSpPr>
          <p:spPr>
            <a:xfrm>
              <a:off x="5542826" y="2422418"/>
              <a:ext cx="164314" cy="74677"/>
            </a:xfrm>
            <a:custGeom>
              <a:avLst/>
              <a:gdLst/>
              <a:ahLst/>
              <a:cxnLst/>
              <a:rect l="l" t="t" r="r" b="b"/>
              <a:pathLst>
                <a:path w="1681" h="764" extrusionOk="0">
                  <a:moveTo>
                    <a:pt x="825" y="0"/>
                  </a:moveTo>
                  <a:cubicBezTo>
                    <a:pt x="367" y="0"/>
                    <a:pt x="0" y="153"/>
                    <a:pt x="0" y="367"/>
                  </a:cubicBezTo>
                  <a:cubicBezTo>
                    <a:pt x="0" y="581"/>
                    <a:pt x="367" y="764"/>
                    <a:pt x="825" y="764"/>
                  </a:cubicBezTo>
                  <a:cubicBezTo>
                    <a:pt x="1314" y="764"/>
                    <a:pt x="1680" y="581"/>
                    <a:pt x="1680" y="367"/>
                  </a:cubicBezTo>
                  <a:cubicBezTo>
                    <a:pt x="1680" y="15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2" name="Google Shape;582;p24"/>
            <p:cNvSpPr/>
            <p:nvPr/>
          </p:nvSpPr>
          <p:spPr>
            <a:xfrm>
              <a:off x="5542826" y="2434343"/>
              <a:ext cx="164314" cy="65782"/>
            </a:xfrm>
            <a:custGeom>
              <a:avLst/>
              <a:gdLst/>
              <a:ahLst/>
              <a:cxnLst/>
              <a:rect l="l" t="t" r="r" b="b"/>
              <a:pathLst>
                <a:path w="1681" h="673" extrusionOk="0">
                  <a:moveTo>
                    <a:pt x="1497" y="0"/>
                  </a:moveTo>
                  <a:cubicBezTo>
                    <a:pt x="1314" y="306"/>
                    <a:pt x="978" y="489"/>
                    <a:pt x="611" y="489"/>
                  </a:cubicBezTo>
                  <a:cubicBezTo>
                    <a:pt x="397" y="489"/>
                    <a:pt x="184" y="428"/>
                    <a:pt x="0" y="275"/>
                  </a:cubicBezTo>
                  <a:lnTo>
                    <a:pt x="0" y="275"/>
                  </a:lnTo>
                  <a:cubicBezTo>
                    <a:pt x="31" y="489"/>
                    <a:pt x="367" y="672"/>
                    <a:pt x="825" y="672"/>
                  </a:cubicBezTo>
                  <a:cubicBezTo>
                    <a:pt x="1314" y="672"/>
                    <a:pt x="1680" y="489"/>
                    <a:pt x="1680" y="275"/>
                  </a:cubicBezTo>
                  <a:cubicBezTo>
                    <a:pt x="1680" y="153"/>
                    <a:pt x="1619"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3" name="Google Shape;583;p24"/>
            <p:cNvSpPr/>
            <p:nvPr/>
          </p:nvSpPr>
          <p:spPr>
            <a:xfrm>
              <a:off x="5581632" y="2470313"/>
              <a:ext cx="149358" cy="131174"/>
            </a:xfrm>
            <a:custGeom>
              <a:avLst/>
              <a:gdLst/>
              <a:ahLst/>
              <a:cxnLst/>
              <a:rect l="l" t="t" r="r" b="b"/>
              <a:pathLst>
                <a:path w="1528" h="1342" extrusionOk="0">
                  <a:moveTo>
                    <a:pt x="1209" y="1"/>
                  </a:moveTo>
                  <a:cubicBezTo>
                    <a:pt x="1017" y="1"/>
                    <a:pt x="736" y="149"/>
                    <a:pt x="489" y="396"/>
                  </a:cubicBezTo>
                  <a:cubicBezTo>
                    <a:pt x="184" y="732"/>
                    <a:pt x="0" y="1129"/>
                    <a:pt x="153" y="1282"/>
                  </a:cubicBezTo>
                  <a:cubicBezTo>
                    <a:pt x="193" y="1322"/>
                    <a:pt x="253" y="1341"/>
                    <a:pt x="324" y="1341"/>
                  </a:cubicBezTo>
                  <a:cubicBezTo>
                    <a:pt x="523" y="1341"/>
                    <a:pt x="814" y="1193"/>
                    <a:pt x="1039" y="946"/>
                  </a:cubicBezTo>
                  <a:cubicBezTo>
                    <a:pt x="1375" y="640"/>
                    <a:pt x="1528" y="213"/>
                    <a:pt x="1375" y="60"/>
                  </a:cubicBezTo>
                  <a:cubicBezTo>
                    <a:pt x="1335" y="20"/>
                    <a:pt x="1277" y="1"/>
                    <a:pt x="120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4" name="Google Shape;584;p24"/>
            <p:cNvSpPr/>
            <p:nvPr/>
          </p:nvSpPr>
          <p:spPr>
            <a:xfrm>
              <a:off x="5599519" y="2471193"/>
              <a:ext cx="131470" cy="130294"/>
            </a:xfrm>
            <a:custGeom>
              <a:avLst/>
              <a:gdLst/>
              <a:ahLst/>
              <a:cxnLst/>
              <a:rect l="l" t="t" r="r" b="b"/>
              <a:pathLst>
                <a:path w="1345" h="1333" extrusionOk="0">
                  <a:moveTo>
                    <a:pt x="983" y="0"/>
                  </a:moveTo>
                  <a:cubicBezTo>
                    <a:pt x="937" y="0"/>
                    <a:pt x="894" y="8"/>
                    <a:pt x="856" y="20"/>
                  </a:cubicBezTo>
                  <a:cubicBezTo>
                    <a:pt x="948" y="601"/>
                    <a:pt x="551" y="1151"/>
                    <a:pt x="1" y="1273"/>
                  </a:cubicBezTo>
                  <a:cubicBezTo>
                    <a:pt x="42" y="1314"/>
                    <a:pt x="100" y="1333"/>
                    <a:pt x="170" y="1333"/>
                  </a:cubicBezTo>
                  <a:cubicBezTo>
                    <a:pt x="362" y="1333"/>
                    <a:pt x="641" y="1191"/>
                    <a:pt x="887" y="967"/>
                  </a:cubicBezTo>
                  <a:cubicBezTo>
                    <a:pt x="1192" y="631"/>
                    <a:pt x="1345" y="234"/>
                    <a:pt x="1192" y="51"/>
                  </a:cubicBezTo>
                  <a:cubicBezTo>
                    <a:pt x="1120" y="15"/>
                    <a:pt x="1049" y="0"/>
                    <a:pt x="98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5" name="Google Shape;585;p24"/>
            <p:cNvSpPr/>
            <p:nvPr/>
          </p:nvSpPr>
          <p:spPr>
            <a:xfrm>
              <a:off x="5695115" y="2485073"/>
              <a:ext cx="74679" cy="167339"/>
            </a:xfrm>
            <a:custGeom>
              <a:avLst/>
              <a:gdLst/>
              <a:ahLst/>
              <a:cxnLst/>
              <a:rect l="l" t="t" r="r" b="b"/>
              <a:pathLst>
                <a:path w="764" h="1712" extrusionOk="0">
                  <a:moveTo>
                    <a:pt x="367" y="1"/>
                  </a:moveTo>
                  <a:cubicBezTo>
                    <a:pt x="153" y="1"/>
                    <a:pt x="0" y="367"/>
                    <a:pt x="0" y="856"/>
                  </a:cubicBezTo>
                  <a:cubicBezTo>
                    <a:pt x="0" y="1314"/>
                    <a:pt x="153" y="1711"/>
                    <a:pt x="367" y="1711"/>
                  </a:cubicBezTo>
                  <a:cubicBezTo>
                    <a:pt x="581" y="1711"/>
                    <a:pt x="764" y="1314"/>
                    <a:pt x="764" y="856"/>
                  </a:cubicBezTo>
                  <a:cubicBezTo>
                    <a:pt x="764" y="367"/>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6" name="Google Shape;586;p24"/>
            <p:cNvSpPr/>
            <p:nvPr/>
          </p:nvSpPr>
          <p:spPr>
            <a:xfrm>
              <a:off x="5698047" y="2496998"/>
              <a:ext cx="74777" cy="152384"/>
            </a:xfrm>
            <a:custGeom>
              <a:avLst/>
              <a:gdLst/>
              <a:ahLst/>
              <a:cxnLst/>
              <a:rect l="l" t="t" r="r" b="b"/>
              <a:pathLst>
                <a:path w="765" h="1559" extrusionOk="0">
                  <a:moveTo>
                    <a:pt x="581" y="1"/>
                  </a:moveTo>
                  <a:lnTo>
                    <a:pt x="581" y="1"/>
                  </a:lnTo>
                  <a:cubicBezTo>
                    <a:pt x="612" y="459"/>
                    <a:pt x="367" y="856"/>
                    <a:pt x="1" y="1070"/>
                  </a:cubicBezTo>
                  <a:cubicBezTo>
                    <a:pt x="62" y="1375"/>
                    <a:pt x="184" y="1559"/>
                    <a:pt x="367" y="1559"/>
                  </a:cubicBezTo>
                  <a:cubicBezTo>
                    <a:pt x="551" y="1559"/>
                    <a:pt x="764" y="1192"/>
                    <a:pt x="764" y="734"/>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7" name="Google Shape;587;p24"/>
            <p:cNvSpPr/>
            <p:nvPr/>
          </p:nvSpPr>
          <p:spPr>
            <a:xfrm>
              <a:off x="5733920" y="2470313"/>
              <a:ext cx="149358" cy="131174"/>
            </a:xfrm>
            <a:custGeom>
              <a:avLst/>
              <a:gdLst/>
              <a:ahLst/>
              <a:cxnLst/>
              <a:rect l="l" t="t" r="r" b="b"/>
              <a:pathLst>
                <a:path w="1528" h="1342" extrusionOk="0">
                  <a:moveTo>
                    <a:pt x="324" y="1"/>
                  </a:moveTo>
                  <a:cubicBezTo>
                    <a:pt x="253" y="1"/>
                    <a:pt x="193" y="20"/>
                    <a:pt x="153" y="60"/>
                  </a:cubicBezTo>
                  <a:cubicBezTo>
                    <a:pt x="0" y="243"/>
                    <a:pt x="153" y="640"/>
                    <a:pt x="489" y="946"/>
                  </a:cubicBezTo>
                  <a:cubicBezTo>
                    <a:pt x="736" y="1193"/>
                    <a:pt x="1017" y="1341"/>
                    <a:pt x="1209" y="1341"/>
                  </a:cubicBezTo>
                  <a:cubicBezTo>
                    <a:pt x="1277" y="1341"/>
                    <a:pt x="1335" y="1322"/>
                    <a:pt x="1375" y="1282"/>
                  </a:cubicBezTo>
                  <a:cubicBezTo>
                    <a:pt x="1528" y="1129"/>
                    <a:pt x="1375" y="701"/>
                    <a:pt x="1039" y="396"/>
                  </a:cubicBezTo>
                  <a:cubicBezTo>
                    <a:pt x="814" y="149"/>
                    <a:pt x="523" y="1"/>
                    <a:pt x="3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 name="Google Shape;588;p24"/>
            <p:cNvSpPr/>
            <p:nvPr/>
          </p:nvSpPr>
          <p:spPr>
            <a:xfrm>
              <a:off x="5733920" y="2473343"/>
              <a:ext cx="140463" cy="113384"/>
            </a:xfrm>
            <a:custGeom>
              <a:avLst/>
              <a:gdLst/>
              <a:ahLst/>
              <a:cxnLst/>
              <a:rect l="l" t="t" r="r" b="b"/>
              <a:pathLst>
                <a:path w="1437" h="1160" extrusionOk="0">
                  <a:moveTo>
                    <a:pt x="350" y="0"/>
                  </a:moveTo>
                  <a:cubicBezTo>
                    <a:pt x="281" y="0"/>
                    <a:pt x="224" y="19"/>
                    <a:pt x="184" y="60"/>
                  </a:cubicBezTo>
                  <a:cubicBezTo>
                    <a:pt x="0" y="212"/>
                    <a:pt x="184" y="609"/>
                    <a:pt x="489" y="945"/>
                  </a:cubicBezTo>
                  <a:lnTo>
                    <a:pt x="520" y="945"/>
                  </a:lnTo>
                  <a:cubicBezTo>
                    <a:pt x="611" y="915"/>
                    <a:pt x="672" y="915"/>
                    <a:pt x="764" y="915"/>
                  </a:cubicBezTo>
                  <a:cubicBezTo>
                    <a:pt x="1008" y="915"/>
                    <a:pt x="1253" y="976"/>
                    <a:pt x="1436" y="1159"/>
                  </a:cubicBezTo>
                  <a:cubicBezTo>
                    <a:pt x="1436" y="854"/>
                    <a:pt x="1283" y="579"/>
                    <a:pt x="1070" y="396"/>
                  </a:cubicBezTo>
                  <a:cubicBezTo>
                    <a:pt x="822" y="148"/>
                    <a:pt x="542" y="0"/>
                    <a:pt x="3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 name="Google Shape;589;p24"/>
            <p:cNvSpPr/>
            <p:nvPr/>
          </p:nvSpPr>
          <p:spPr>
            <a:xfrm>
              <a:off x="5757770" y="2425351"/>
              <a:ext cx="167344" cy="74775"/>
            </a:xfrm>
            <a:custGeom>
              <a:avLst/>
              <a:gdLst/>
              <a:ahLst/>
              <a:cxnLst/>
              <a:rect l="l" t="t" r="r" b="b"/>
              <a:pathLst>
                <a:path w="1712" h="765" extrusionOk="0">
                  <a:moveTo>
                    <a:pt x="856" y="1"/>
                  </a:moveTo>
                  <a:cubicBezTo>
                    <a:pt x="367" y="1"/>
                    <a:pt x="1" y="153"/>
                    <a:pt x="1" y="367"/>
                  </a:cubicBezTo>
                  <a:cubicBezTo>
                    <a:pt x="1" y="581"/>
                    <a:pt x="367"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 name="Google Shape;590;p24"/>
            <p:cNvSpPr/>
            <p:nvPr/>
          </p:nvSpPr>
          <p:spPr>
            <a:xfrm>
              <a:off x="5757770" y="2425351"/>
              <a:ext cx="146426" cy="71745"/>
            </a:xfrm>
            <a:custGeom>
              <a:avLst/>
              <a:gdLst/>
              <a:ahLst/>
              <a:cxnLst/>
              <a:rect l="l" t="t" r="r" b="b"/>
              <a:pathLst>
                <a:path w="1498" h="734" extrusionOk="0">
                  <a:moveTo>
                    <a:pt x="1497" y="581"/>
                  </a:moveTo>
                  <a:cubicBezTo>
                    <a:pt x="1476" y="592"/>
                    <a:pt x="1454" y="602"/>
                    <a:pt x="1432" y="612"/>
                  </a:cubicBezTo>
                  <a:lnTo>
                    <a:pt x="1432" y="612"/>
                  </a:lnTo>
                  <a:cubicBezTo>
                    <a:pt x="1433" y="612"/>
                    <a:pt x="1435" y="612"/>
                    <a:pt x="1436" y="612"/>
                  </a:cubicBezTo>
                  <a:lnTo>
                    <a:pt x="1497" y="581"/>
                  </a:lnTo>
                  <a:close/>
                  <a:moveTo>
                    <a:pt x="489" y="1"/>
                  </a:moveTo>
                  <a:cubicBezTo>
                    <a:pt x="215" y="62"/>
                    <a:pt x="1" y="184"/>
                    <a:pt x="1" y="367"/>
                  </a:cubicBezTo>
                  <a:cubicBezTo>
                    <a:pt x="1" y="581"/>
                    <a:pt x="367" y="734"/>
                    <a:pt x="856" y="734"/>
                  </a:cubicBezTo>
                  <a:cubicBezTo>
                    <a:pt x="1045" y="734"/>
                    <a:pt x="1258" y="686"/>
                    <a:pt x="1432" y="612"/>
                  </a:cubicBezTo>
                  <a:lnTo>
                    <a:pt x="1432" y="612"/>
                  </a:lnTo>
                  <a:cubicBezTo>
                    <a:pt x="1036" y="610"/>
                    <a:pt x="642" y="36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24"/>
            <p:cNvSpPr/>
            <p:nvPr/>
          </p:nvSpPr>
          <p:spPr>
            <a:xfrm>
              <a:off x="5733920" y="2318027"/>
              <a:ext cx="149358" cy="131174"/>
            </a:xfrm>
            <a:custGeom>
              <a:avLst/>
              <a:gdLst/>
              <a:ahLst/>
              <a:cxnLst/>
              <a:rect l="l" t="t" r="r" b="b"/>
              <a:pathLst>
                <a:path w="1528" h="1342" extrusionOk="0">
                  <a:moveTo>
                    <a:pt x="1204" y="1"/>
                  </a:moveTo>
                  <a:cubicBezTo>
                    <a:pt x="1005" y="1"/>
                    <a:pt x="714" y="149"/>
                    <a:pt x="489" y="396"/>
                  </a:cubicBezTo>
                  <a:cubicBezTo>
                    <a:pt x="153" y="732"/>
                    <a:pt x="0" y="1129"/>
                    <a:pt x="153" y="1282"/>
                  </a:cubicBezTo>
                  <a:cubicBezTo>
                    <a:pt x="201" y="1322"/>
                    <a:pt x="265" y="1341"/>
                    <a:pt x="337" y="1341"/>
                  </a:cubicBezTo>
                  <a:cubicBezTo>
                    <a:pt x="540" y="1341"/>
                    <a:pt x="814" y="1193"/>
                    <a:pt x="1039" y="946"/>
                  </a:cubicBezTo>
                  <a:cubicBezTo>
                    <a:pt x="1375" y="610"/>
                    <a:pt x="1528" y="213"/>
                    <a:pt x="1375" y="60"/>
                  </a:cubicBezTo>
                  <a:cubicBezTo>
                    <a:pt x="1335" y="20"/>
                    <a:pt x="1275" y="1"/>
                    <a:pt x="120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24"/>
            <p:cNvSpPr/>
            <p:nvPr/>
          </p:nvSpPr>
          <p:spPr>
            <a:xfrm>
              <a:off x="5739883" y="2380583"/>
              <a:ext cx="122478" cy="66076"/>
            </a:xfrm>
            <a:custGeom>
              <a:avLst/>
              <a:gdLst/>
              <a:ahLst/>
              <a:cxnLst/>
              <a:rect l="l" t="t" r="r" b="b"/>
              <a:pathLst>
                <a:path w="1253" h="676" extrusionOk="0">
                  <a:moveTo>
                    <a:pt x="1253" y="0"/>
                  </a:moveTo>
                  <a:cubicBezTo>
                    <a:pt x="1100" y="184"/>
                    <a:pt x="856" y="275"/>
                    <a:pt x="642" y="275"/>
                  </a:cubicBezTo>
                  <a:cubicBezTo>
                    <a:pt x="459" y="275"/>
                    <a:pt x="275" y="214"/>
                    <a:pt x="153" y="123"/>
                  </a:cubicBezTo>
                  <a:cubicBezTo>
                    <a:pt x="31" y="336"/>
                    <a:pt x="0" y="550"/>
                    <a:pt x="92" y="642"/>
                  </a:cubicBezTo>
                  <a:cubicBezTo>
                    <a:pt x="121" y="664"/>
                    <a:pt x="170" y="675"/>
                    <a:pt x="232" y="675"/>
                  </a:cubicBezTo>
                  <a:cubicBezTo>
                    <a:pt x="426" y="675"/>
                    <a:pt x="746" y="561"/>
                    <a:pt x="978" y="306"/>
                  </a:cubicBezTo>
                  <a:cubicBezTo>
                    <a:pt x="110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24"/>
            <p:cNvSpPr/>
            <p:nvPr/>
          </p:nvSpPr>
          <p:spPr>
            <a:xfrm>
              <a:off x="5683190" y="2422418"/>
              <a:ext cx="89634" cy="74482"/>
            </a:xfrm>
            <a:custGeom>
              <a:avLst/>
              <a:gdLst/>
              <a:ahLst/>
              <a:cxnLst/>
              <a:rect l="l" t="t" r="r" b="b"/>
              <a:pathLst>
                <a:path w="917" h="762" extrusionOk="0">
                  <a:moveTo>
                    <a:pt x="519" y="0"/>
                  </a:moveTo>
                  <a:cubicBezTo>
                    <a:pt x="183" y="0"/>
                    <a:pt x="0" y="397"/>
                    <a:pt x="244" y="642"/>
                  </a:cubicBezTo>
                  <a:cubicBezTo>
                    <a:pt x="327" y="724"/>
                    <a:pt x="431" y="762"/>
                    <a:pt x="532" y="762"/>
                  </a:cubicBezTo>
                  <a:cubicBezTo>
                    <a:pt x="729" y="762"/>
                    <a:pt x="916" y="619"/>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 name="Google Shape;594;p24"/>
            <p:cNvSpPr/>
            <p:nvPr/>
          </p:nvSpPr>
          <p:spPr>
            <a:xfrm>
              <a:off x="5223295" y="1884919"/>
              <a:ext cx="77709" cy="164309"/>
            </a:xfrm>
            <a:custGeom>
              <a:avLst/>
              <a:gdLst/>
              <a:ahLst/>
              <a:cxnLst/>
              <a:rect l="l" t="t" r="r" b="b"/>
              <a:pathLst>
                <a:path w="795" h="1681" extrusionOk="0">
                  <a:moveTo>
                    <a:pt x="398" y="0"/>
                  </a:moveTo>
                  <a:cubicBezTo>
                    <a:pt x="184" y="0"/>
                    <a:pt x="1" y="367"/>
                    <a:pt x="1" y="856"/>
                  </a:cubicBezTo>
                  <a:cubicBezTo>
                    <a:pt x="1" y="1314"/>
                    <a:pt x="184" y="1681"/>
                    <a:pt x="398" y="1681"/>
                  </a:cubicBezTo>
                  <a:cubicBezTo>
                    <a:pt x="612" y="168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 name="Google Shape;595;p24"/>
            <p:cNvSpPr/>
            <p:nvPr/>
          </p:nvSpPr>
          <p:spPr>
            <a:xfrm>
              <a:off x="5223295" y="1989408"/>
              <a:ext cx="74777" cy="59820"/>
            </a:xfrm>
            <a:custGeom>
              <a:avLst/>
              <a:gdLst/>
              <a:ahLst/>
              <a:cxnLst/>
              <a:rect l="l" t="t" r="r" b="b"/>
              <a:pathLst>
                <a:path w="765" h="612" extrusionOk="0">
                  <a:moveTo>
                    <a:pt x="764" y="1"/>
                  </a:moveTo>
                  <a:lnTo>
                    <a:pt x="764" y="1"/>
                  </a:lnTo>
                  <a:cubicBezTo>
                    <a:pt x="612" y="62"/>
                    <a:pt x="459" y="92"/>
                    <a:pt x="306" y="92"/>
                  </a:cubicBezTo>
                  <a:cubicBezTo>
                    <a:pt x="214" y="92"/>
                    <a:pt x="92" y="62"/>
                    <a:pt x="1" y="31"/>
                  </a:cubicBezTo>
                  <a:lnTo>
                    <a:pt x="1" y="31"/>
                  </a:lnTo>
                  <a:cubicBezTo>
                    <a:pt x="62"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 name="Google Shape;596;p24"/>
            <p:cNvSpPr/>
            <p:nvPr/>
          </p:nvSpPr>
          <p:spPr>
            <a:xfrm>
              <a:off x="5109811" y="1932814"/>
              <a:ext cx="146426" cy="131174"/>
            </a:xfrm>
            <a:custGeom>
              <a:avLst/>
              <a:gdLst/>
              <a:ahLst/>
              <a:cxnLst/>
              <a:rect l="l" t="t" r="r" b="b"/>
              <a:pathLst>
                <a:path w="1498" h="1342" extrusionOk="0">
                  <a:moveTo>
                    <a:pt x="320" y="1"/>
                  </a:moveTo>
                  <a:cubicBezTo>
                    <a:pt x="251" y="1"/>
                    <a:pt x="194" y="20"/>
                    <a:pt x="153" y="60"/>
                  </a:cubicBezTo>
                  <a:cubicBezTo>
                    <a:pt x="1" y="244"/>
                    <a:pt x="153" y="641"/>
                    <a:pt x="459" y="946"/>
                  </a:cubicBezTo>
                  <a:cubicBezTo>
                    <a:pt x="706" y="1194"/>
                    <a:pt x="987" y="1342"/>
                    <a:pt x="1178" y="1342"/>
                  </a:cubicBezTo>
                  <a:cubicBezTo>
                    <a:pt x="1247" y="1342"/>
                    <a:pt x="1305" y="1323"/>
                    <a:pt x="1345" y="1282"/>
                  </a:cubicBezTo>
                  <a:cubicBezTo>
                    <a:pt x="149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 name="Google Shape;597;p24"/>
            <p:cNvSpPr/>
            <p:nvPr/>
          </p:nvSpPr>
          <p:spPr>
            <a:xfrm>
              <a:off x="5157609" y="2013258"/>
              <a:ext cx="92665" cy="52489"/>
            </a:xfrm>
            <a:custGeom>
              <a:avLst/>
              <a:gdLst/>
              <a:ahLst/>
              <a:cxnLst/>
              <a:rect l="l" t="t" r="r" b="b"/>
              <a:pathLst>
                <a:path w="948" h="537" extrusionOk="0">
                  <a:moveTo>
                    <a:pt x="856" y="1"/>
                  </a:moveTo>
                  <a:cubicBezTo>
                    <a:pt x="673" y="123"/>
                    <a:pt x="428" y="184"/>
                    <a:pt x="214" y="184"/>
                  </a:cubicBezTo>
                  <a:lnTo>
                    <a:pt x="0" y="184"/>
                  </a:lnTo>
                  <a:cubicBezTo>
                    <a:pt x="250" y="411"/>
                    <a:pt x="516" y="537"/>
                    <a:pt x="699" y="537"/>
                  </a:cubicBezTo>
                  <a:cubicBezTo>
                    <a:pt x="763" y="537"/>
                    <a:pt x="816" y="521"/>
                    <a:pt x="856" y="490"/>
                  </a:cubicBezTo>
                  <a:cubicBezTo>
                    <a:pt x="947" y="368"/>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 name="Google Shape;598;p24"/>
            <p:cNvSpPr/>
            <p:nvPr/>
          </p:nvSpPr>
          <p:spPr>
            <a:xfrm>
              <a:off x="5068074" y="2037205"/>
              <a:ext cx="164314" cy="74775"/>
            </a:xfrm>
            <a:custGeom>
              <a:avLst/>
              <a:gdLst/>
              <a:ahLst/>
              <a:cxnLst/>
              <a:rect l="l" t="t" r="r" b="b"/>
              <a:pathLst>
                <a:path w="1681" h="765" extrusionOk="0">
                  <a:moveTo>
                    <a:pt x="855" y="0"/>
                  </a:moveTo>
                  <a:cubicBezTo>
                    <a:pt x="397" y="0"/>
                    <a:pt x="0" y="184"/>
                    <a:pt x="0" y="367"/>
                  </a:cubicBezTo>
                  <a:cubicBezTo>
                    <a:pt x="0" y="581"/>
                    <a:pt x="367" y="764"/>
                    <a:pt x="855" y="764"/>
                  </a:cubicBezTo>
                  <a:cubicBezTo>
                    <a:pt x="1314" y="764"/>
                    <a:pt x="1680" y="581"/>
                    <a:pt x="1680" y="367"/>
                  </a:cubicBezTo>
                  <a:cubicBezTo>
                    <a:pt x="1680" y="184"/>
                    <a:pt x="131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 name="Google Shape;599;p24"/>
            <p:cNvSpPr/>
            <p:nvPr/>
          </p:nvSpPr>
          <p:spPr>
            <a:xfrm>
              <a:off x="5068074" y="2052160"/>
              <a:ext cx="167246" cy="62752"/>
            </a:xfrm>
            <a:custGeom>
              <a:avLst/>
              <a:gdLst/>
              <a:ahLst/>
              <a:cxnLst/>
              <a:rect l="l" t="t" r="r" b="b"/>
              <a:pathLst>
                <a:path w="1711" h="642" extrusionOk="0">
                  <a:moveTo>
                    <a:pt x="1527" y="0"/>
                  </a:moveTo>
                  <a:cubicBezTo>
                    <a:pt x="131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711" y="153"/>
                    <a:pt x="1650" y="61"/>
                    <a:pt x="152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 name="Google Shape;600;p24"/>
            <p:cNvSpPr/>
            <p:nvPr/>
          </p:nvSpPr>
          <p:spPr>
            <a:xfrm>
              <a:off x="5109811" y="2087544"/>
              <a:ext cx="149456" cy="128828"/>
            </a:xfrm>
            <a:custGeom>
              <a:avLst/>
              <a:gdLst/>
              <a:ahLst/>
              <a:cxnLst/>
              <a:rect l="l" t="t" r="r" b="b"/>
              <a:pathLst>
                <a:path w="1529" h="1318" extrusionOk="0">
                  <a:moveTo>
                    <a:pt x="1160" y="1"/>
                  </a:moveTo>
                  <a:cubicBezTo>
                    <a:pt x="969" y="1"/>
                    <a:pt x="699" y="132"/>
                    <a:pt x="459" y="371"/>
                  </a:cubicBezTo>
                  <a:cubicBezTo>
                    <a:pt x="153" y="707"/>
                    <a:pt x="1" y="1104"/>
                    <a:pt x="153" y="1257"/>
                  </a:cubicBezTo>
                  <a:cubicBezTo>
                    <a:pt x="194" y="1298"/>
                    <a:pt x="253" y="1317"/>
                    <a:pt x="323" y="1317"/>
                  </a:cubicBezTo>
                  <a:cubicBezTo>
                    <a:pt x="515" y="1317"/>
                    <a:pt x="793" y="1175"/>
                    <a:pt x="1039" y="952"/>
                  </a:cubicBezTo>
                  <a:cubicBezTo>
                    <a:pt x="1345" y="616"/>
                    <a:pt x="1528" y="219"/>
                    <a:pt x="1345" y="66"/>
                  </a:cubicBezTo>
                  <a:cubicBezTo>
                    <a:pt x="1301" y="22"/>
                    <a:pt x="1237" y="1"/>
                    <a:pt x="116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 name="Google Shape;601;p24"/>
            <p:cNvSpPr/>
            <p:nvPr/>
          </p:nvSpPr>
          <p:spPr>
            <a:xfrm>
              <a:off x="5121736" y="2086176"/>
              <a:ext cx="134501" cy="130196"/>
            </a:xfrm>
            <a:custGeom>
              <a:avLst/>
              <a:gdLst/>
              <a:ahLst/>
              <a:cxnLst/>
              <a:rect l="l" t="t" r="r" b="b"/>
              <a:pathLst>
                <a:path w="1376" h="1332" extrusionOk="0">
                  <a:moveTo>
                    <a:pt x="1019" y="0"/>
                  </a:moveTo>
                  <a:cubicBezTo>
                    <a:pt x="976" y="0"/>
                    <a:pt x="932" y="7"/>
                    <a:pt x="887" y="19"/>
                  </a:cubicBezTo>
                  <a:cubicBezTo>
                    <a:pt x="1009" y="599"/>
                    <a:pt x="612" y="1180"/>
                    <a:pt x="31" y="1241"/>
                  </a:cubicBezTo>
                  <a:cubicBezTo>
                    <a:pt x="1" y="1241"/>
                    <a:pt x="1" y="1271"/>
                    <a:pt x="31" y="1271"/>
                  </a:cubicBezTo>
                  <a:cubicBezTo>
                    <a:pt x="72" y="1312"/>
                    <a:pt x="131" y="1331"/>
                    <a:pt x="200" y="1331"/>
                  </a:cubicBezTo>
                  <a:cubicBezTo>
                    <a:pt x="390" y="1331"/>
                    <a:pt x="663" y="1189"/>
                    <a:pt x="887" y="966"/>
                  </a:cubicBezTo>
                  <a:cubicBezTo>
                    <a:pt x="1223" y="630"/>
                    <a:pt x="1376" y="233"/>
                    <a:pt x="1223" y="80"/>
                  </a:cubicBezTo>
                  <a:cubicBezTo>
                    <a:pt x="1165" y="22"/>
                    <a:pt x="1094" y="0"/>
                    <a:pt x="10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 name="Google Shape;602;p24"/>
            <p:cNvSpPr/>
            <p:nvPr/>
          </p:nvSpPr>
          <p:spPr>
            <a:xfrm>
              <a:off x="5220362" y="2099860"/>
              <a:ext cx="77709" cy="167339"/>
            </a:xfrm>
            <a:custGeom>
              <a:avLst/>
              <a:gdLst/>
              <a:ahLst/>
              <a:cxnLst/>
              <a:rect l="l" t="t" r="r" b="b"/>
              <a:pathLst>
                <a:path w="795" h="1712" extrusionOk="0">
                  <a:moveTo>
                    <a:pt x="397" y="1"/>
                  </a:moveTo>
                  <a:cubicBezTo>
                    <a:pt x="183" y="1"/>
                    <a:pt x="0" y="398"/>
                    <a:pt x="0" y="856"/>
                  </a:cubicBezTo>
                  <a:cubicBezTo>
                    <a:pt x="0" y="1314"/>
                    <a:pt x="214" y="1712"/>
                    <a:pt x="397" y="1712"/>
                  </a:cubicBezTo>
                  <a:cubicBezTo>
                    <a:pt x="611" y="1712"/>
                    <a:pt x="794" y="1314"/>
                    <a:pt x="794" y="856"/>
                  </a:cubicBezTo>
                  <a:cubicBezTo>
                    <a:pt x="79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 name="Google Shape;603;p24"/>
            <p:cNvSpPr/>
            <p:nvPr/>
          </p:nvSpPr>
          <p:spPr>
            <a:xfrm>
              <a:off x="5223295" y="2111883"/>
              <a:ext cx="77709" cy="155317"/>
            </a:xfrm>
            <a:custGeom>
              <a:avLst/>
              <a:gdLst/>
              <a:ahLst/>
              <a:cxnLst/>
              <a:rect l="l" t="t" r="r" b="b"/>
              <a:pathLst>
                <a:path w="795" h="1589" extrusionOk="0">
                  <a:moveTo>
                    <a:pt x="581" y="0"/>
                  </a:moveTo>
                  <a:lnTo>
                    <a:pt x="581" y="0"/>
                  </a:lnTo>
                  <a:cubicBezTo>
                    <a:pt x="61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 name="Google Shape;604;p24"/>
            <p:cNvSpPr/>
            <p:nvPr/>
          </p:nvSpPr>
          <p:spPr>
            <a:xfrm>
              <a:off x="5262100" y="2088033"/>
              <a:ext cx="146426" cy="128339"/>
            </a:xfrm>
            <a:custGeom>
              <a:avLst/>
              <a:gdLst/>
              <a:ahLst/>
              <a:cxnLst/>
              <a:rect l="l" t="t" r="r" b="b"/>
              <a:pathLst>
                <a:path w="1498" h="1313" extrusionOk="0">
                  <a:moveTo>
                    <a:pt x="323" y="1"/>
                  </a:moveTo>
                  <a:cubicBezTo>
                    <a:pt x="253" y="1"/>
                    <a:pt x="194" y="20"/>
                    <a:pt x="153" y="61"/>
                  </a:cubicBezTo>
                  <a:cubicBezTo>
                    <a:pt x="1" y="214"/>
                    <a:pt x="153" y="611"/>
                    <a:pt x="489" y="947"/>
                  </a:cubicBezTo>
                  <a:cubicBezTo>
                    <a:pt x="713" y="1170"/>
                    <a:pt x="1002" y="1312"/>
                    <a:pt x="1201" y="1312"/>
                  </a:cubicBezTo>
                  <a:cubicBezTo>
                    <a:pt x="1274" y="1312"/>
                    <a:pt x="1334" y="1293"/>
                    <a:pt x="1375" y="1252"/>
                  </a:cubicBezTo>
                  <a:cubicBezTo>
                    <a:pt x="1498" y="1099"/>
                    <a:pt x="1375" y="672"/>
                    <a:pt x="1039" y="366"/>
                  </a:cubicBezTo>
                  <a:cubicBezTo>
                    <a:pt x="793" y="143"/>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 name="Google Shape;605;p24"/>
            <p:cNvSpPr/>
            <p:nvPr/>
          </p:nvSpPr>
          <p:spPr>
            <a:xfrm>
              <a:off x="5262100" y="2088131"/>
              <a:ext cx="137433" cy="113384"/>
            </a:xfrm>
            <a:custGeom>
              <a:avLst/>
              <a:gdLst/>
              <a:ahLst/>
              <a:cxnLst/>
              <a:rect l="l" t="t" r="r" b="b"/>
              <a:pathLst>
                <a:path w="1406" h="1160" extrusionOk="0">
                  <a:moveTo>
                    <a:pt x="320" y="0"/>
                  </a:moveTo>
                  <a:cubicBezTo>
                    <a:pt x="251" y="0"/>
                    <a:pt x="194" y="19"/>
                    <a:pt x="153" y="60"/>
                  </a:cubicBezTo>
                  <a:cubicBezTo>
                    <a:pt x="1" y="213"/>
                    <a:pt x="153" y="610"/>
                    <a:pt x="459" y="946"/>
                  </a:cubicBezTo>
                  <a:lnTo>
                    <a:pt x="489" y="946"/>
                  </a:lnTo>
                  <a:cubicBezTo>
                    <a:pt x="581" y="915"/>
                    <a:pt x="642" y="915"/>
                    <a:pt x="734" y="915"/>
                  </a:cubicBezTo>
                  <a:cubicBezTo>
                    <a:pt x="978" y="915"/>
                    <a:pt x="1223" y="1007"/>
                    <a:pt x="1406" y="1160"/>
                  </a:cubicBezTo>
                  <a:cubicBezTo>
                    <a:pt x="1406" y="854"/>
                    <a:pt x="1253" y="579"/>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 name="Google Shape;606;p24"/>
            <p:cNvSpPr/>
            <p:nvPr/>
          </p:nvSpPr>
          <p:spPr>
            <a:xfrm>
              <a:off x="5286048" y="2040138"/>
              <a:ext cx="164314" cy="74775"/>
            </a:xfrm>
            <a:custGeom>
              <a:avLst/>
              <a:gdLst/>
              <a:ahLst/>
              <a:cxnLst/>
              <a:rect l="l" t="t" r="r" b="b"/>
              <a:pathLst>
                <a:path w="1681" h="765" extrusionOk="0">
                  <a:moveTo>
                    <a:pt x="825" y="1"/>
                  </a:moveTo>
                  <a:cubicBezTo>
                    <a:pt x="367" y="1"/>
                    <a:pt x="0" y="184"/>
                    <a:pt x="0" y="367"/>
                  </a:cubicBezTo>
                  <a:cubicBezTo>
                    <a:pt x="0" y="581"/>
                    <a:pt x="367" y="765"/>
                    <a:pt x="825" y="765"/>
                  </a:cubicBezTo>
                  <a:cubicBezTo>
                    <a:pt x="1314" y="765"/>
                    <a:pt x="1680" y="581"/>
                    <a:pt x="1680" y="367"/>
                  </a:cubicBezTo>
                  <a:cubicBezTo>
                    <a:pt x="1680" y="184"/>
                    <a:pt x="1314" y="1"/>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 name="Google Shape;607;p24"/>
            <p:cNvSpPr/>
            <p:nvPr/>
          </p:nvSpPr>
          <p:spPr>
            <a:xfrm>
              <a:off x="5286048" y="2040138"/>
              <a:ext cx="146328" cy="71843"/>
            </a:xfrm>
            <a:custGeom>
              <a:avLst/>
              <a:gdLst/>
              <a:ahLst/>
              <a:cxnLst/>
              <a:rect l="l" t="t" r="r" b="b"/>
              <a:pathLst>
                <a:path w="1497" h="735" extrusionOk="0">
                  <a:moveTo>
                    <a:pt x="489" y="1"/>
                  </a:moveTo>
                  <a:cubicBezTo>
                    <a:pt x="183" y="62"/>
                    <a:pt x="0" y="215"/>
                    <a:pt x="0" y="367"/>
                  </a:cubicBezTo>
                  <a:cubicBezTo>
                    <a:pt x="0" y="581"/>
                    <a:pt x="367" y="734"/>
                    <a:pt x="825" y="734"/>
                  </a:cubicBezTo>
                  <a:cubicBezTo>
                    <a:pt x="1069" y="734"/>
                    <a:pt x="1283" y="704"/>
                    <a:pt x="1497" y="581"/>
                  </a:cubicBezTo>
                  <a:lnTo>
                    <a:pt x="1497" y="581"/>
                  </a:lnTo>
                  <a:lnTo>
                    <a:pt x="1436" y="612"/>
                  </a:lnTo>
                  <a:cubicBezTo>
                    <a:pt x="1008"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 name="Google Shape;608;p24"/>
            <p:cNvSpPr/>
            <p:nvPr/>
          </p:nvSpPr>
          <p:spPr>
            <a:xfrm>
              <a:off x="5262100" y="1932814"/>
              <a:ext cx="149456" cy="131174"/>
            </a:xfrm>
            <a:custGeom>
              <a:avLst/>
              <a:gdLst/>
              <a:ahLst/>
              <a:cxnLst/>
              <a:rect l="l" t="t" r="r" b="b"/>
              <a:pathLst>
                <a:path w="1529" h="1342" extrusionOk="0">
                  <a:moveTo>
                    <a:pt x="1191" y="1"/>
                  </a:moveTo>
                  <a:cubicBezTo>
                    <a:pt x="989" y="1"/>
                    <a:pt x="714" y="149"/>
                    <a:pt x="489" y="396"/>
                  </a:cubicBezTo>
                  <a:cubicBezTo>
                    <a:pt x="153" y="732"/>
                    <a:pt x="1" y="1129"/>
                    <a:pt x="153" y="1282"/>
                  </a:cubicBezTo>
                  <a:cubicBezTo>
                    <a:pt x="194" y="1323"/>
                    <a:pt x="251" y="1342"/>
                    <a:pt x="320" y="1342"/>
                  </a:cubicBezTo>
                  <a:cubicBezTo>
                    <a:pt x="512" y="1342"/>
                    <a:pt x="792" y="1194"/>
                    <a:pt x="1039" y="946"/>
                  </a:cubicBezTo>
                  <a:cubicBezTo>
                    <a:pt x="1375" y="610"/>
                    <a:pt x="1528" y="244"/>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 name="Google Shape;609;p24"/>
            <p:cNvSpPr/>
            <p:nvPr/>
          </p:nvSpPr>
          <p:spPr>
            <a:xfrm>
              <a:off x="5268062" y="1992438"/>
              <a:ext cx="119545" cy="69008"/>
            </a:xfrm>
            <a:custGeom>
              <a:avLst/>
              <a:gdLst/>
              <a:ahLst/>
              <a:cxnLst/>
              <a:rect l="l" t="t" r="r" b="b"/>
              <a:pathLst>
                <a:path w="1223" h="706" extrusionOk="0">
                  <a:moveTo>
                    <a:pt x="1223" y="0"/>
                  </a:moveTo>
                  <a:cubicBezTo>
                    <a:pt x="1101" y="214"/>
                    <a:pt x="856" y="306"/>
                    <a:pt x="612" y="306"/>
                  </a:cubicBezTo>
                  <a:cubicBezTo>
                    <a:pt x="459" y="306"/>
                    <a:pt x="276" y="245"/>
                    <a:pt x="154" y="153"/>
                  </a:cubicBezTo>
                  <a:cubicBezTo>
                    <a:pt x="31" y="367"/>
                    <a:pt x="1" y="581"/>
                    <a:pt x="92" y="672"/>
                  </a:cubicBezTo>
                  <a:cubicBezTo>
                    <a:pt x="122" y="694"/>
                    <a:pt x="169" y="706"/>
                    <a:pt x="228" y="706"/>
                  </a:cubicBezTo>
                  <a:cubicBezTo>
                    <a:pt x="415" y="706"/>
                    <a:pt x="723" y="591"/>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 name="Google Shape;610;p24"/>
            <p:cNvSpPr/>
            <p:nvPr/>
          </p:nvSpPr>
          <p:spPr>
            <a:xfrm>
              <a:off x="5211370" y="2037205"/>
              <a:ext cx="89634" cy="75459"/>
            </a:xfrm>
            <a:custGeom>
              <a:avLst/>
              <a:gdLst/>
              <a:ahLst/>
              <a:cxnLst/>
              <a:rect l="l" t="t" r="r" b="b"/>
              <a:pathLst>
                <a:path w="917" h="772" extrusionOk="0">
                  <a:moveTo>
                    <a:pt x="520" y="0"/>
                  </a:moveTo>
                  <a:cubicBezTo>
                    <a:pt x="184" y="0"/>
                    <a:pt x="0" y="428"/>
                    <a:pt x="245" y="672"/>
                  </a:cubicBezTo>
                  <a:cubicBezTo>
                    <a:pt x="322" y="740"/>
                    <a:pt x="418" y="771"/>
                    <a:pt x="513" y="771"/>
                  </a:cubicBezTo>
                  <a:cubicBezTo>
                    <a:pt x="717" y="771"/>
                    <a:pt x="917" y="627"/>
                    <a:pt x="917" y="397"/>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1" name="Google Shape;611;p24"/>
          <p:cNvGrpSpPr/>
          <p:nvPr/>
        </p:nvGrpSpPr>
        <p:grpSpPr>
          <a:xfrm>
            <a:off x="7430799" y="4792209"/>
            <a:ext cx="2037644" cy="1029515"/>
            <a:chOff x="1866724" y="1193292"/>
            <a:chExt cx="6154785" cy="3109690"/>
          </a:xfrm>
        </p:grpSpPr>
        <p:sp>
          <p:nvSpPr>
            <p:cNvPr id="612" name="Google Shape;612;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 name="Google Shape;613;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4" name="Google Shape;614;p24"/>
          <p:cNvGrpSpPr/>
          <p:nvPr/>
        </p:nvGrpSpPr>
        <p:grpSpPr>
          <a:xfrm flipH="1">
            <a:off x="8881563" y="5112065"/>
            <a:ext cx="1664253" cy="840860"/>
            <a:chOff x="1866724" y="1193292"/>
            <a:chExt cx="6154785" cy="3109690"/>
          </a:xfrm>
        </p:grpSpPr>
        <p:sp>
          <p:nvSpPr>
            <p:cNvPr id="615" name="Google Shape;615;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6" name="Google Shape;616;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17" name="Google Shape;617;p24"/>
          <p:cNvSpPr/>
          <p:nvPr/>
        </p:nvSpPr>
        <p:spPr>
          <a:xfrm flipH="1">
            <a:off x="242088" y="2541663"/>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8" name="Google Shape;618;p24"/>
          <p:cNvSpPr/>
          <p:nvPr/>
        </p:nvSpPr>
        <p:spPr>
          <a:xfrm flipH="1">
            <a:off x="9329755" y="351879"/>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65473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19"/>
        <p:cNvGrpSpPr/>
        <p:nvPr/>
      </p:nvGrpSpPr>
      <p:grpSpPr>
        <a:xfrm>
          <a:off x="0" y="0"/>
          <a:ext cx="0" cy="0"/>
          <a:chOff x="0" y="0"/>
          <a:chExt cx="0" cy="0"/>
        </a:xfrm>
      </p:grpSpPr>
      <p:sp>
        <p:nvSpPr>
          <p:cNvPr id="620" name="Google Shape;620;p25"/>
          <p:cNvSpPr txBox="1">
            <a:spLocks noGrp="1"/>
          </p:cNvSpPr>
          <p:nvPr>
            <p:ph type="title"/>
          </p:nvPr>
        </p:nvSpPr>
        <p:spPr>
          <a:xfrm>
            <a:off x="3045267" y="1325200"/>
            <a:ext cx="6101200" cy="7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1" name="Google Shape;621;p25"/>
          <p:cNvSpPr txBox="1">
            <a:spLocks noGrp="1"/>
          </p:cNvSpPr>
          <p:nvPr>
            <p:ph type="subTitle" idx="1"/>
          </p:nvPr>
        </p:nvSpPr>
        <p:spPr>
          <a:xfrm>
            <a:off x="3045567" y="2093200"/>
            <a:ext cx="6100800" cy="161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22" name="Google Shape;622;p25"/>
          <p:cNvGrpSpPr/>
          <p:nvPr/>
        </p:nvGrpSpPr>
        <p:grpSpPr>
          <a:xfrm>
            <a:off x="-184466" y="3531522"/>
            <a:ext cx="7748415" cy="2195639"/>
            <a:chOff x="664583" y="2178018"/>
            <a:chExt cx="7577664" cy="2147253"/>
          </a:xfrm>
        </p:grpSpPr>
        <p:sp>
          <p:nvSpPr>
            <p:cNvPr id="623" name="Google Shape;623;p25"/>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25"/>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5" name="Google Shape;625;p25"/>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6" name="Google Shape;626;p25"/>
          <p:cNvGrpSpPr/>
          <p:nvPr/>
        </p:nvGrpSpPr>
        <p:grpSpPr>
          <a:xfrm>
            <a:off x="-331600" y="5576298"/>
            <a:ext cx="12854800" cy="1281716"/>
            <a:chOff x="-248700" y="4182223"/>
            <a:chExt cx="9641100" cy="961287"/>
          </a:xfrm>
        </p:grpSpPr>
        <p:grpSp>
          <p:nvGrpSpPr>
            <p:cNvPr id="627" name="Google Shape;627;p25"/>
            <p:cNvGrpSpPr/>
            <p:nvPr/>
          </p:nvGrpSpPr>
          <p:grpSpPr>
            <a:xfrm>
              <a:off x="-248629" y="4462202"/>
              <a:ext cx="9640980" cy="681308"/>
              <a:chOff x="131200" y="4480088"/>
              <a:chExt cx="8881603" cy="627644"/>
            </a:xfrm>
          </p:grpSpPr>
          <p:sp>
            <p:nvSpPr>
              <p:cNvPr id="628" name="Google Shape;628;p2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9" name="Google Shape;629;p2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0" name="Google Shape;630;p2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1" name="Google Shape;631;p2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2" name="Google Shape;632;p25"/>
          <p:cNvSpPr/>
          <p:nvPr/>
        </p:nvSpPr>
        <p:spPr>
          <a:xfrm>
            <a:off x="180001" y="20932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3" name="Google Shape;633;p25"/>
          <p:cNvSpPr/>
          <p:nvPr/>
        </p:nvSpPr>
        <p:spPr>
          <a:xfrm>
            <a:off x="8538267" y="-174166"/>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417001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4"/>
        <p:cNvGrpSpPr/>
        <p:nvPr/>
      </p:nvGrpSpPr>
      <p:grpSpPr>
        <a:xfrm>
          <a:off x="0" y="0"/>
          <a:ext cx="0" cy="0"/>
          <a:chOff x="0" y="0"/>
          <a:chExt cx="0" cy="0"/>
        </a:xfrm>
      </p:grpSpPr>
      <p:sp>
        <p:nvSpPr>
          <p:cNvPr id="635" name="Google Shape;635;p26"/>
          <p:cNvSpPr txBox="1">
            <a:spLocks noGrp="1"/>
          </p:cNvSpPr>
          <p:nvPr>
            <p:ph type="title"/>
          </p:nvPr>
        </p:nvSpPr>
        <p:spPr>
          <a:xfrm>
            <a:off x="3220400" y="3396400"/>
            <a:ext cx="575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933"/>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636" name="Google Shape;636;p26"/>
          <p:cNvSpPr txBox="1">
            <a:spLocks noGrp="1"/>
          </p:cNvSpPr>
          <p:nvPr>
            <p:ph type="subTitle" idx="1"/>
          </p:nvPr>
        </p:nvSpPr>
        <p:spPr>
          <a:xfrm>
            <a:off x="3220400" y="1885200"/>
            <a:ext cx="5751200" cy="151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37" name="Google Shape;637;p26"/>
          <p:cNvSpPr/>
          <p:nvPr/>
        </p:nvSpPr>
        <p:spPr>
          <a:xfrm>
            <a:off x="244827" y="656534"/>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8" name="Google Shape;638;p26"/>
          <p:cNvSpPr/>
          <p:nvPr/>
        </p:nvSpPr>
        <p:spPr>
          <a:xfrm>
            <a:off x="-250300" y="28339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9" name="Google Shape;639;p26"/>
          <p:cNvSpPr/>
          <p:nvPr/>
        </p:nvSpPr>
        <p:spPr>
          <a:xfrm>
            <a:off x="8725563" y="1209300"/>
            <a:ext cx="2308132" cy="63697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0" name="Google Shape;640;p26"/>
          <p:cNvSpPr/>
          <p:nvPr/>
        </p:nvSpPr>
        <p:spPr>
          <a:xfrm>
            <a:off x="11182573" y="3457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41" name="Google Shape;641;p26"/>
          <p:cNvGrpSpPr/>
          <p:nvPr/>
        </p:nvGrpSpPr>
        <p:grpSpPr>
          <a:xfrm>
            <a:off x="2575704" y="4480971"/>
            <a:ext cx="2882688" cy="1137045"/>
            <a:chOff x="4432311" y="2548350"/>
            <a:chExt cx="4488305" cy="1770363"/>
          </a:xfrm>
        </p:grpSpPr>
        <p:sp>
          <p:nvSpPr>
            <p:cNvPr id="642" name="Google Shape;642;p2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3" name="Google Shape;643;p2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44" name="Google Shape;644;p26"/>
          <p:cNvGrpSpPr/>
          <p:nvPr/>
        </p:nvGrpSpPr>
        <p:grpSpPr>
          <a:xfrm>
            <a:off x="-331600" y="5576298"/>
            <a:ext cx="12854800" cy="1281716"/>
            <a:chOff x="-248700" y="4182223"/>
            <a:chExt cx="9641100" cy="961287"/>
          </a:xfrm>
        </p:grpSpPr>
        <p:grpSp>
          <p:nvGrpSpPr>
            <p:cNvPr id="645" name="Google Shape;645;p26"/>
            <p:cNvGrpSpPr/>
            <p:nvPr/>
          </p:nvGrpSpPr>
          <p:grpSpPr>
            <a:xfrm>
              <a:off x="-248629" y="4462202"/>
              <a:ext cx="9640980" cy="681308"/>
              <a:chOff x="131200" y="4480088"/>
              <a:chExt cx="8881603" cy="627644"/>
            </a:xfrm>
          </p:grpSpPr>
          <p:sp>
            <p:nvSpPr>
              <p:cNvPr id="646" name="Google Shape;646;p2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7" name="Google Shape;647;p2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8" name="Google Shape;648;p2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49" name="Google Shape;649;p2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744122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50"/>
        <p:cNvGrpSpPr/>
        <p:nvPr/>
      </p:nvGrpSpPr>
      <p:grpSpPr>
        <a:xfrm>
          <a:off x="0" y="0"/>
          <a:ext cx="0" cy="0"/>
          <a:chOff x="0" y="0"/>
          <a:chExt cx="0" cy="0"/>
        </a:xfrm>
      </p:grpSpPr>
      <p:sp>
        <p:nvSpPr>
          <p:cNvPr id="651" name="Google Shape;651;p27"/>
          <p:cNvSpPr txBox="1">
            <a:spLocks noGrp="1"/>
          </p:cNvSpPr>
          <p:nvPr>
            <p:ph type="title"/>
          </p:nvPr>
        </p:nvSpPr>
        <p:spPr>
          <a:xfrm>
            <a:off x="5582167" y="922533"/>
            <a:ext cx="5658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52" name="Google Shape;652;p27"/>
          <p:cNvSpPr txBox="1">
            <a:spLocks noGrp="1"/>
          </p:cNvSpPr>
          <p:nvPr>
            <p:ph type="title" idx="2" hasCustomPrompt="1"/>
          </p:nvPr>
        </p:nvSpPr>
        <p:spPr>
          <a:xfrm>
            <a:off x="2872967" y="9225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3" name="Google Shape;653;p27"/>
          <p:cNvSpPr txBox="1">
            <a:spLocks noGrp="1"/>
          </p:cNvSpPr>
          <p:nvPr>
            <p:ph type="subTitle" idx="1"/>
          </p:nvPr>
        </p:nvSpPr>
        <p:spPr>
          <a:xfrm>
            <a:off x="5582247" y="2044933"/>
            <a:ext cx="5658800" cy="601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54" name="Google Shape;654;p27"/>
          <p:cNvGrpSpPr/>
          <p:nvPr/>
        </p:nvGrpSpPr>
        <p:grpSpPr>
          <a:xfrm>
            <a:off x="9682002" y="4669880"/>
            <a:ext cx="3577477" cy="1411097"/>
            <a:chOff x="4432311" y="2548350"/>
            <a:chExt cx="4488305" cy="1770363"/>
          </a:xfrm>
        </p:grpSpPr>
        <p:sp>
          <p:nvSpPr>
            <p:cNvPr id="655" name="Google Shape;655;p27"/>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6" name="Google Shape;656;p27"/>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57" name="Google Shape;657;p27"/>
          <p:cNvSpPr/>
          <p:nvPr/>
        </p:nvSpPr>
        <p:spPr>
          <a:xfrm flipH="1">
            <a:off x="8450545" y="795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8" name="Google Shape;658;p27"/>
          <p:cNvSpPr/>
          <p:nvPr/>
        </p:nvSpPr>
        <p:spPr>
          <a:xfrm flipH="1">
            <a:off x="-351999" y="10509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59" name="Google Shape;659;p27"/>
          <p:cNvGrpSpPr/>
          <p:nvPr/>
        </p:nvGrpSpPr>
        <p:grpSpPr>
          <a:xfrm>
            <a:off x="-331600" y="5576298"/>
            <a:ext cx="12854800" cy="1281716"/>
            <a:chOff x="-248700" y="4182223"/>
            <a:chExt cx="9641100" cy="961287"/>
          </a:xfrm>
        </p:grpSpPr>
        <p:grpSp>
          <p:nvGrpSpPr>
            <p:cNvPr id="660" name="Google Shape;660;p27"/>
            <p:cNvGrpSpPr/>
            <p:nvPr/>
          </p:nvGrpSpPr>
          <p:grpSpPr>
            <a:xfrm>
              <a:off x="-248629" y="4462202"/>
              <a:ext cx="9640980" cy="681308"/>
              <a:chOff x="131200" y="4480088"/>
              <a:chExt cx="8881603" cy="627644"/>
            </a:xfrm>
          </p:grpSpPr>
          <p:sp>
            <p:nvSpPr>
              <p:cNvPr id="661" name="Google Shape;661;p2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2" name="Google Shape;662;p2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3" name="Google Shape;663;p2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64" name="Google Shape;664;p2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4876963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65"/>
        <p:cNvGrpSpPr/>
        <p:nvPr/>
      </p:nvGrpSpPr>
      <p:grpSpPr>
        <a:xfrm>
          <a:off x="0" y="0"/>
          <a:ext cx="0" cy="0"/>
          <a:chOff x="0" y="0"/>
          <a:chExt cx="0" cy="0"/>
        </a:xfrm>
      </p:grpSpPr>
      <p:sp>
        <p:nvSpPr>
          <p:cNvPr id="666" name="Google Shape;666;p28"/>
          <p:cNvSpPr txBox="1">
            <a:spLocks noGrp="1"/>
          </p:cNvSpPr>
          <p:nvPr>
            <p:ph type="title"/>
          </p:nvPr>
        </p:nvSpPr>
        <p:spPr>
          <a:xfrm flipH="1">
            <a:off x="951047" y="1448033"/>
            <a:ext cx="56588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667" name="Google Shape;667;p28"/>
          <p:cNvSpPr txBox="1">
            <a:spLocks noGrp="1"/>
          </p:cNvSpPr>
          <p:nvPr>
            <p:ph type="title" idx="2" hasCustomPrompt="1"/>
          </p:nvPr>
        </p:nvSpPr>
        <p:spPr>
          <a:xfrm flipH="1">
            <a:off x="6609847" y="14480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68" name="Google Shape;668;p28"/>
          <p:cNvSpPr txBox="1">
            <a:spLocks noGrp="1"/>
          </p:cNvSpPr>
          <p:nvPr>
            <p:ph type="subTitle" idx="1"/>
          </p:nvPr>
        </p:nvSpPr>
        <p:spPr>
          <a:xfrm flipH="1">
            <a:off x="950967" y="2570433"/>
            <a:ext cx="5658800" cy="60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grpSp>
        <p:nvGrpSpPr>
          <p:cNvPr id="669" name="Google Shape;669;p28"/>
          <p:cNvGrpSpPr/>
          <p:nvPr/>
        </p:nvGrpSpPr>
        <p:grpSpPr>
          <a:xfrm>
            <a:off x="4563701" y="3691289"/>
            <a:ext cx="7748415" cy="2195639"/>
            <a:chOff x="664583" y="2178018"/>
            <a:chExt cx="7577664" cy="2147253"/>
          </a:xfrm>
        </p:grpSpPr>
        <p:sp>
          <p:nvSpPr>
            <p:cNvPr id="670" name="Google Shape;670;p28"/>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 name="Google Shape;671;p28"/>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 name="Google Shape;672;p28"/>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3" name="Google Shape;673;p28"/>
          <p:cNvGrpSpPr/>
          <p:nvPr/>
        </p:nvGrpSpPr>
        <p:grpSpPr>
          <a:xfrm>
            <a:off x="-331600" y="5576298"/>
            <a:ext cx="12854800" cy="1281716"/>
            <a:chOff x="-248700" y="4182223"/>
            <a:chExt cx="9641100" cy="961287"/>
          </a:xfrm>
        </p:grpSpPr>
        <p:grpSp>
          <p:nvGrpSpPr>
            <p:cNvPr id="674" name="Google Shape;674;p28"/>
            <p:cNvGrpSpPr/>
            <p:nvPr/>
          </p:nvGrpSpPr>
          <p:grpSpPr>
            <a:xfrm>
              <a:off x="-248629" y="4462202"/>
              <a:ext cx="9640980" cy="681308"/>
              <a:chOff x="131200" y="4480088"/>
              <a:chExt cx="8881603" cy="627644"/>
            </a:xfrm>
          </p:grpSpPr>
          <p:sp>
            <p:nvSpPr>
              <p:cNvPr id="675" name="Google Shape;675;p2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 name="Google Shape;676;p2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 name="Google Shape;677;p2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78" name="Google Shape;678;p2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9" name="Google Shape;679;p28"/>
          <p:cNvGrpSpPr/>
          <p:nvPr/>
        </p:nvGrpSpPr>
        <p:grpSpPr>
          <a:xfrm>
            <a:off x="7481872" y="4867204"/>
            <a:ext cx="1768475" cy="893517"/>
            <a:chOff x="1866724" y="1193292"/>
            <a:chExt cx="6154785" cy="3109690"/>
          </a:xfrm>
        </p:grpSpPr>
        <p:sp>
          <p:nvSpPr>
            <p:cNvPr id="680" name="Google Shape;680;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 name="Google Shape;681;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82" name="Google Shape;682;p28"/>
          <p:cNvGrpSpPr/>
          <p:nvPr/>
        </p:nvGrpSpPr>
        <p:grpSpPr>
          <a:xfrm>
            <a:off x="1535767" y="4238631"/>
            <a:ext cx="2312947" cy="1464231"/>
            <a:chOff x="1267583" y="1668729"/>
            <a:chExt cx="5948938" cy="3766026"/>
          </a:xfrm>
        </p:grpSpPr>
        <p:sp>
          <p:nvSpPr>
            <p:cNvPr id="683" name="Google Shape;683;p28"/>
            <p:cNvSpPr/>
            <p:nvPr/>
          </p:nvSpPr>
          <p:spPr>
            <a:xfrm>
              <a:off x="1273066" y="2429246"/>
              <a:ext cx="5943455" cy="3005509"/>
            </a:xfrm>
            <a:custGeom>
              <a:avLst/>
              <a:gdLst/>
              <a:ahLst/>
              <a:cxnLst/>
              <a:rect l="l" t="t" r="r" b="b"/>
              <a:pathLst>
                <a:path w="33604" h="16993" extrusionOk="0">
                  <a:moveTo>
                    <a:pt x="15130" y="0"/>
                  </a:moveTo>
                  <a:cubicBezTo>
                    <a:pt x="15086" y="0"/>
                    <a:pt x="15043" y="3"/>
                    <a:pt x="14999" y="8"/>
                  </a:cubicBezTo>
                  <a:cubicBezTo>
                    <a:pt x="14450" y="38"/>
                    <a:pt x="13900" y="69"/>
                    <a:pt x="13350" y="160"/>
                  </a:cubicBezTo>
                  <a:cubicBezTo>
                    <a:pt x="13165" y="204"/>
                    <a:pt x="12968" y="213"/>
                    <a:pt x="12767" y="213"/>
                  </a:cubicBezTo>
                  <a:cubicBezTo>
                    <a:pt x="12634" y="213"/>
                    <a:pt x="12499" y="209"/>
                    <a:pt x="12364" y="209"/>
                  </a:cubicBezTo>
                  <a:cubicBezTo>
                    <a:pt x="12129" y="209"/>
                    <a:pt x="11894" y="220"/>
                    <a:pt x="11670" y="283"/>
                  </a:cubicBezTo>
                  <a:cubicBezTo>
                    <a:pt x="11120" y="435"/>
                    <a:pt x="10753" y="1016"/>
                    <a:pt x="10234" y="1230"/>
                  </a:cubicBezTo>
                  <a:cubicBezTo>
                    <a:pt x="9715" y="1382"/>
                    <a:pt x="9195" y="1566"/>
                    <a:pt x="8707" y="1780"/>
                  </a:cubicBezTo>
                  <a:cubicBezTo>
                    <a:pt x="8218" y="2024"/>
                    <a:pt x="7576" y="2085"/>
                    <a:pt x="7118" y="2390"/>
                  </a:cubicBezTo>
                  <a:cubicBezTo>
                    <a:pt x="6660" y="2696"/>
                    <a:pt x="6629" y="3582"/>
                    <a:pt x="6232" y="3948"/>
                  </a:cubicBezTo>
                  <a:cubicBezTo>
                    <a:pt x="5804" y="4284"/>
                    <a:pt x="5255" y="4529"/>
                    <a:pt x="4888" y="4895"/>
                  </a:cubicBezTo>
                  <a:cubicBezTo>
                    <a:pt x="4491" y="5293"/>
                    <a:pt x="3849" y="5445"/>
                    <a:pt x="3483" y="5873"/>
                  </a:cubicBezTo>
                  <a:cubicBezTo>
                    <a:pt x="3147" y="6301"/>
                    <a:pt x="3147" y="7003"/>
                    <a:pt x="2872" y="7462"/>
                  </a:cubicBezTo>
                  <a:cubicBezTo>
                    <a:pt x="2566" y="7889"/>
                    <a:pt x="1925" y="8164"/>
                    <a:pt x="1680" y="8653"/>
                  </a:cubicBezTo>
                  <a:cubicBezTo>
                    <a:pt x="1405" y="9142"/>
                    <a:pt x="1100" y="9630"/>
                    <a:pt x="917" y="10119"/>
                  </a:cubicBezTo>
                  <a:cubicBezTo>
                    <a:pt x="703" y="10639"/>
                    <a:pt x="489" y="11188"/>
                    <a:pt x="336" y="11708"/>
                  </a:cubicBezTo>
                  <a:cubicBezTo>
                    <a:pt x="183" y="12227"/>
                    <a:pt x="214" y="12807"/>
                    <a:pt x="122" y="13357"/>
                  </a:cubicBezTo>
                  <a:cubicBezTo>
                    <a:pt x="0" y="13907"/>
                    <a:pt x="489" y="14488"/>
                    <a:pt x="428" y="15038"/>
                  </a:cubicBezTo>
                  <a:cubicBezTo>
                    <a:pt x="367" y="15587"/>
                    <a:pt x="61" y="15801"/>
                    <a:pt x="61" y="16351"/>
                  </a:cubicBezTo>
                  <a:cubicBezTo>
                    <a:pt x="825" y="16626"/>
                    <a:pt x="733" y="16993"/>
                    <a:pt x="1528" y="16993"/>
                  </a:cubicBezTo>
                  <a:cubicBezTo>
                    <a:pt x="2322" y="16993"/>
                    <a:pt x="2322" y="16473"/>
                    <a:pt x="3116" y="16473"/>
                  </a:cubicBezTo>
                  <a:cubicBezTo>
                    <a:pt x="3941" y="16473"/>
                    <a:pt x="3910" y="16290"/>
                    <a:pt x="4705" y="16290"/>
                  </a:cubicBezTo>
                  <a:cubicBezTo>
                    <a:pt x="5499" y="16290"/>
                    <a:pt x="5499" y="16382"/>
                    <a:pt x="6293" y="16382"/>
                  </a:cubicBezTo>
                  <a:cubicBezTo>
                    <a:pt x="7087" y="16382"/>
                    <a:pt x="7118" y="16870"/>
                    <a:pt x="7912" y="16870"/>
                  </a:cubicBezTo>
                  <a:cubicBezTo>
                    <a:pt x="8707" y="16870"/>
                    <a:pt x="8676" y="16565"/>
                    <a:pt x="9470" y="16565"/>
                  </a:cubicBezTo>
                  <a:cubicBezTo>
                    <a:pt x="10264" y="16565"/>
                    <a:pt x="10264" y="16870"/>
                    <a:pt x="11089" y="16870"/>
                  </a:cubicBezTo>
                  <a:cubicBezTo>
                    <a:pt x="11884" y="16870"/>
                    <a:pt x="11884" y="16962"/>
                    <a:pt x="12678" y="16962"/>
                  </a:cubicBezTo>
                  <a:cubicBezTo>
                    <a:pt x="13472" y="16962"/>
                    <a:pt x="13472" y="16473"/>
                    <a:pt x="14266" y="16473"/>
                  </a:cubicBezTo>
                  <a:cubicBezTo>
                    <a:pt x="15061" y="16473"/>
                    <a:pt x="15061" y="16932"/>
                    <a:pt x="15855" y="16932"/>
                  </a:cubicBezTo>
                  <a:cubicBezTo>
                    <a:pt x="16649" y="16932"/>
                    <a:pt x="16649" y="16870"/>
                    <a:pt x="17443" y="16870"/>
                  </a:cubicBezTo>
                  <a:cubicBezTo>
                    <a:pt x="18238" y="16870"/>
                    <a:pt x="18238" y="16840"/>
                    <a:pt x="19032" y="16840"/>
                  </a:cubicBezTo>
                  <a:cubicBezTo>
                    <a:pt x="19826" y="16840"/>
                    <a:pt x="19826" y="16626"/>
                    <a:pt x="20620" y="16626"/>
                  </a:cubicBezTo>
                  <a:cubicBezTo>
                    <a:pt x="21415" y="16626"/>
                    <a:pt x="21415" y="16932"/>
                    <a:pt x="22209" y="16932"/>
                  </a:cubicBezTo>
                  <a:cubicBezTo>
                    <a:pt x="23003" y="16932"/>
                    <a:pt x="22973" y="16351"/>
                    <a:pt x="23767" y="16351"/>
                  </a:cubicBezTo>
                  <a:cubicBezTo>
                    <a:pt x="24561" y="16351"/>
                    <a:pt x="24561" y="16687"/>
                    <a:pt x="25355" y="16687"/>
                  </a:cubicBezTo>
                  <a:cubicBezTo>
                    <a:pt x="26150" y="16687"/>
                    <a:pt x="26150" y="16809"/>
                    <a:pt x="26944" y="16809"/>
                  </a:cubicBezTo>
                  <a:cubicBezTo>
                    <a:pt x="27738" y="16809"/>
                    <a:pt x="27738" y="16534"/>
                    <a:pt x="28532" y="16534"/>
                  </a:cubicBezTo>
                  <a:cubicBezTo>
                    <a:pt x="29327" y="16534"/>
                    <a:pt x="29327" y="16718"/>
                    <a:pt x="30121" y="16718"/>
                  </a:cubicBezTo>
                  <a:cubicBezTo>
                    <a:pt x="30732" y="16718"/>
                    <a:pt x="30891" y="16627"/>
                    <a:pt x="31293" y="16627"/>
                  </a:cubicBezTo>
                  <a:cubicBezTo>
                    <a:pt x="31414" y="16627"/>
                    <a:pt x="31557" y="16635"/>
                    <a:pt x="31740" y="16657"/>
                  </a:cubicBezTo>
                  <a:cubicBezTo>
                    <a:pt x="32226" y="16715"/>
                    <a:pt x="32440" y="16823"/>
                    <a:pt x="32727" y="16823"/>
                  </a:cubicBezTo>
                  <a:cubicBezTo>
                    <a:pt x="32892" y="16823"/>
                    <a:pt x="33081" y="16787"/>
                    <a:pt x="33359" y="16687"/>
                  </a:cubicBezTo>
                  <a:cubicBezTo>
                    <a:pt x="33359" y="16137"/>
                    <a:pt x="33603" y="15496"/>
                    <a:pt x="33542" y="14976"/>
                  </a:cubicBezTo>
                  <a:cubicBezTo>
                    <a:pt x="33481" y="14427"/>
                    <a:pt x="33298" y="13877"/>
                    <a:pt x="33176" y="13327"/>
                  </a:cubicBezTo>
                  <a:cubicBezTo>
                    <a:pt x="33084" y="12807"/>
                    <a:pt x="32534" y="12380"/>
                    <a:pt x="32382" y="11860"/>
                  </a:cubicBezTo>
                  <a:cubicBezTo>
                    <a:pt x="32229" y="11341"/>
                    <a:pt x="32046" y="10822"/>
                    <a:pt x="31832" y="10333"/>
                  </a:cubicBezTo>
                  <a:cubicBezTo>
                    <a:pt x="31648" y="9814"/>
                    <a:pt x="31893" y="9081"/>
                    <a:pt x="31618" y="8622"/>
                  </a:cubicBezTo>
                  <a:cubicBezTo>
                    <a:pt x="31373" y="8134"/>
                    <a:pt x="31129" y="7584"/>
                    <a:pt x="30824" y="7156"/>
                  </a:cubicBezTo>
                  <a:cubicBezTo>
                    <a:pt x="30518" y="6698"/>
                    <a:pt x="29968" y="6392"/>
                    <a:pt x="29632" y="5965"/>
                  </a:cubicBezTo>
                  <a:cubicBezTo>
                    <a:pt x="29266" y="5568"/>
                    <a:pt x="28563" y="5445"/>
                    <a:pt x="28196" y="5079"/>
                  </a:cubicBezTo>
                  <a:cubicBezTo>
                    <a:pt x="27799" y="4682"/>
                    <a:pt x="27891" y="3765"/>
                    <a:pt x="27463" y="3429"/>
                  </a:cubicBezTo>
                  <a:cubicBezTo>
                    <a:pt x="27036" y="3093"/>
                    <a:pt x="26211" y="3246"/>
                    <a:pt x="25783" y="2940"/>
                  </a:cubicBezTo>
                  <a:cubicBezTo>
                    <a:pt x="25325" y="2635"/>
                    <a:pt x="25142" y="1841"/>
                    <a:pt x="24683" y="1566"/>
                  </a:cubicBezTo>
                  <a:cubicBezTo>
                    <a:pt x="24525" y="1486"/>
                    <a:pt x="24337" y="1465"/>
                    <a:pt x="24139" y="1465"/>
                  </a:cubicBezTo>
                  <a:cubicBezTo>
                    <a:pt x="23908" y="1465"/>
                    <a:pt x="23663" y="1494"/>
                    <a:pt x="23434" y="1494"/>
                  </a:cubicBezTo>
                  <a:cubicBezTo>
                    <a:pt x="23256" y="1494"/>
                    <a:pt x="23087" y="1476"/>
                    <a:pt x="22942" y="1413"/>
                  </a:cubicBezTo>
                  <a:cubicBezTo>
                    <a:pt x="22423" y="1199"/>
                    <a:pt x="21903" y="1016"/>
                    <a:pt x="21415" y="833"/>
                  </a:cubicBezTo>
                  <a:cubicBezTo>
                    <a:pt x="20895" y="680"/>
                    <a:pt x="20345" y="710"/>
                    <a:pt x="19796" y="619"/>
                  </a:cubicBezTo>
                  <a:cubicBezTo>
                    <a:pt x="19276" y="466"/>
                    <a:pt x="18757" y="374"/>
                    <a:pt x="18238" y="313"/>
                  </a:cubicBezTo>
                  <a:cubicBezTo>
                    <a:pt x="17849" y="292"/>
                    <a:pt x="17475" y="270"/>
                    <a:pt x="17095" y="270"/>
                  </a:cubicBezTo>
                  <a:cubicBezTo>
                    <a:pt x="16938" y="270"/>
                    <a:pt x="16780" y="274"/>
                    <a:pt x="16619" y="283"/>
                  </a:cubicBezTo>
                  <a:cubicBezTo>
                    <a:pt x="16114" y="283"/>
                    <a:pt x="15610" y="0"/>
                    <a:pt x="1513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 name="Google Shape;684;p28"/>
            <p:cNvSpPr/>
            <p:nvPr/>
          </p:nvSpPr>
          <p:spPr>
            <a:xfrm>
              <a:off x="1267583" y="3748831"/>
              <a:ext cx="5948938" cy="1680595"/>
            </a:xfrm>
            <a:custGeom>
              <a:avLst/>
              <a:gdLst/>
              <a:ahLst/>
              <a:cxnLst/>
              <a:rect l="l" t="t" r="r" b="b"/>
              <a:pathLst>
                <a:path w="33635" h="9502" extrusionOk="0">
                  <a:moveTo>
                    <a:pt x="31038" y="1"/>
                  </a:moveTo>
                  <a:cubicBezTo>
                    <a:pt x="30916" y="153"/>
                    <a:pt x="30793" y="337"/>
                    <a:pt x="30641" y="489"/>
                  </a:cubicBezTo>
                  <a:cubicBezTo>
                    <a:pt x="30610" y="520"/>
                    <a:pt x="30519" y="550"/>
                    <a:pt x="30457" y="550"/>
                  </a:cubicBezTo>
                  <a:cubicBezTo>
                    <a:pt x="30366" y="948"/>
                    <a:pt x="30244" y="1345"/>
                    <a:pt x="30060" y="1742"/>
                  </a:cubicBezTo>
                  <a:cubicBezTo>
                    <a:pt x="30034" y="1821"/>
                    <a:pt x="29939" y="1901"/>
                    <a:pt x="29834" y="1901"/>
                  </a:cubicBezTo>
                  <a:cubicBezTo>
                    <a:pt x="29818" y="1901"/>
                    <a:pt x="29802" y="1899"/>
                    <a:pt x="29785" y="1895"/>
                  </a:cubicBezTo>
                  <a:cubicBezTo>
                    <a:pt x="29694" y="1864"/>
                    <a:pt x="29602" y="1803"/>
                    <a:pt x="29510" y="1772"/>
                  </a:cubicBezTo>
                  <a:cubicBezTo>
                    <a:pt x="28991" y="2475"/>
                    <a:pt x="28288" y="2994"/>
                    <a:pt x="27739" y="3666"/>
                  </a:cubicBezTo>
                  <a:cubicBezTo>
                    <a:pt x="27705" y="3717"/>
                    <a:pt x="27653" y="3739"/>
                    <a:pt x="27597" y="3739"/>
                  </a:cubicBezTo>
                  <a:cubicBezTo>
                    <a:pt x="27552" y="3739"/>
                    <a:pt x="27505" y="3724"/>
                    <a:pt x="27464" y="3697"/>
                  </a:cubicBezTo>
                  <a:cubicBezTo>
                    <a:pt x="27341" y="3636"/>
                    <a:pt x="27250" y="3605"/>
                    <a:pt x="27189" y="3544"/>
                  </a:cubicBezTo>
                  <a:cubicBezTo>
                    <a:pt x="27189" y="4399"/>
                    <a:pt x="26975" y="5408"/>
                    <a:pt x="26486" y="6019"/>
                  </a:cubicBezTo>
                  <a:cubicBezTo>
                    <a:pt x="26291" y="6254"/>
                    <a:pt x="26104" y="6349"/>
                    <a:pt x="25927" y="6349"/>
                  </a:cubicBezTo>
                  <a:cubicBezTo>
                    <a:pt x="25578" y="6349"/>
                    <a:pt x="25274" y="5977"/>
                    <a:pt x="25050" y="5591"/>
                  </a:cubicBezTo>
                  <a:cubicBezTo>
                    <a:pt x="24898" y="5805"/>
                    <a:pt x="24714" y="5988"/>
                    <a:pt x="24531" y="6171"/>
                  </a:cubicBezTo>
                  <a:cubicBezTo>
                    <a:pt x="24485" y="6217"/>
                    <a:pt x="24424" y="6240"/>
                    <a:pt x="24367" y="6240"/>
                  </a:cubicBezTo>
                  <a:cubicBezTo>
                    <a:pt x="24310" y="6240"/>
                    <a:pt x="24256" y="6217"/>
                    <a:pt x="24226" y="6171"/>
                  </a:cubicBezTo>
                  <a:cubicBezTo>
                    <a:pt x="24012" y="5927"/>
                    <a:pt x="23737" y="5744"/>
                    <a:pt x="23523" y="5499"/>
                  </a:cubicBezTo>
                  <a:cubicBezTo>
                    <a:pt x="23248" y="5774"/>
                    <a:pt x="22881" y="5927"/>
                    <a:pt x="22515" y="5957"/>
                  </a:cubicBezTo>
                  <a:cubicBezTo>
                    <a:pt x="21843" y="5957"/>
                    <a:pt x="21201" y="6141"/>
                    <a:pt x="20651" y="6538"/>
                  </a:cubicBezTo>
                  <a:cubicBezTo>
                    <a:pt x="20474" y="6644"/>
                    <a:pt x="20304" y="6689"/>
                    <a:pt x="20141" y="6689"/>
                  </a:cubicBezTo>
                  <a:cubicBezTo>
                    <a:pt x="19741" y="6689"/>
                    <a:pt x="19379" y="6423"/>
                    <a:pt x="19032" y="6141"/>
                  </a:cubicBezTo>
                  <a:cubicBezTo>
                    <a:pt x="18941" y="6385"/>
                    <a:pt x="18727" y="6568"/>
                    <a:pt x="18482" y="6660"/>
                  </a:cubicBezTo>
                  <a:cubicBezTo>
                    <a:pt x="18409" y="6685"/>
                    <a:pt x="18324" y="6692"/>
                    <a:pt x="18235" y="6692"/>
                  </a:cubicBezTo>
                  <a:cubicBezTo>
                    <a:pt x="18119" y="6692"/>
                    <a:pt x="17996" y="6680"/>
                    <a:pt x="17882" y="6680"/>
                  </a:cubicBezTo>
                  <a:cubicBezTo>
                    <a:pt x="17759" y="6680"/>
                    <a:pt x="17647" y="6694"/>
                    <a:pt x="17566" y="6752"/>
                  </a:cubicBezTo>
                  <a:cubicBezTo>
                    <a:pt x="17362" y="6935"/>
                    <a:pt x="17180" y="7000"/>
                    <a:pt x="17001" y="7000"/>
                  </a:cubicBezTo>
                  <a:cubicBezTo>
                    <a:pt x="16672" y="7000"/>
                    <a:pt x="16352" y="6779"/>
                    <a:pt x="15916" y="6660"/>
                  </a:cubicBezTo>
                  <a:cubicBezTo>
                    <a:pt x="15733" y="6568"/>
                    <a:pt x="15550" y="6446"/>
                    <a:pt x="15397" y="6324"/>
                  </a:cubicBezTo>
                  <a:cubicBezTo>
                    <a:pt x="15243" y="6243"/>
                    <a:pt x="15117" y="6209"/>
                    <a:pt x="15009" y="6209"/>
                  </a:cubicBezTo>
                  <a:cubicBezTo>
                    <a:pt x="14713" y="6209"/>
                    <a:pt x="14560" y="6466"/>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9" y="6777"/>
                    <a:pt x="12648" y="6996"/>
                  </a:cubicBezTo>
                  <a:cubicBezTo>
                    <a:pt x="12526" y="7088"/>
                    <a:pt x="12403" y="7179"/>
                    <a:pt x="12251" y="7179"/>
                  </a:cubicBezTo>
                  <a:cubicBezTo>
                    <a:pt x="11823" y="7149"/>
                    <a:pt x="11426" y="6996"/>
                    <a:pt x="11090" y="6752"/>
                  </a:cubicBezTo>
                  <a:cubicBezTo>
                    <a:pt x="10818" y="6561"/>
                    <a:pt x="10448" y="6055"/>
                    <a:pt x="10198" y="6055"/>
                  </a:cubicBezTo>
                  <a:cubicBezTo>
                    <a:pt x="10168" y="6055"/>
                    <a:pt x="10139" y="6063"/>
                    <a:pt x="10112" y="6080"/>
                  </a:cubicBezTo>
                  <a:cubicBezTo>
                    <a:pt x="9798" y="6315"/>
                    <a:pt x="9445" y="6551"/>
                    <a:pt x="9088" y="6551"/>
                  </a:cubicBezTo>
                  <a:cubicBezTo>
                    <a:pt x="8889" y="6551"/>
                    <a:pt x="8689" y="6479"/>
                    <a:pt x="8493" y="6293"/>
                  </a:cubicBezTo>
                  <a:cubicBezTo>
                    <a:pt x="8260" y="6082"/>
                    <a:pt x="8067" y="6001"/>
                    <a:pt x="7895" y="6001"/>
                  </a:cubicBezTo>
                  <a:cubicBezTo>
                    <a:pt x="7324" y="6001"/>
                    <a:pt x="6999" y="6904"/>
                    <a:pt x="6294" y="6904"/>
                  </a:cubicBezTo>
                  <a:cubicBezTo>
                    <a:pt x="5988" y="6904"/>
                    <a:pt x="5744" y="6752"/>
                    <a:pt x="5560" y="6538"/>
                  </a:cubicBezTo>
                  <a:cubicBezTo>
                    <a:pt x="5555" y="6528"/>
                    <a:pt x="5545" y="6523"/>
                    <a:pt x="5533" y="6523"/>
                  </a:cubicBezTo>
                  <a:cubicBezTo>
                    <a:pt x="5354" y="6523"/>
                    <a:pt x="4544" y="7493"/>
                    <a:pt x="4430" y="7607"/>
                  </a:cubicBezTo>
                  <a:cubicBezTo>
                    <a:pt x="4381" y="7656"/>
                    <a:pt x="4318" y="7680"/>
                    <a:pt x="4255" y="7680"/>
                  </a:cubicBezTo>
                  <a:cubicBezTo>
                    <a:pt x="4161" y="7680"/>
                    <a:pt x="4070" y="7625"/>
                    <a:pt x="4033" y="7515"/>
                  </a:cubicBezTo>
                  <a:cubicBezTo>
                    <a:pt x="4002" y="7363"/>
                    <a:pt x="3941" y="7179"/>
                    <a:pt x="3911" y="7027"/>
                  </a:cubicBezTo>
                  <a:cubicBezTo>
                    <a:pt x="3794" y="7053"/>
                    <a:pt x="3679" y="7066"/>
                    <a:pt x="3567" y="7066"/>
                  </a:cubicBezTo>
                  <a:cubicBezTo>
                    <a:pt x="3031" y="7066"/>
                    <a:pt x="2548" y="6778"/>
                    <a:pt x="2170" y="6324"/>
                  </a:cubicBezTo>
                  <a:cubicBezTo>
                    <a:pt x="1992" y="6117"/>
                    <a:pt x="1443" y="5252"/>
                    <a:pt x="1131" y="5252"/>
                  </a:cubicBezTo>
                  <a:cubicBezTo>
                    <a:pt x="1120" y="5252"/>
                    <a:pt x="1110" y="5253"/>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4"/>
                    <a:pt x="734" y="9501"/>
                    <a:pt x="1528" y="9501"/>
                  </a:cubicBezTo>
                  <a:cubicBezTo>
                    <a:pt x="2322" y="9501"/>
                    <a:pt x="2322" y="8982"/>
                    <a:pt x="3117" y="8982"/>
                  </a:cubicBezTo>
                  <a:cubicBezTo>
                    <a:pt x="3941" y="8982"/>
                    <a:pt x="3911" y="8829"/>
                    <a:pt x="4705" y="8829"/>
                  </a:cubicBezTo>
                  <a:cubicBezTo>
                    <a:pt x="5499" y="8829"/>
                    <a:pt x="5499" y="8921"/>
                    <a:pt x="6294" y="8921"/>
                  </a:cubicBezTo>
                  <a:cubicBezTo>
                    <a:pt x="7088" y="8921"/>
                    <a:pt x="7118" y="9409"/>
                    <a:pt x="7913" y="9409"/>
                  </a:cubicBezTo>
                  <a:cubicBezTo>
                    <a:pt x="8707" y="9409"/>
                    <a:pt x="8676" y="9104"/>
                    <a:pt x="9471" y="9104"/>
                  </a:cubicBezTo>
                  <a:cubicBezTo>
                    <a:pt x="10265" y="9104"/>
                    <a:pt x="10295" y="9409"/>
                    <a:pt x="11090" y="9409"/>
                  </a:cubicBezTo>
                  <a:cubicBezTo>
                    <a:pt x="11884" y="9409"/>
                    <a:pt x="11884" y="9501"/>
                    <a:pt x="12678" y="9501"/>
                  </a:cubicBezTo>
                  <a:cubicBezTo>
                    <a:pt x="13473" y="9501"/>
                    <a:pt x="13473" y="9012"/>
                    <a:pt x="14267" y="9012"/>
                  </a:cubicBezTo>
                  <a:cubicBezTo>
                    <a:pt x="15061" y="9012"/>
                    <a:pt x="15061" y="9471"/>
                    <a:pt x="15855" y="9471"/>
                  </a:cubicBezTo>
                  <a:cubicBezTo>
                    <a:pt x="16650" y="9471"/>
                    <a:pt x="16650" y="9409"/>
                    <a:pt x="17444" y="9409"/>
                  </a:cubicBezTo>
                  <a:cubicBezTo>
                    <a:pt x="18238" y="9409"/>
                    <a:pt x="18238" y="9379"/>
                    <a:pt x="19032" y="9379"/>
                  </a:cubicBezTo>
                  <a:cubicBezTo>
                    <a:pt x="19827" y="9379"/>
                    <a:pt x="19827"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48"/>
                    <a:pt x="26975" y="9348"/>
                  </a:cubicBezTo>
                  <a:cubicBezTo>
                    <a:pt x="27769" y="9348"/>
                    <a:pt x="27769" y="9073"/>
                    <a:pt x="28563" y="9073"/>
                  </a:cubicBezTo>
                  <a:cubicBezTo>
                    <a:pt x="29358" y="9073"/>
                    <a:pt x="29358" y="9257"/>
                    <a:pt x="30152" y="9257"/>
                  </a:cubicBezTo>
                  <a:cubicBezTo>
                    <a:pt x="30763" y="9257"/>
                    <a:pt x="30922" y="9166"/>
                    <a:pt x="31324" y="9166"/>
                  </a:cubicBezTo>
                  <a:cubicBezTo>
                    <a:pt x="31445" y="9166"/>
                    <a:pt x="31588" y="9174"/>
                    <a:pt x="31771" y="9196"/>
                  </a:cubicBezTo>
                  <a:cubicBezTo>
                    <a:pt x="32257" y="9254"/>
                    <a:pt x="32471" y="9362"/>
                    <a:pt x="32750" y="9362"/>
                  </a:cubicBezTo>
                  <a:cubicBezTo>
                    <a:pt x="32911" y="9362"/>
                    <a:pt x="33093" y="9326"/>
                    <a:pt x="33360" y="9226"/>
                  </a:cubicBezTo>
                  <a:cubicBezTo>
                    <a:pt x="33390" y="8676"/>
                    <a:pt x="33634" y="8035"/>
                    <a:pt x="33573" y="7515"/>
                  </a:cubicBezTo>
                  <a:cubicBezTo>
                    <a:pt x="33512" y="6966"/>
                    <a:pt x="33329" y="6416"/>
                    <a:pt x="33207" y="5866"/>
                  </a:cubicBezTo>
                  <a:cubicBezTo>
                    <a:pt x="33115" y="5346"/>
                    <a:pt x="32565" y="4919"/>
                    <a:pt x="32413" y="4399"/>
                  </a:cubicBezTo>
                  <a:cubicBezTo>
                    <a:pt x="32260" y="3880"/>
                    <a:pt x="32077" y="3361"/>
                    <a:pt x="31863" y="2872"/>
                  </a:cubicBezTo>
                  <a:cubicBezTo>
                    <a:pt x="31649" y="2353"/>
                    <a:pt x="31924" y="1620"/>
                    <a:pt x="31649" y="1161"/>
                  </a:cubicBezTo>
                  <a:cubicBezTo>
                    <a:pt x="31466" y="764"/>
                    <a:pt x="3128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 name="Google Shape;685;p28"/>
            <p:cNvSpPr/>
            <p:nvPr/>
          </p:nvSpPr>
          <p:spPr>
            <a:xfrm>
              <a:off x="1694355" y="3551274"/>
              <a:ext cx="313586" cy="311817"/>
            </a:xfrm>
            <a:custGeom>
              <a:avLst/>
              <a:gdLst/>
              <a:ahLst/>
              <a:cxnLst/>
              <a:rect l="l" t="t" r="r" b="b"/>
              <a:pathLst>
                <a:path w="1773" h="1763" extrusionOk="0">
                  <a:moveTo>
                    <a:pt x="765" y="1"/>
                  </a:moveTo>
                  <a:cubicBezTo>
                    <a:pt x="622" y="1"/>
                    <a:pt x="480" y="28"/>
                    <a:pt x="337" y="109"/>
                  </a:cubicBezTo>
                  <a:cubicBezTo>
                    <a:pt x="154" y="262"/>
                    <a:pt x="32" y="445"/>
                    <a:pt x="1" y="690"/>
                  </a:cubicBezTo>
                  <a:cubicBezTo>
                    <a:pt x="1" y="904"/>
                    <a:pt x="93" y="1118"/>
                    <a:pt x="245" y="1270"/>
                  </a:cubicBezTo>
                  <a:cubicBezTo>
                    <a:pt x="368" y="1454"/>
                    <a:pt x="490" y="1698"/>
                    <a:pt x="704" y="1759"/>
                  </a:cubicBezTo>
                  <a:cubicBezTo>
                    <a:pt x="720" y="1761"/>
                    <a:pt x="736" y="1762"/>
                    <a:pt x="752" y="1762"/>
                  </a:cubicBezTo>
                  <a:cubicBezTo>
                    <a:pt x="949" y="1762"/>
                    <a:pt x="1145" y="1597"/>
                    <a:pt x="1315" y="1484"/>
                  </a:cubicBezTo>
                  <a:cubicBezTo>
                    <a:pt x="1498" y="1331"/>
                    <a:pt x="1742" y="1179"/>
                    <a:pt x="1773" y="965"/>
                  </a:cubicBezTo>
                  <a:cubicBezTo>
                    <a:pt x="1773" y="751"/>
                    <a:pt x="1681" y="507"/>
                    <a:pt x="1528" y="354"/>
                  </a:cubicBezTo>
                  <a:cubicBezTo>
                    <a:pt x="1406" y="171"/>
                    <a:pt x="1192" y="48"/>
                    <a:pt x="979" y="18"/>
                  </a:cubicBezTo>
                  <a:cubicBezTo>
                    <a:pt x="907" y="8"/>
                    <a:pt x="836" y="1"/>
                    <a:pt x="76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 name="Google Shape;686;p28"/>
            <p:cNvSpPr/>
            <p:nvPr/>
          </p:nvSpPr>
          <p:spPr>
            <a:xfrm>
              <a:off x="1634929" y="3145016"/>
              <a:ext cx="133889" cy="101876"/>
            </a:xfrm>
            <a:custGeom>
              <a:avLst/>
              <a:gdLst/>
              <a:ahLst/>
              <a:cxnLst/>
              <a:rect l="l" t="t" r="r" b="b"/>
              <a:pathLst>
                <a:path w="757" h="576" extrusionOk="0">
                  <a:moveTo>
                    <a:pt x="379" y="1"/>
                  </a:moveTo>
                  <a:cubicBezTo>
                    <a:pt x="321" y="1"/>
                    <a:pt x="263" y="18"/>
                    <a:pt x="215" y="54"/>
                  </a:cubicBezTo>
                  <a:cubicBezTo>
                    <a:pt x="1" y="207"/>
                    <a:pt x="93" y="512"/>
                    <a:pt x="337" y="574"/>
                  </a:cubicBezTo>
                  <a:cubicBezTo>
                    <a:pt x="351" y="575"/>
                    <a:pt x="365" y="576"/>
                    <a:pt x="379" y="576"/>
                  </a:cubicBezTo>
                  <a:cubicBezTo>
                    <a:pt x="627" y="576"/>
                    <a:pt x="757" y="318"/>
                    <a:pt x="612" y="115"/>
                  </a:cubicBezTo>
                  <a:cubicBezTo>
                    <a:pt x="556" y="41"/>
                    <a:pt x="467" y="1"/>
                    <a:pt x="37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 name="Google Shape;687;p28"/>
            <p:cNvSpPr/>
            <p:nvPr/>
          </p:nvSpPr>
          <p:spPr>
            <a:xfrm>
              <a:off x="1316220" y="3436843"/>
              <a:ext cx="131766" cy="106828"/>
            </a:xfrm>
            <a:custGeom>
              <a:avLst/>
              <a:gdLst/>
              <a:ahLst/>
              <a:cxnLst/>
              <a:rect l="l" t="t" r="r" b="b"/>
              <a:pathLst>
                <a:path w="745" h="604" extrusionOk="0">
                  <a:moveTo>
                    <a:pt x="317" y="1"/>
                  </a:moveTo>
                  <a:cubicBezTo>
                    <a:pt x="259" y="1"/>
                    <a:pt x="202" y="18"/>
                    <a:pt x="153" y="54"/>
                  </a:cubicBezTo>
                  <a:cubicBezTo>
                    <a:pt x="31" y="145"/>
                    <a:pt x="1" y="329"/>
                    <a:pt x="92" y="451"/>
                  </a:cubicBezTo>
                  <a:cubicBezTo>
                    <a:pt x="155" y="559"/>
                    <a:pt x="245" y="604"/>
                    <a:pt x="333" y="604"/>
                  </a:cubicBezTo>
                  <a:cubicBezTo>
                    <a:pt x="544" y="604"/>
                    <a:pt x="744" y="352"/>
                    <a:pt x="550" y="115"/>
                  </a:cubicBezTo>
                  <a:cubicBezTo>
                    <a:pt x="495" y="41"/>
                    <a:pt x="406" y="1"/>
                    <a:pt x="31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 name="Google Shape;688;p28"/>
            <p:cNvSpPr/>
            <p:nvPr/>
          </p:nvSpPr>
          <p:spPr>
            <a:xfrm>
              <a:off x="1375647" y="3467794"/>
              <a:ext cx="464808" cy="264948"/>
            </a:xfrm>
            <a:custGeom>
              <a:avLst/>
              <a:gdLst/>
              <a:ahLst/>
              <a:cxnLst/>
              <a:rect l="l" t="t" r="r" b="b"/>
              <a:pathLst>
                <a:path w="2628" h="1498" extrusionOk="0">
                  <a:moveTo>
                    <a:pt x="1" y="1"/>
                  </a:moveTo>
                  <a:lnTo>
                    <a:pt x="1" y="215"/>
                  </a:lnTo>
                  <a:cubicBezTo>
                    <a:pt x="948" y="276"/>
                    <a:pt x="1864" y="734"/>
                    <a:pt x="2444" y="1498"/>
                  </a:cubicBezTo>
                  <a:lnTo>
                    <a:pt x="2628" y="1376"/>
                  </a:lnTo>
                  <a:cubicBezTo>
                    <a:pt x="1986" y="520"/>
                    <a:pt x="1039" y="32"/>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28"/>
            <p:cNvSpPr/>
            <p:nvPr/>
          </p:nvSpPr>
          <p:spPr>
            <a:xfrm>
              <a:off x="1597257" y="3186933"/>
              <a:ext cx="308103" cy="497175"/>
            </a:xfrm>
            <a:custGeom>
              <a:avLst/>
              <a:gdLst/>
              <a:ahLst/>
              <a:cxnLst/>
              <a:rect l="l" t="t" r="r" b="b"/>
              <a:pathLst>
                <a:path w="1742" h="2811" extrusionOk="0">
                  <a:moveTo>
                    <a:pt x="489" y="0"/>
                  </a:moveTo>
                  <a:cubicBezTo>
                    <a:pt x="489" y="62"/>
                    <a:pt x="0" y="1192"/>
                    <a:pt x="1589" y="2811"/>
                  </a:cubicBezTo>
                  <a:lnTo>
                    <a:pt x="1741" y="2658"/>
                  </a:lnTo>
                  <a:cubicBezTo>
                    <a:pt x="275" y="1161"/>
                    <a:pt x="703" y="92"/>
                    <a:pt x="703" y="92"/>
                  </a:cubicBezTo>
                  <a:lnTo>
                    <a:pt x="489"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28"/>
            <p:cNvSpPr/>
            <p:nvPr/>
          </p:nvSpPr>
          <p:spPr>
            <a:xfrm>
              <a:off x="1564714" y="3469916"/>
              <a:ext cx="805278" cy="877617"/>
            </a:xfrm>
            <a:custGeom>
              <a:avLst/>
              <a:gdLst/>
              <a:ahLst/>
              <a:cxnLst/>
              <a:rect l="l" t="t" r="r" b="b"/>
              <a:pathLst>
                <a:path w="4553" h="4962" extrusionOk="0">
                  <a:moveTo>
                    <a:pt x="2540" y="0"/>
                  </a:moveTo>
                  <a:cubicBezTo>
                    <a:pt x="2204" y="0"/>
                    <a:pt x="2439" y="413"/>
                    <a:pt x="2139" y="631"/>
                  </a:cubicBezTo>
                  <a:cubicBezTo>
                    <a:pt x="1803" y="875"/>
                    <a:pt x="1834" y="936"/>
                    <a:pt x="1528" y="1180"/>
                  </a:cubicBezTo>
                  <a:cubicBezTo>
                    <a:pt x="1429" y="1253"/>
                    <a:pt x="1338" y="1274"/>
                    <a:pt x="1250" y="1274"/>
                  </a:cubicBezTo>
                  <a:cubicBezTo>
                    <a:pt x="1120" y="1274"/>
                    <a:pt x="997" y="1227"/>
                    <a:pt x="866" y="1227"/>
                  </a:cubicBezTo>
                  <a:cubicBezTo>
                    <a:pt x="786" y="1227"/>
                    <a:pt x="702" y="1245"/>
                    <a:pt x="612" y="1303"/>
                  </a:cubicBezTo>
                  <a:cubicBezTo>
                    <a:pt x="276" y="1547"/>
                    <a:pt x="62" y="1303"/>
                    <a:pt x="1" y="1883"/>
                  </a:cubicBezTo>
                  <a:cubicBezTo>
                    <a:pt x="490" y="2616"/>
                    <a:pt x="1039" y="3288"/>
                    <a:pt x="1620" y="3899"/>
                  </a:cubicBezTo>
                  <a:cubicBezTo>
                    <a:pt x="2078" y="4327"/>
                    <a:pt x="2597" y="4632"/>
                    <a:pt x="3147" y="4877"/>
                  </a:cubicBezTo>
                  <a:cubicBezTo>
                    <a:pt x="3263" y="4934"/>
                    <a:pt x="3387" y="4962"/>
                    <a:pt x="3511" y="4962"/>
                  </a:cubicBezTo>
                  <a:cubicBezTo>
                    <a:pt x="3716" y="4962"/>
                    <a:pt x="3923" y="4888"/>
                    <a:pt x="4094" y="4755"/>
                  </a:cubicBezTo>
                  <a:cubicBezTo>
                    <a:pt x="4400" y="4602"/>
                    <a:pt x="4553" y="4266"/>
                    <a:pt x="4522" y="3930"/>
                  </a:cubicBezTo>
                  <a:cubicBezTo>
                    <a:pt x="4461" y="3288"/>
                    <a:pt x="4278" y="2677"/>
                    <a:pt x="4033" y="2127"/>
                  </a:cubicBezTo>
                  <a:cubicBezTo>
                    <a:pt x="3636" y="1394"/>
                    <a:pt x="3208" y="692"/>
                    <a:pt x="2689" y="20"/>
                  </a:cubicBezTo>
                  <a:cubicBezTo>
                    <a:pt x="2630" y="6"/>
                    <a:pt x="2580" y="0"/>
                    <a:pt x="254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28"/>
            <p:cNvSpPr/>
            <p:nvPr/>
          </p:nvSpPr>
          <p:spPr>
            <a:xfrm>
              <a:off x="3164094" y="2046865"/>
              <a:ext cx="297314" cy="297845"/>
            </a:xfrm>
            <a:custGeom>
              <a:avLst/>
              <a:gdLst/>
              <a:ahLst/>
              <a:cxnLst/>
              <a:rect l="l" t="t" r="r" b="b"/>
              <a:pathLst>
                <a:path w="1681" h="1684" extrusionOk="0">
                  <a:moveTo>
                    <a:pt x="886" y="1"/>
                  </a:moveTo>
                  <a:cubicBezTo>
                    <a:pt x="672" y="1"/>
                    <a:pt x="428" y="62"/>
                    <a:pt x="275" y="215"/>
                  </a:cubicBezTo>
                  <a:cubicBezTo>
                    <a:pt x="122" y="398"/>
                    <a:pt x="61" y="612"/>
                    <a:pt x="92" y="826"/>
                  </a:cubicBezTo>
                  <a:cubicBezTo>
                    <a:pt x="61" y="1070"/>
                    <a:pt x="0" y="1314"/>
                    <a:pt x="153" y="1498"/>
                  </a:cubicBezTo>
                  <a:cubicBezTo>
                    <a:pt x="306" y="1681"/>
                    <a:pt x="581" y="1650"/>
                    <a:pt x="794" y="1681"/>
                  </a:cubicBezTo>
                  <a:cubicBezTo>
                    <a:pt x="864" y="1681"/>
                    <a:pt x="937" y="1683"/>
                    <a:pt x="1008" y="1683"/>
                  </a:cubicBezTo>
                  <a:cubicBezTo>
                    <a:pt x="1186" y="1683"/>
                    <a:pt x="1357" y="1668"/>
                    <a:pt x="1466" y="1559"/>
                  </a:cubicBezTo>
                  <a:cubicBezTo>
                    <a:pt x="1619" y="1375"/>
                    <a:pt x="1680" y="1162"/>
                    <a:pt x="1680" y="917"/>
                  </a:cubicBezTo>
                  <a:cubicBezTo>
                    <a:pt x="1680" y="703"/>
                    <a:pt x="1589" y="490"/>
                    <a:pt x="1436" y="337"/>
                  </a:cubicBezTo>
                  <a:cubicBezTo>
                    <a:pt x="1314" y="154"/>
                    <a:pt x="1130" y="31"/>
                    <a:pt x="88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28"/>
            <p:cNvSpPr/>
            <p:nvPr/>
          </p:nvSpPr>
          <p:spPr>
            <a:xfrm>
              <a:off x="3450436" y="1668729"/>
              <a:ext cx="124338" cy="103467"/>
            </a:xfrm>
            <a:custGeom>
              <a:avLst/>
              <a:gdLst/>
              <a:ahLst/>
              <a:cxnLst/>
              <a:rect l="l" t="t" r="r" b="b"/>
              <a:pathLst>
                <a:path w="703" h="585" extrusionOk="0">
                  <a:moveTo>
                    <a:pt x="428" y="0"/>
                  </a:moveTo>
                  <a:cubicBezTo>
                    <a:pt x="153" y="0"/>
                    <a:pt x="0" y="306"/>
                    <a:pt x="184" y="489"/>
                  </a:cubicBezTo>
                  <a:cubicBezTo>
                    <a:pt x="248" y="554"/>
                    <a:pt x="329" y="585"/>
                    <a:pt x="407" y="585"/>
                  </a:cubicBezTo>
                  <a:cubicBezTo>
                    <a:pt x="549" y="585"/>
                    <a:pt x="683" y="483"/>
                    <a:pt x="703" y="306"/>
                  </a:cubicBezTo>
                  <a:cubicBezTo>
                    <a:pt x="703" y="153"/>
                    <a:pt x="581" y="31"/>
                    <a:pt x="42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28"/>
            <p:cNvSpPr/>
            <p:nvPr/>
          </p:nvSpPr>
          <p:spPr>
            <a:xfrm>
              <a:off x="3026140" y="1688184"/>
              <a:ext cx="105590" cy="101699"/>
            </a:xfrm>
            <a:custGeom>
              <a:avLst/>
              <a:gdLst/>
              <a:ahLst/>
              <a:cxnLst/>
              <a:rect l="l" t="t" r="r" b="b"/>
              <a:pathLst>
                <a:path w="597" h="575" extrusionOk="0">
                  <a:moveTo>
                    <a:pt x="281" y="0"/>
                  </a:moveTo>
                  <a:cubicBezTo>
                    <a:pt x="145" y="0"/>
                    <a:pt x="16" y="85"/>
                    <a:pt x="16" y="257"/>
                  </a:cubicBezTo>
                  <a:cubicBezTo>
                    <a:pt x="0" y="467"/>
                    <a:pt x="156" y="575"/>
                    <a:pt x="310" y="575"/>
                  </a:cubicBezTo>
                  <a:cubicBezTo>
                    <a:pt x="447" y="575"/>
                    <a:pt x="583" y="490"/>
                    <a:pt x="597" y="318"/>
                  </a:cubicBezTo>
                  <a:cubicBezTo>
                    <a:pt x="597" y="108"/>
                    <a:pt x="434" y="0"/>
                    <a:pt x="2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28"/>
            <p:cNvSpPr/>
            <p:nvPr/>
          </p:nvSpPr>
          <p:spPr>
            <a:xfrm>
              <a:off x="3066819" y="1722673"/>
              <a:ext cx="243193" cy="481080"/>
            </a:xfrm>
            <a:custGeom>
              <a:avLst/>
              <a:gdLst/>
              <a:ahLst/>
              <a:cxnLst/>
              <a:rect l="l" t="t" r="r" b="b"/>
              <a:pathLst>
                <a:path w="1375" h="2720" extrusionOk="0">
                  <a:moveTo>
                    <a:pt x="122" y="1"/>
                  </a:moveTo>
                  <a:lnTo>
                    <a:pt x="0" y="184"/>
                  </a:lnTo>
                  <a:cubicBezTo>
                    <a:pt x="733" y="826"/>
                    <a:pt x="1131" y="1773"/>
                    <a:pt x="1100" y="2720"/>
                  </a:cubicBezTo>
                  <a:lnTo>
                    <a:pt x="1314" y="2720"/>
                  </a:lnTo>
                  <a:cubicBezTo>
                    <a:pt x="1375" y="1681"/>
                    <a:pt x="917" y="673"/>
                    <a:pt x="1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28"/>
            <p:cNvSpPr/>
            <p:nvPr/>
          </p:nvSpPr>
          <p:spPr>
            <a:xfrm>
              <a:off x="3309830" y="1706578"/>
              <a:ext cx="221792" cy="507963"/>
            </a:xfrm>
            <a:custGeom>
              <a:avLst/>
              <a:gdLst/>
              <a:ahLst/>
              <a:cxnLst/>
              <a:rect l="l" t="t" r="r" b="b"/>
              <a:pathLst>
                <a:path w="1254" h="2872" extrusionOk="0">
                  <a:moveTo>
                    <a:pt x="1131" y="0"/>
                  </a:moveTo>
                  <a:cubicBezTo>
                    <a:pt x="1101" y="31"/>
                    <a:pt x="1" y="611"/>
                    <a:pt x="215" y="2872"/>
                  </a:cubicBezTo>
                  <a:lnTo>
                    <a:pt x="429" y="2872"/>
                  </a:lnTo>
                  <a:cubicBezTo>
                    <a:pt x="245" y="764"/>
                    <a:pt x="1253" y="184"/>
                    <a:pt x="1253" y="184"/>
                  </a:cubicBezTo>
                  <a:lnTo>
                    <a:pt x="1131"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28"/>
            <p:cNvSpPr/>
            <p:nvPr/>
          </p:nvSpPr>
          <p:spPr>
            <a:xfrm>
              <a:off x="3018181" y="2076048"/>
              <a:ext cx="594452" cy="886460"/>
            </a:xfrm>
            <a:custGeom>
              <a:avLst/>
              <a:gdLst/>
              <a:ahLst/>
              <a:cxnLst/>
              <a:rect l="l" t="t" r="r" b="b"/>
              <a:pathLst>
                <a:path w="3361" h="5012" extrusionOk="0">
                  <a:moveTo>
                    <a:pt x="413" y="0"/>
                  </a:moveTo>
                  <a:cubicBezTo>
                    <a:pt x="328" y="0"/>
                    <a:pt x="227" y="49"/>
                    <a:pt x="61" y="202"/>
                  </a:cubicBezTo>
                  <a:cubicBezTo>
                    <a:pt x="0" y="1058"/>
                    <a:pt x="0" y="1913"/>
                    <a:pt x="61" y="2768"/>
                  </a:cubicBezTo>
                  <a:cubicBezTo>
                    <a:pt x="153" y="3379"/>
                    <a:pt x="336" y="3960"/>
                    <a:pt x="642" y="4510"/>
                  </a:cubicBezTo>
                  <a:cubicBezTo>
                    <a:pt x="764" y="4815"/>
                    <a:pt x="1100" y="4998"/>
                    <a:pt x="1406" y="4998"/>
                  </a:cubicBezTo>
                  <a:cubicBezTo>
                    <a:pt x="1455" y="5007"/>
                    <a:pt x="1505" y="5012"/>
                    <a:pt x="1556" y="5012"/>
                  </a:cubicBezTo>
                  <a:cubicBezTo>
                    <a:pt x="1846" y="5012"/>
                    <a:pt x="2135" y="4866"/>
                    <a:pt x="2291" y="4632"/>
                  </a:cubicBezTo>
                  <a:cubicBezTo>
                    <a:pt x="2628" y="4113"/>
                    <a:pt x="2872" y="3532"/>
                    <a:pt x="3055" y="2921"/>
                  </a:cubicBezTo>
                  <a:cubicBezTo>
                    <a:pt x="3208" y="2096"/>
                    <a:pt x="3330" y="1272"/>
                    <a:pt x="3361" y="447"/>
                  </a:cubicBezTo>
                  <a:cubicBezTo>
                    <a:pt x="3253" y="331"/>
                    <a:pt x="3172" y="289"/>
                    <a:pt x="3103" y="289"/>
                  </a:cubicBezTo>
                  <a:cubicBezTo>
                    <a:pt x="2924" y="289"/>
                    <a:pt x="2824" y="570"/>
                    <a:pt x="2538" y="570"/>
                  </a:cubicBezTo>
                  <a:cubicBezTo>
                    <a:pt x="2527" y="570"/>
                    <a:pt x="2516" y="570"/>
                    <a:pt x="2505" y="569"/>
                  </a:cubicBezTo>
                  <a:cubicBezTo>
                    <a:pt x="2447" y="564"/>
                    <a:pt x="2398" y="563"/>
                    <a:pt x="2354" y="563"/>
                  </a:cubicBezTo>
                  <a:cubicBezTo>
                    <a:pt x="2143" y="563"/>
                    <a:pt x="2070" y="606"/>
                    <a:pt x="1843" y="606"/>
                  </a:cubicBezTo>
                  <a:cubicBezTo>
                    <a:pt x="1797" y="606"/>
                    <a:pt x="1743" y="604"/>
                    <a:pt x="1681" y="599"/>
                  </a:cubicBezTo>
                  <a:cubicBezTo>
                    <a:pt x="1283" y="569"/>
                    <a:pt x="1314" y="172"/>
                    <a:pt x="886" y="141"/>
                  </a:cubicBezTo>
                  <a:cubicBezTo>
                    <a:pt x="643" y="123"/>
                    <a:pt x="548" y="0"/>
                    <a:pt x="41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28"/>
            <p:cNvSpPr/>
            <p:nvPr/>
          </p:nvSpPr>
          <p:spPr>
            <a:xfrm>
              <a:off x="5741177" y="2640245"/>
              <a:ext cx="319069" cy="319953"/>
            </a:xfrm>
            <a:custGeom>
              <a:avLst/>
              <a:gdLst/>
              <a:ahLst/>
              <a:cxnLst/>
              <a:rect l="l" t="t" r="r" b="b"/>
              <a:pathLst>
                <a:path w="1804" h="1809" extrusionOk="0">
                  <a:moveTo>
                    <a:pt x="942" y="0"/>
                  </a:moveTo>
                  <a:cubicBezTo>
                    <a:pt x="913" y="0"/>
                    <a:pt x="884" y="2"/>
                    <a:pt x="856" y="6"/>
                  </a:cubicBezTo>
                  <a:cubicBezTo>
                    <a:pt x="642" y="6"/>
                    <a:pt x="490" y="220"/>
                    <a:pt x="337" y="403"/>
                  </a:cubicBezTo>
                  <a:cubicBezTo>
                    <a:pt x="215" y="587"/>
                    <a:pt x="1" y="770"/>
                    <a:pt x="31" y="984"/>
                  </a:cubicBezTo>
                  <a:cubicBezTo>
                    <a:pt x="62" y="1197"/>
                    <a:pt x="276" y="1350"/>
                    <a:pt x="459" y="1503"/>
                  </a:cubicBezTo>
                  <a:cubicBezTo>
                    <a:pt x="642" y="1625"/>
                    <a:pt x="856" y="1808"/>
                    <a:pt x="1070" y="1808"/>
                  </a:cubicBezTo>
                  <a:cubicBezTo>
                    <a:pt x="1284" y="1747"/>
                    <a:pt x="1467" y="1595"/>
                    <a:pt x="1620" y="1411"/>
                  </a:cubicBezTo>
                  <a:cubicBezTo>
                    <a:pt x="1742" y="1228"/>
                    <a:pt x="1803" y="1014"/>
                    <a:pt x="1742" y="800"/>
                  </a:cubicBezTo>
                  <a:cubicBezTo>
                    <a:pt x="1742" y="556"/>
                    <a:pt x="1650" y="342"/>
                    <a:pt x="1498" y="189"/>
                  </a:cubicBezTo>
                  <a:cubicBezTo>
                    <a:pt x="1338" y="83"/>
                    <a:pt x="1133" y="0"/>
                    <a:pt x="94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8" name="Google Shape;698;p28"/>
            <p:cNvSpPr/>
            <p:nvPr/>
          </p:nvSpPr>
          <p:spPr>
            <a:xfrm>
              <a:off x="6292285" y="2466388"/>
              <a:ext cx="132474" cy="105590"/>
            </a:xfrm>
            <a:custGeom>
              <a:avLst/>
              <a:gdLst/>
              <a:ahLst/>
              <a:cxnLst/>
              <a:rect l="l" t="t" r="r" b="b"/>
              <a:pathLst>
                <a:path w="749" h="597" extrusionOk="0">
                  <a:moveTo>
                    <a:pt x="333" y="1"/>
                  </a:moveTo>
                  <a:cubicBezTo>
                    <a:pt x="248" y="1"/>
                    <a:pt x="161" y="40"/>
                    <a:pt x="92" y="134"/>
                  </a:cubicBezTo>
                  <a:cubicBezTo>
                    <a:pt x="1" y="256"/>
                    <a:pt x="1" y="439"/>
                    <a:pt x="153" y="531"/>
                  </a:cubicBezTo>
                  <a:cubicBezTo>
                    <a:pt x="210" y="573"/>
                    <a:pt x="280" y="596"/>
                    <a:pt x="348" y="596"/>
                  </a:cubicBezTo>
                  <a:cubicBezTo>
                    <a:pt x="426" y="596"/>
                    <a:pt x="501" y="566"/>
                    <a:pt x="551" y="500"/>
                  </a:cubicBezTo>
                  <a:cubicBezTo>
                    <a:pt x="749" y="258"/>
                    <a:pt x="551" y="1"/>
                    <a:pt x="33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9" name="Google Shape;699;p28"/>
            <p:cNvSpPr/>
            <p:nvPr/>
          </p:nvSpPr>
          <p:spPr>
            <a:xfrm>
              <a:off x="5919456" y="2232042"/>
              <a:ext cx="113726" cy="101699"/>
            </a:xfrm>
            <a:custGeom>
              <a:avLst/>
              <a:gdLst/>
              <a:ahLst/>
              <a:cxnLst/>
              <a:rect l="l" t="t" r="r" b="b"/>
              <a:pathLst>
                <a:path w="643" h="575" extrusionOk="0">
                  <a:moveTo>
                    <a:pt x="326" y="0"/>
                  </a:moveTo>
                  <a:cubicBezTo>
                    <a:pt x="237" y="0"/>
                    <a:pt x="148" y="41"/>
                    <a:pt x="92" y="115"/>
                  </a:cubicBezTo>
                  <a:cubicBezTo>
                    <a:pt x="1" y="237"/>
                    <a:pt x="1" y="420"/>
                    <a:pt x="154" y="512"/>
                  </a:cubicBezTo>
                  <a:cubicBezTo>
                    <a:pt x="207" y="552"/>
                    <a:pt x="272" y="574"/>
                    <a:pt x="336" y="574"/>
                  </a:cubicBezTo>
                  <a:cubicBezTo>
                    <a:pt x="418" y="574"/>
                    <a:pt x="499" y="537"/>
                    <a:pt x="551" y="451"/>
                  </a:cubicBezTo>
                  <a:cubicBezTo>
                    <a:pt x="642" y="328"/>
                    <a:pt x="612" y="145"/>
                    <a:pt x="490" y="54"/>
                  </a:cubicBezTo>
                  <a:cubicBezTo>
                    <a:pt x="441" y="17"/>
                    <a:pt x="384" y="0"/>
                    <a:pt x="32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28"/>
            <p:cNvSpPr/>
            <p:nvPr/>
          </p:nvSpPr>
          <p:spPr>
            <a:xfrm>
              <a:off x="5865512" y="2279265"/>
              <a:ext cx="178459" cy="513446"/>
            </a:xfrm>
            <a:custGeom>
              <a:avLst/>
              <a:gdLst/>
              <a:ahLst/>
              <a:cxnLst/>
              <a:rect l="l" t="t" r="r" b="b"/>
              <a:pathLst>
                <a:path w="1009" h="2903" extrusionOk="0">
                  <a:moveTo>
                    <a:pt x="734" y="0"/>
                  </a:moveTo>
                  <a:lnTo>
                    <a:pt x="520" y="61"/>
                  </a:lnTo>
                  <a:cubicBezTo>
                    <a:pt x="764" y="1008"/>
                    <a:pt x="550" y="1986"/>
                    <a:pt x="0" y="2780"/>
                  </a:cubicBezTo>
                  <a:lnTo>
                    <a:pt x="153" y="2902"/>
                  </a:lnTo>
                  <a:cubicBezTo>
                    <a:pt x="795" y="2078"/>
                    <a:pt x="1008" y="978"/>
                    <a:pt x="7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28"/>
            <p:cNvSpPr/>
            <p:nvPr/>
          </p:nvSpPr>
          <p:spPr>
            <a:xfrm>
              <a:off x="5930244" y="2495040"/>
              <a:ext cx="421652" cy="346307"/>
            </a:xfrm>
            <a:custGeom>
              <a:avLst/>
              <a:gdLst/>
              <a:ahLst/>
              <a:cxnLst/>
              <a:rect l="l" t="t" r="r" b="b"/>
              <a:pathLst>
                <a:path w="2384" h="1958" extrusionOk="0">
                  <a:moveTo>
                    <a:pt x="2332" y="1"/>
                  </a:moveTo>
                  <a:cubicBezTo>
                    <a:pt x="2086" y="1"/>
                    <a:pt x="1007" y="98"/>
                    <a:pt x="1" y="1866"/>
                  </a:cubicBezTo>
                  <a:lnTo>
                    <a:pt x="184" y="1957"/>
                  </a:lnTo>
                  <a:cubicBezTo>
                    <a:pt x="1101" y="340"/>
                    <a:pt x="2112" y="245"/>
                    <a:pt x="2338" y="245"/>
                  </a:cubicBezTo>
                  <a:cubicBezTo>
                    <a:pt x="2368" y="245"/>
                    <a:pt x="2384" y="247"/>
                    <a:pt x="2384" y="247"/>
                  </a:cubicBezTo>
                  <a:lnTo>
                    <a:pt x="2384" y="2"/>
                  </a:lnTo>
                  <a:cubicBezTo>
                    <a:pt x="2380" y="2"/>
                    <a:pt x="2363" y="1"/>
                    <a:pt x="233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28"/>
            <p:cNvSpPr/>
            <p:nvPr/>
          </p:nvSpPr>
          <p:spPr>
            <a:xfrm>
              <a:off x="5363042" y="2551636"/>
              <a:ext cx="816067" cy="886460"/>
            </a:xfrm>
            <a:custGeom>
              <a:avLst/>
              <a:gdLst/>
              <a:ahLst/>
              <a:cxnLst/>
              <a:rect l="l" t="t" r="r" b="b"/>
              <a:pathLst>
                <a:path w="4614" h="5012" extrusionOk="0">
                  <a:moveTo>
                    <a:pt x="2234" y="0"/>
                  </a:moveTo>
                  <a:cubicBezTo>
                    <a:pt x="2183" y="0"/>
                    <a:pt x="2121" y="6"/>
                    <a:pt x="2047" y="18"/>
                  </a:cubicBezTo>
                  <a:cubicBezTo>
                    <a:pt x="1497" y="690"/>
                    <a:pt x="1008" y="1393"/>
                    <a:pt x="581" y="2157"/>
                  </a:cubicBezTo>
                  <a:cubicBezTo>
                    <a:pt x="306" y="2707"/>
                    <a:pt x="153" y="3287"/>
                    <a:pt x="92" y="3898"/>
                  </a:cubicBezTo>
                  <a:cubicBezTo>
                    <a:pt x="0" y="4234"/>
                    <a:pt x="153" y="4570"/>
                    <a:pt x="459" y="4753"/>
                  </a:cubicBezTo>
                  <a:cubicBezTo>
                    <a:pt x="622" y="4916"/>
                    <a:pt x="839" y="5011"/>
                    <a:pt x="1056" y="5011"/>
                  </a:cubicBezTo>
                  <a:cubicBezTo>
                    <a:pt x="1165" y="5011"/>
                    <a:pt x="1273" y="4988"/>
                    <a:pt x="1375" y="4937"/>
                  </a:cubicBezTo>
                  <a:cubicBezTo>
                    <a:pt x="1955" y="4692"/>
                    <a:pt x="2475" y="4387"/>
                    <a:pt x="2964" y="3959"/>
                  </a:cubicBezTo>
                  <a:cubicBezTo>
                    <a:pt x="3544" y="3379"/>
                    <a:pt x="4124" y="2768"/>
                    <a:pt x="4613" y="2096"/>
                  </a:cubicBezTo>
                  <a:cubicBezTo>
                    <a:pt x="4585" y="1843"/>
                    <a:pt x="4493" y="1797"/>
                    <a:pt x="4368" y="1797"/>
                  </a:cubicBezTo>
                  <a:cubicBezTo>
                    <a:pt x="4296" y="1797"/>
                    <a:pt x="4213" y="1812"/>
                    <a:pt x="4126" y="1812"/>
                  </a:cubicBezTo>
                  <a:cubicBezTo>
                    <a:pt x="4036" y="1812"/>
                    <a:pt x="3941" y="1796"/>
                    <a:pt x="3849" y="1729"/>
                  </a:cubicBezTo>
                  <a:cubicBezTo>
                    <a:pt x="3513" y="1485"/>
                    <a:pt x="3452" y="1546"/>
                    <a:pt x="3147" y="1271"/>
                  </a:cubicBezTo>
                  <a:cubicBezTo>
                    <a:pt x="2841" y="1026"/>
                    <a:pt x="3086" y="690"/>
                    <a:pt x="2780" y="446"/>
                  </a:cubicBezTo>
                  <a:cubicBezTo>
                    <a:pt x="2490" y="235"/>
                    <a:pt x="2565" y="0"/>
                    <a:pt x="223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28"/>
            <p:cNvSpPr/>
            <p:nvPr/>
          </p:nvSpPr>
          <p:spPr>
            <a:xfrm>
              <a:off x="4266309" y="2985131"/>
              <a:ext cx="313409" cy="305981"/>
            </a:xfrm>
            <a:custGeom>
              <a:avLst/>
              <a:gdLst/>
              <a:ahLst/>
              <a:cxnLst/>
              <a:rect l="l" t="t" r="r" b="b"/>
              <a:pathLst>
                <a:path w="1772" h="1730" extrusionOk="0">
                  <a:moveTo>
                    <a:pt x="914" y="0"/>
                  </a:moveTo>
                  <a:cubicBezTo>
                    <a:pt x="743" y="0"/>
                    <a:pt x="568" y="40"/>
                    <a:pt x="428" y="133"/>
                  </a:cubicBezTo>
                  <a:cubicBezTo>
                    <a:pt x="244" y="317"/>
                    <a:pt x="153" y="500"/>
                    <a:pt x="153" y="744"/>
                  </a:cubicBezTo>
                  <a:cubicBezTo>
                    <a:pt x="92" y="958"/>
                    <a:pt x="0" y="1233"/>
                    <a:pt x="122" y="1386"/>
                  </a:cubicBezTo>
                  <a:cubicBezTo>
                    <a:pt x="244" y="1569"/>
                    <a:pt x="519" y="1600"/>
                    <a:pt x="764" y="1661"/>
                  </a:cubicBezTo>
                  <a:cubicBezTo>
                    <a:pt x="871" y="1707"/>
                    <a:pt x="978" y="1730"/>
                    <a:pt x="1088" y="1730"/>
                  </a:cubicBezTo>
                  <a:cubicBezTo>
                    <a:pt x="1199" y="1730"/>
                    <a:pt x="1314" y="1707"/>
                    <a:pt x="1436" y="1661"/>
                  </a:cubicBezTo>
                  <a:cubicBezTo>
                    <a:pt x="1589" y="1508"/>
                    <a:pt x="1711" y="1294"/>
                    <a:pt x="1711" y="1050"/>
                  </a:cubicBezTo>
                  <a:cubicBezTo>
                    <a:pt x="1772" y="836"/>
                    <a:pt x="1711" y="622"/>
                    <a:pt x="1558" y="439"/>
                  </a:cubicBezTo>
                  <a:cubicBezTo>
                    <a:pt x="1466" y="256"/>
                    <a:pt x="1283" y="103"/>
                    <a:pt x="1069" y="11"/>
                  </a:cubicBezTo>
                  <a:cubicBezTo>
                    <a:pt x="1019" y="4"/>
                    <a:pt x="967" y="0"/>
                    <a:pt x="91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28"/>
            <p:cNvSpPr/>
            <p:nvPr/>
          </p:nvSpPr>
          <p:spPr>
            <a:xfrm>
              <a:off x="4628173" y="2642191"/>
              <a:ext cx="123100" cy="102937"/>
            </a:xfrm>
            <a:custGeom>
              <a:avLst/>
              <a:gdLst/>
              <a:ahLst/>
              <a:cxnLst/>
              <a:rect l="l" t="t" r="r" b="b"/>
              <a:pathLst>
                <a:path w="696" h="582" extrusionOk="0">
                  <a:moveTo>
                    <a:pt x="381" y="1"/>
                  </a:moveTo>
                  <a:cubicBezTo>
                    <a:pt x="325" y="1"/>
                    <a:pt x="268" y="18"/>
                    <a:pt x="215" y="56"/>
                  </a:cubicBezTo>
                  <a:cubicBezTo>
                    <a:pt x="1" y="209"/>
                    <a:pt x="62" y="514"/>
                    <a:pt x="337" y="576"/>
                  </a:cubicBezTo>
                  <a:cubicBezTo>
                    <a:pt x="357" y="579"/>
                    <a:pt x="376" y="581"/>
                    <a:pt x="396" y="581"/>
                  </a:cubicBezTo>
                  <a:cubicBezTo>
                    <a:pt x="527" y="581"/>
                    <a:pt x="646" y="495"/>
                    <a:pt x="673" y="362"/>
                  </a:cubicBezTo>
                  <a:cubicBezTo>
                    <a:pt x="696" y="155"/>
                    <a:pt x="547" y="1"/>
                    <a:pt x="3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28"/>
            <p:cNvSpPr/>
            <p:nvPr/>
          </p:nvSpPr>
          <p:spPr>
            <a:xfrm>
              <a:off x="4187782" y="2601866"/>
              <a:ext cx="121862" cy="103998"/>
            </a:xfrm>
            <a:custGeom>
              <a:avLst/>
              <a:gdLst/>
              <a:ahLst/>
              <a:cxnLst/>
              <a:rect l="l" t="t" r="r" b="b"/>
              <a:pathLst>
                <a:path w="689" h="588" extrusionOk="0">
                  <a:moveTo>
                    <a:pt x="368" y="1"/>
                  </a:moveTo>
                  <a:cubicBezTo>
                    <a:pt x="137" y="1"/>
                    <a:pt x="0" y="247"/>
                    <a:pt x="139" y="467"/>
                  </a:cubicBezTo>
                  <a:cubicBezTo>
                    <a:pt x="198" y="550"/>
                    <a:pt x="284" y="587"/>
                    <a:pt x="370" y="587"/>
                  </a:cubicBezTo>
                  <a:cubicBezTo>
                    <a:pt x="506" y="587"/>
                    <a:pt x="639" y="495"/>
                    <a:pt x="658" y="345"/>
                  </a:cubicBezTo>
                  <a:cubicBezTo>
                    <a:pt x="688" y="193"/>
                    <a:pt x="597" y="40"/>
                    <a:pt x="444" y="9"/>
                  </a:cubicBezTo>
                  <a:cubicBezTo>
                    <a:pt x="418" y="3"/>
                    <a:pt x="392" y="1"/>
                    <a:pt x="36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28"/>
            <p:cNvSpPr/>
            <p:nvPr/>
          </p:nvSpPr>
          <p:spPr>
            <a:xfrm>
              <a:off x="4239249" y="2635824"/>
              <a:ext cx="205520" cy="508140"/>
            </a:xfrm>
            <a:custGeom>
              <a:avLst/>
              <a:gdLst/>
              <a:ahLst/>
              <a:cxnLst/>
              <a:rect l="l" t="t" r="r" b="b"/>
              <a:pathLst>
                <a:path w="1162" h="2873" extrusionOk="0">
                  <a:moveTo>
                    <a:pt x="184" y="1"/>
                  </a:moveTo>
                  <a:lnTo>
                    <a:pt x="0" y="153"/>
                  </a:lnTo>
                  <a:cubicBezTo>
                    <a:pt x="642" y="886"/>
                    <a:pt x="917" y="1895"/>
                    <a:pt x="764" y="2842"/>
                  </a:cubicBezTo>
                  <a:lnTo>
                    <a:pt x="978" y="2872"/>
                  </a:lnTo>
                  <a:cubicBezTo>
                    <a:pt x="1161" y="1833"/>
                    <a:pt x="856" y="795"/>
                    <a:pt x="18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28"/>
            <p:cNvSpPr/>
            <p:nvPr/>
          </p:nvSpPr>
          <p:spPr>
            <a:xfrm>
              <a:off x="4455377" y="2678979"/>
              <a:ext cx="248676" cy="481080"/>
            </a:xfrm>
            <a:custGeom>
              <a:avLst/>
              <a:gdLst/>
              <a:ahLst/>
              <a:cxnLst/>
              <a:rect l="l" t="t" r="r" b="b"/>
              <a:pathLst>
                <a:path w="1406" h="2720" extrusionOk="0">
                  <a:moveTo>
                    <a:pt x="1314" y="1"/>
                  </a:moveTo>
                  <a:cubicBezTo>
                    <a:pt x="1283" y="31"/>
                    <a:pt x="122" y="459"/>
                    <a:pt x="0" y="2720"/>
                  </a:cubicBezTo>
                  <a:lnTo>
                    <a:pt x="245" y="2720"/>
                  </a:lnTo>
                  <a:cubicBezTo>
                    <a:pt x="336" y="612"/>
                    <a:pt x="1405" y="215"/>
                    <a:pt x="1405" y="215"/>
                  </a:cubicBezTo>
                  <a:lnTo>
                    <a:pt x="1314"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28"/>
            <p:cNvSpPr/>
            <p:nvPr/>
          </p:nvSpPr>
          <p:spPr>
            <a:xfrm>
              <a:off x="4093336" y="2981240"/>
              <a:ext cx="632301" cy="909099"/>
            </a:xfrm>
            <a:custGeom>
              <a:avLst/>
              <a:gdLst/>
              <a:ahLst/>
              <a:cxnLst/>
              <a:rect l="l" t="t" r="r" b="b"/>
              <a:pathLst>
                <a:path w="3575" h="5140" extrusionOk="0">
                  <a:moveTo>
                    <a:pt x="681" y="0"/>
                  </a:moveTo>
                  <a:cubicBezTo>
                    <a:pt x="597" y="0"/>
                    <a:pt x="494" y="40"/>
                    <a:pt x="337" y="155"/>
                  </a:cubicBezTo>
                  <a:cubicBezTo>
                    <a:pt x="153" y="980"/>
                    <a:pt x="31" y="1836"/>
                    <a:pt x="0" y="2691"/>
                  </a:cubicBezTo>
                  <a:cubicBezTo>
                    <a:pt x="0" y="3302"/>
                    <a:pt x="92" y="3913"/>
                    <a:pt x="306" y="4493"/>
                  </a:cubicBezTo>
                  <a:cubicBezTo>
                    <a:pt x="398" y="4829"/>
                    <a:pt x="703" y="5074"/>
                    <a:pt x="1039" y="5104"/>
                  </a:cubicBezTo>
                  <a:cubicBezTo>
                    <a:pt x="1125" y="5128"/>
                    <a:pt x="1213" y="5139"/>
                    <a:pt x="1300" y="5139"/>
                  </a:cubicBezTo>
                  <a:cubicBezTo>
                    <a:pt x="1552" y="5139"/>
                    <a:pt x="1796" y="5042"/>
                    <a:pt x="1956" y="4860"/>
                  </a:cubicBezTo>
                  <a:cubicBezTo>
                    <a:pt x="2353" y="4371"/>
                    <a:pt x="2689" y="3852"/>
                    <a:pt x="2933" y="3271"/>
                  </a:cubicBezTo>
                  <a:cubicBezTo>
                    <a:pt x="3208" y="2477"/>
                    <a:pt x="3422" y="1683"/>
                    <a:pt x="3575" y="858"/>
                  </a:cubicBezTo>
                  <a:cubicBezTo>
                    <a:pt x="3482" y="710"/>
                    <a:pt x="3406" y="660"/>
                    <a:pt x="3333" y="660"/>
                  </a:cubicBezTo>
                  <a:cubicBezTo>
                    <a:pt x="3185" y="660"/>
                    <a:pt x="3050" y="868"/>
                    <a:pt x="2811" y="868"/>
                  </a:cubicBezTo>
                  <a:cubicBezTo>
                    <a:pt x="2782" y="868"/>
                    <a:pt x="2752" y="865"/>
                    <a:pt x="2719" y="858"/>
                  </a:cubicBezTo>
                  <a:cubicBezTo>
                    <a:pt x="2521" y="812"/>
                    <a:pt x="2421" y="812"/>
                    <a:pt x="2318" y="812"/>
                  </a:cubicBezTo>
                  <a:cubicBezTo>
                    <a:pt x="2215" y="812"/>
                    <a:pt x="2108" y="812"/>
                    <a:pt x="1894" y="766"/>
                  </a:cubicBezTo>
                  <a:cubicBezTo>
                    <a:pt x="1497" y="675"/>
                    <a:pt x="1589" y="278"/>
                    <a:pt x="1192" y="186"/>
                  </a:cubicBezTo>
                  <a:cubicBezTo>
                    <a:pt x="931" y="146"/>
                    <a:pt x="842" y="0"/>
                    <a:pt x="6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28"/>
            <p:cNvSpPr/>
            <p:nvPr/>
          </p:nvSpPr>
          <p:spPr>
            <a:xfrm>
              <a:off x="6405831" y="4120600"/>
              <a:ext cx="324375" cy="314647"/>
            </a:xfrm>
            <a:custGeom>
              <a:avLst/>
              <a:gdLst/>
              <a:ahLst/>
              <a:cxnLst/>
              <a:rect l="l" t="t" r="r" b="b"/>
              <a:pathLst>
                <a:path w="1834" h="1779" extrusionOk="0">
                  <a:moveTo>
                    <a:pt x="1077" y="0"/>
                  </a:moveTo>
                  <a:cubicBezTo>
                    <a:pt x="892" y="0"/>
                    <a:pt x="709" y="84"/>
                    <a:pt x="550" y="190"/>
                  </a:cubicBezTo>
                  <a:cubicBezTo>
                    <a:pt x="367" y="312"/>
                    <a:pt x="122" y="434"/>
                    <a:pt x="61" y="648"/>
                  </a:cubicBezTo>
                  <a:cubicBezTo>
                    <a:pt x="0" y="862"/>
                    <a:pt x="183" y="1076"/>
                    <a:pt x="306" y="1289"/>
                  </a:cubicBezTo>
                  <a:cubicBezTo>
                    <a:pt x="397" y="1473"/>
                    <a:pt x="550" y="1717"/>
                    <a:pt x="764" y="1778"/>
                  </a:cubicBezTo>
                  <a:cubicBezTo>
                    <a:pt x="978" y="1778"/>
                    <a:pt x="1222" y="1717"/>
                    <a:pt x="1405" y="1564"/>
                  </a:cubicBezTo>
                  <a:cubicBezTo>
                    <a:pt x="1589" y="1442"/>
                    <a:pt x="1711" y="1259"/>
                    <a:pt x="1741" y="1076"/>
                  </a:cubicBezTo>
                  <a:cubicBezTo>
                    <a:pt x="1833" y="831"/>
                    <a:pt x="1803" y="617"/>
                    <a:pt x="1711" y="403"/>
                  </a:cubicBezTo>
                  <a:cubicBezTo>
                    <a:pt x="1589" y="190"/>
                    <a:pt x="1405" y="67"/>
                    <a:pt x="1161" y="6"/>
                  </a:cubicBezTo>
                  <a:cubicBezTo>
                    <a:pt x="1133" y="2"/>
                    <a:pt x="1105" y="0"/>
                    <a:pt x="107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28"/>
            <p:cNvSpPr/>
            <p:nvPr/>
          </p:nvSpPr>
          <p:spPr>
            <a:xfrm>
              <a:off x="7024324" y="4114764"/>
              <a:ext cx="132651" cy="101345"/>
            </a:xfrm>
            <a:custGeom>
              <a:avLst/>
              <a:gdLst/>
              <a:ahLst/>
              <a:cxnLst/>
              <a:rect l="l" t="t" r="r" b="b"/>
              <a:pathLst>
                <a:path w="750" h="573" extrusionOk="0">
                  <a:moveTo>
                    <a:pt x="374" y="0"/>
                  </a:moveTo>
                  <a:cubicBezTo>
                    <a:pt x="162" y="0"/>
                    <a:pt x="0" y="243"/>
                    <a:pt x="138" y="436"/>
                  </a:cubicBezTo>
                  <a:cubicBezTo>
                    <a:pt x="179" y="518"/>
                    <a:pt x="274" y="572"/>
                    <a:pt x="369" y="572"/>
                  </a:cubicBezTo>
                  <a:cubicBezTo>
                    <a:pt x="417" y="572"/>
                    <a:pt x="464" y="559"/>
                    <a:pt x="505" y="528"/>
                  </a:cubicBezTo>
                  <a:cubicBezTo>
                    <a:pt x="749" y="406"/>
                    <a:pt x="688" y="70"/>
                    <a:pt x="444" y="9"/>
                  </a:cubicBezTo>
                  <a:cubicBezTo>
                    <a:pt x="420" y="3"/>
                    <a:pt x="397" y="0"/>
                    <a:pt x="3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28"/>
            <p:cNvSpPr/>
            <p:nvPr/>
          </p:nvSpPr>
          <p:spPr>
            <a:xfrm>
              <a:off x="6745587" y="3765103"/>
              <a:ext cx="130351" cy="101345"/>
            </a:xfrm>
            <a:custGeom>
              <a:avLst/>
              <a:gdLst/>
              <a:ahLst/>
              <a:cxnLst/>
              <a:rect l="l" t="t" r="r" b="b"/>
              <a:pathLst>
                <a:path w="737" h="573" extrusionOk="0">
                  <a:moveTo>
                    <a:pt x="408" y="0"/>
                  </a:moveTo>
                  <a:cubicBezTo>
                    <a:pt x="364" y="0"/>
                    <a:pt x="319" y="10"/>
                    <a:pt x="279" y="31"/>
                  </a:cubicBezTo>
                  <a:cubicBezTo>
                    <a:pt x="1" y="208"/>
                    <a:pt x="162" y="572"/>
                    <a:pt x="398" y="572"/>
                  </a:cubicBezTo>
                  <a:cubicBezTo>
                    <a:pt x="448" y="572"/>
                    <a:pt x="501" y="556"/>
                    <a:pt x="554" y="519"/>
                  </a:cubicBezTo>
                  <a:cubicBezTo>
                    <a:pt x="706" y="428"/>
                    <a:pt x="737" y="275"/>
                    <a:pt x="645" y="122"/>
                  </a:cubicBezTo>
                  <a:cubicBezTo>
                    <a:pt x="584" y="41"/>
                    <a:pt x="496" y="0"/>
                    <a:pt x="40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28"/>
            <p:cNvSpPr/>
            <p:nvPr/>
          </p:nvSpPr>
          <p:spPr>
            <a:xfrm>
              <a:off x="6540778" y="3813741"/>
              <a:ext cx="297491" cy="448536"/>
            </a:xfrm>
            <a:custGeom>
              <a:avLst/>
              <a:gdLst/>
              <a:ahLst/>
              <a:cxnLst/>
              <a:rect l="l" t="t" r="r" b="b"/>
              <a:pathLst>
                <a:path w="1682" h="2536" extrusionOk="0">
                  <a:moveTo>
                    <a:pt x="1467" y="0"/>
                  </a:moveTo>
                  <a:cubicBezTo>
                    <a:pt x="1345" y="978"/>
                    <a:pt x="826" y="1833"/>
                    <a:pt x="1" y="2352"/>
                  </a:cubicBezTo>
                  <a:lnTo>
                    <a:pt x="123" y="2536"/>
                  </a:lnTo>
                  <a:cubicBezTo>
                    <a:pt x="1009" y="1986"/>
                    <a:pt x="1589" y="1039"/>
                    <a:pt x="16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28"/>
            <p:cNvSpPr/>
            <p:nvPr/>
          </p:nvSpPr>
          <p:spPr>
            <a:xfrm>
              <a:off x="6584110" y="4131743"/>
              <a:ext cx="513446" cy="206228"/>
            </a:xfrm>
            <a:custGeom>
              <a:avLst/>
              <a:gdLst/>
              <a:ahLst/>
              <a:cxnLst/>
              <a:rect l="l" t="t" r="r" b="b"/>
              <a:pathLst>
                <a:path w="2903" h="1166" extrusionOk="0">
                  <a:moveTo>
                    <a:pt x="2273" y="1"/>
                  </a:moveTo>
                  <a:cubicBezTo>
                    <a:pt x="1767" y="1"/>
                    <a:pt x="980" y="187"/>
                    <a:pt x="0" y="1013"/>
                  </a:cubicBezTo>
                  <a:lnTo>
                    <a:pt x="153" y="1165"/>
                  </a:lnTo>
                  <a:cubicBezTo>
                    <a:pt x="1090" y="387"/>
                    <a:pt x="1833" y="223"/>
                    <a:pt x="2293" y="223"/>
                  </a:cubicBezTo>
                  <a:cubicBezTo>
                    <a:pt x="2627" y="223"/>
                    <a:pt x="2811" y="310"/>
                    <a:pt x="2811" y="310"/>
                  </a:cubicBezTo>
                  <a:lnTo>
                    <a:pt x="2902" y="127"/>
                  </a:lnTo>
                  <a:cubicBezTo>
                    <a:pt x="2889" y="113"/>
                    <a:pt x="2665" y="1"/>
                    <a:pt x="227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28"/>
            <p:cNvSpPr/>
            <p:nvPr/>
          </p:nvSpPr>
          <p:spPr>
            <a:xfrm>
              <a:off x="5887090" y="3981231"/>
              <a:ext cx="924133" cy="773265"/>
            </a:xfrm>
            <a:custGeom>
              <a:avLst/>
              <a:gdLst/>
              <a:ahLst/>
              <a:cxnLst/>
              <a:rect l="l" t="t" r="r" b="b"/>
              <a:pathLst>
                <a:path w="5225" h="4372" extrusionOk="0">
                  <a:moveTo>
                    <a:pt x="3422" y="0"/>
                  </a:moveTo>
                  <a:cubicBezTo>
                    <a:pt x="2658" y="428"/>
                    <a:pt x="1956" y="947"/>
                    <a:pt x="1284" y="1497"/>
                  </a:cubicBezTo>
                  <a:cubicBezTo>
                    <a:pt x="825" y="1894"/>
                    <a:pt x="459" y="2413"/>
                    <a:pt x="184" y="2933"/>
                  </a:cubicBezTo>
                  <a:cubicBezTo>
                    <a:pt x="1" y="3238"/>
                    <a:pt x="31" y="3605"/>
                    <a:pt x="275" y="3880"/>
                  </a:cubicBezTo>
                  <a:cubicBezTo>
                    <a:pt x="390" y="4166"/>
                    <a:pt x="665" y="4371"/>
                    <a:pt x="975" y="4371"/>
                  </a:cubicBezTo>
                  <a:cubicBezTo>
                    <a:pt x="996" y="4371"/>
                    <a:pt x="1018" y="4370"/>
                    <a:pt x="1039" y="4369"/>
                  </a:cubicBezTo>
                  <a:cubicBezTo>
                    <a:pt x="1681" y="4369"/>
                    <a:pt x="2292" y="4246"/>
                    <a:pt x="2872" y="4032"/>
                  </a:cubicBezTo>
                  <a:cubicBezTo>
                    <a:pt x="3636" y="3696"/>
                    <a:pt x="4369" y="3299"/>
                    <a:pt x="5072" y="2841"/>
                  </a:cubicBezTo>
                  <a:cubicBezTo>
                    <a:pt x="5224" y="2291"/>
                    <a:pt x="4705" y="2597"/>
                    <a:pt x="4491" y="2261"/>
                  </a:cubicBezTo>
                  <a:cubicBezTo>
                    <a:pt x="4308" y="1894"/>
                    <a:pt x="4216" y="1925"/>
                    <a:pt x="4002" y="1589"/>
                  </a:cubicBezTo>
                  <a:cubicBezTo>
                    <a:pt x="3789" y="1222"/>
                    <a:pt x="4155" y="1008"/>
                    <a:pt x="3941" y="672"/>
                  </a:cubicBezTo>
                  <a:cubicBezTo>
                    <a:pt x="3727" y="306"/>
                    <a:pt x="3972" y="122"/>
                    <a:pt x="34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5" name="Google Shape;715;p28"/>
          <p:cNvGrpSpPr/>
          <p:nvPr/>
        </p:nvGrpSpPr>
        <p:grpSpPr>
          <a:xfrm flipH="1">
            <a:off x="6071239" y="5081304"/>
            <a:ext cx="1768475" cy="893517"/>
            <a:chOff x="1866724" y="1193292"/>
            <a:chExt cx="6154785" cy="3109690"/>
          </a:xfrm>
        </p:grpSpPr>
        <p:sp>
          <p:nvSpPr>
            <p:cNvPr id="716" name="Google Shape;716;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7" name="Google Shape;717;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18" name="Google Shape;718;p28"/>
          <p:cNvSpPr/>
          <p:nvPr/>
        </p:nvSpPr>
        <p:spPr>
          <a:xfrm flipH="1">
            <a:off x="8983882" y="824101"/>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9" name="Google Shape;719;p28"/>
          <p:cNvSpPr/>
          <p:nvPr/>
        </p:nvSpPr>
        <p:spPr>
          <a:xfrm flipH="1">
            <a:off x="11020598" y="21161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 name="Google Shape;720;p28"/>
          <p:cNvSpPr/>
          <p:nvPr/>
        </p:nvSpPr>
        <p:spPr>
          <a:xfrm flipH="1">
            <a:off x="410465" y="7193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545040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8A9B-3814-0C97-3887-7076D7BFA6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3D7515-B665-9FDF-063D-8FA56DB16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E88A04-87A1-15E7-47ED-DED9542250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B1D3CC-460F-9614-ADFF-B81B2A8533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11282F-5B73-65CC-61FD-63BF211355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E0D640-BC4E-24E0-349D-B70CF4BF73E7}"/>
              </a:ext>
            </a:extLst>
          </p:cNvPr>
          <p:cNvSpPr>
            <a:spLocks noGrp="1"/>
          </p:cNvSpPr>
          <p:nvPr>
            <p:ph type="dt" sz="half" idx="10"/>
          </p:nvPr>
        </p:nvSpPr>
        <p:spPr/>
        <p:txBody>
          <a:bodyPr/>
          <a:lstStyle/>
          <a:p>
            <a:fld id="{3B87D7F1-41B1-45E0-A538-A7DC8E6A5545}" type="datetimeFigureOut">
              <a:rPr lang="en-US" smtClean="0"/>
              <a:t>13/04/2026</a:t>
            </a:fld>
            <a:endParaRPr lang="en-US"/>
          </a:p>
        </p:txBody>
      </p:sp>
      <p:sp>
        <p:nvSpPr>
          <p:cNvPr id="8" name="Footer Placeholder 7">
            <a:extLst>
              <a:ext uri="{FF2B5EF4-FFF2-40B4-BE49-F238E27FC236}">
                <a16:creationId xmlns:a16="http://schemas.microsoft.com/office/drawing/2014/main" id="{00DB6944-D43B-20B8-9420-8EA1163318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2C08E5-C9E3-5F5B-0FF2-7856E5AABFB0}"/>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38860913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1"/>
        <p:cNvGrpSpPr/>
        <p:nvPr/>
      </p:nvGrpSpPr>
      <p:grpSpPr>
        <a:xfrm>
          <a:off x="0" y="0"/>
          <a:ext cx="0" cy="0"/>
          <a:chOff x="0" y="0"/>
          <a:chExt cx="0" cy="0"/>
        </a:xfrm>
      </p:grpSpPr>
      <p:sp>
        <p:nvSpPr>
          <p:cNvPr id="722" name="Google Shape;722;p29"/>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15297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23"/>
        <p:cNvGrpSpPr/>
        <p:nvPr/>
      </p:nvGrpSpPr>
      <p:grpSpPr>
        <a:xfrm>
          <a:off x="0" y="0"/>
          <a:ext cx="0" cy="0"/>
          <a:chOff x="0" y="0"/>
          <a:chExt cx="0" cy="0"/>
        </a:xfrm>
      </p:grpSpPr>
      <p:grpSp>
        <p:nvGrpSpPr>
          <p:cNvPr id="724" name="Google Shape;724;p30"/>
          <p:cNvGrpSpPr/>
          <p:nvPr/>
        </p:nvGrpSpPr>
        <p:grpSpPr>
          <a:xfrm>
            <a:off x="-331600" y="5576298"/>
            <a:ext cx="12854800" cy="1281716"/>
            <a:chOff x="-248700" y="4182223"/>
            <a:chExt cx="9641100" cy="961287"/>
          </a:xfrm>
        </p:grpSpPr>
        <p:grpSp>
          <p:nvGrpSpPr>
            <p:cNvPr id="725" name="Google Shape;725;p30"/>
            <p:cNvGrpSpPr/>
            <p:nvPr/>
          </p:nvGrpSpPr>
          <p:grpSpPr>
            <a:xfrm>
              <a:off x="-248629" y="4462202"/>
              <a:ext cx="9640980" cy="681308"/>
              <a:chOff x="131200" y="4480088"/>
              <a:chExt cx="8881603" cy="627644"/>
            </a:xfrm>
          </p:grpSpPr>
          <p:sp>
            <p:nvSpPr>
              <p:cNvPr id="726" name="Google Shape;726;p3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3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3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29" name="Google Shape;729;p3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0" name="Google Shape;730;p30"/>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31" name="Google Shape;731;p30"/>
          <p:cNvGrpSpPr/>
          <p:nvPr/>
        </p:nvGrpSpPr>
        <p:grpSpPr>
          <a:xfrm>
            <a:off x="195169" y="4921518"/>
            <a:ext cx="1511615" cy="763740"/>
            <a:chOff x="1866724" y="1193292"/>
            <a:chExt cx="6154785" cy="3109690"/>
          </a:xfrm>
        </p:grpSpPr>
        <p:sp>
          <p:nvSpPr>
            <p:cNvPr id="732" name="Google Shape;732;p30"/>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30"/>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4" name="Google Shape;734;p30"/>
          <p:cNvSpPr/>
          <p:nvPr/>
        </p:nvSpPr>
        <p:spPr>
          <a:xfrm flipH="1">
            <a:off x="10564706" y="880699"/>
            <a:ext cx="1813093" cy="5003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491892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35"/>
        <p:cNvGrpSpPr/>
        <p:nvPr/>
      </p:nvGrpSpPr>
      <p:grpSpPr>
        <a:xfrm>
          <a:off x="0" y="0"/>
          <a:ext cx="0" cy="0"/>
          <a:chOff x="0" y="0"/>
          <a:chExt cx="0" cy="0"/>
        </a:xfrm>
      </p:grpSpPr>
      <p:grpSp>
        <p:nvGrpSpPr>
          <p:cNvPr id="736" name="Google Shape;736;p31"/>
          <p:cNvGrpSpPr/>
          <p:nvPr/>
        </p:nvGrpSpPr>
        <p:grpSpPr>
          <a:xfrm flipH="1">
            <a:off x="5749401" y="3531522"/>
            <a:ext cx="7748415" cy="2195639"/>
            <a:chOff x="664583" y="2178018"/>
            <a:chExt cx="7577664" cy="2147253"/>
          </a:xfrm>
        </p:grpSpPr>
        <p:sp>
          <p:nvSpPr>
            <p:cNvPr id="737" name="Google Shape;737;p31"/>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31"/>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 name="Google Shape;739;p31"/>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0" name="Google Shape;740;p31"/>
          <p:cNvSpPr txBox="1">
            <a:spLocks noGrp="1"/>
          </p:cNvSpPr>
          <p:nvPr>
            <p:ph type="title"/>
          </p:nvPr>
        </p:nvSpPr>
        <p:spPr>
          <a:xfrm>
            <a:off x="950967" y="719333"/>
            <a:ext cx="5041200" cy="11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1" name="Google Shape;741;p31"/>
          <p:cNvSpPr txBox="1">
            <a:spLocks noGrp="1"/>
          </p:cNvSpPr>
          <p:nvPr>
            <p:ph type="subTitle" idx="1"/>
          </p:nvPr>
        </p:nvSpPr>
        <p:spPr>
          <a:xfrm>
            <a:off x="1317500" y="1920900"/>
            <a:ext cx="4197600" cy="149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742" name="Google Shape;742;p31"/>
          <p:cNvGrpSpPr/>
          <p:nvPr/>
        </p:nvGrpSpPr>
        <p:grpSpPr>
          <a:xfrm>
            <a:off x="-331600" y="5576298"/>
            <a:ext cx="12854800" cy="1281716"/>
            <a:chOff x="-248700" y="4182223"/>
            <a:chExt cx="9641100" cy="961287"/>
          </a:xfrm>
        </p:grpSpPr>
        <p:grpSp>
          <p:nvGrpSpPr>
            <p:cNvPr id="743" name="Google Shape;743;p31"/>
            <p:cNvGrpSpPr/>
            <p:nvPr/>
          </p:nvGrpSpPr>
          <p:grpSpPr>
            <a:xfrm>
              <a:off x="-248629" y="4462202"/>
              <a:ext cx="9640980" cy="681308"/>
              <a:chOff x="131200" y="4480088"/>
              <a:chExt cx="8881603" cy="627644"/>
            </a:xfrm>
          </p:grpSpPr>
          <p:sp>
            <p:nvSpPr>
              <p:cNvPr id="744" name="Google Shape;744;p3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 name="Google Shape;745;p3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3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7" name="Google Shape;747;p3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8" name="Google Shape;748;p31"/>
          <p:cNvSpPr txBox="1"/>
          <p:nvPr/>
        </p:nvSpPr>
        <p:spPr>
          <a:xfrm>
            <a:off x="1172167" y="4126700"/>
            <a:ext cx="4700800" cy="1010400"/>
          </a:xfrm>
          <a:prstGeom prst="rect">
            <a:avLst/>
          </a:prstGeom>
          <a:noFill/>
          <a:ln>
            <a:noFill/>
          </a:ln>
        </p:spPr>
        <p:txBody>
          <a:bodyPr spcFirstLastPara="1" wrap="square" lIns="121900" tIns="121900" rIns="121900" bIns="121900" anchor="ctr" anchorCtr="0">
            <a:noAutofit/>
          </a:bodyPr>
          <a:lstStyle/>
          <a:p>
            <a:pPr algn="ctr">
              <a:buClr>
                <a:srgbClr val="000000"/>
              </a:buClr>
              <a:buFont typeface="Arial"/>
              <a:buNone/>
            </a:pPr>
            <a:r>
              <a:rPr lang="en" sz="1600" b="1" kern="0">
                <a:solidFill>
                  <a:srgbClr val="76512D"/>
                </a:solidFill>
                <a:latin typeface="Antic"/>
                <a:ea typeface="Antic"/>
                <a:cs typeface="Antic"/>
                <a:sym typeface="Antic"/>
              </a:rPr>
              <a:t>CREDITS</a:t>
            </a:r>
            <a:r>
              <a:rPr lang="en" sz="1600" kern="0">
                <a:solidFill>
                  <a:srgbClr val="76512D"/>
                </a:solidFill>
                <a:latin typeface="Antic"/>
                <a:ea typeface="Antic"/>
                <a:cs typeface="Antic"/>
                <a:sym typeface="Antic"/>
              </a:rPr>
              <a:t>: This presentation template was created by </a:t>
            </a:r>
            <a:r>
              <a:rPr lang="en" sz="1600" b="1" kern="0">
                <a:solidFill>
                  <a:srgbClr val="76512D"/>
                </a:solidFill>
                <a:uFill>
                  <a:noFill/>
                </a:uFill>
                <a:latin typeface="Antic"/>
                <a:ea typeface="Antic"/>
                <a:cs typeface="Antic"/>
                <a:sym typeface="Antic"/>
                <a:hlinkClick r:id="rId2">
                  <a:extLst>
                    <a:ext uri="{A12FA001-AC4F-418D-AE19-62706E023703}">
                      <ahyp:hlinkClr xmlns:ahyp="http://schemas.microsoft.com/office/drawing/2018/hyperlinkcolor" val="tx"/>
                    </a:ext>
                  </a:extLst>
                </a:hlinkClick>
              </a:rPr>
              <a:t>Slidesgo</a:t>
            </a:r>
            <a:r>
              <a:rPr lang="en" sz="1600" b="1" kern="0">
                <a:solidFill>
                  <a:srgbClr val="76512D"/>
                </a:solidFill>
                <a:latin typeface="Antic"/>
                <a:ea typeface="Antic"/>
                <a:cs typeface="Antic"/>
                <a:sym typeface="Antic"/>
              </a:rPr>
              <a:t>,</a:t>
            </a:r>
            <a:r>
              <a:rPr lang="en" sz="1600" kern="0">
                <a:solidFill>
                  <a:srgbClr val="76512D"/>
                </a:solidFill>
                <a:latin typeface="Antic"/>
                <a:ea typeface="Antic"/>
                <a:cs typeface="Antic"/>
                <a:sym typeface="Antic"/>
              </a:rPr>
              <a:t> including icons by </a:t>
            </a:r>
            <a:r>
              <a:rPr lang="en" sz="1600" b="1" kern="0">
                <a:solidFill>
                  <a:srgbClr val="76512D"/>
                </a:solidFill>
                <a:uFill>
                  <a:noFill/>
                </a:uFill>
                <a:latin typeface="Antic"/>
                <a:ea typeface="Antic"/>
                <a:cs typeface="Antic"/>
                <a:sym typeface="Antic"/>
                <a:hlinkClick r:id="rId3">
                  <a:extLst>
                    <a:ext uri="{A12FA001-AC4F-418D-AE19-62706E023703}">
                      <ahyp:hlinkClr xmlns:ahyp="http://schemas.microsoft.com/office/drawing/2018/hyperlinkcolor" val="tx"/>
                    </a:ext>
                  </a:extLst>
                </a:hlinkClick>
              </a:rPr>
              <a:t>Flaticon</a:t>
            </a:r>
            <a:r>
              <a:rPr lang="en" sz="1600" kern="0">
                <a:solidFill>
                  <a:srgbClr val="76512D"/>
                </a:solidFill>
                <a:latin typeface="Antic"/>
                <a:ea typeface="Antic"/>
                <a:cs typeface="Antic"/>
                <a:sym typeface="Antic"/>
              </a:rPr>
              <a:t> and infographics &amp; images by </a:t>
            </a:r>
            <a:r>
              <a:rPr lang="en" sz="1600" b="1" kern="0">
                <a:solidFill>
                  <a:srgbClr val="76512D"/>
                </a:solidFill>
                <a:uFill>
                  <a:noFill/>
                </a:uFill>
                <a:latin typeface="Antic"/>
                <a:ea typeface="Antic"/>
                <a:cs typeface="Antic"/>
                <a:sym typeface="Antic"/>
                <a:hlinkClick r:id="rId4">
                  <a:extLst>
                    <a:ext uri="{A12FA001-AC4F-418D-AE19-62706E023703}">
                      <ahyp:hlinkClr xmlns:ahyp="http://schemas.microsoft.com/office/drawing/2018/hyperlinkcolor" val="tx"/>
                    </a:ext>
                  </a:extLst>
                </a:hlinkClick>
              </a:rPr>
              <a:t>Freepik</a:t>
            </a:r>
            <a:endParaRPr sz="1600" kern="0">
              <a:solidFill>
                <a:srgbClr val="76512D"/>
              </a:solidFill>
              <a:latin typeface="Antic"/>
              <a:ea typeface="Antic"/>
              <a:cs typeface="Antic"/>
              <a:sym typeface="Antic"/>
            </a:endParaRPr>
          </a:p>
        </p:txBody>
      </p:sp>
    </p:spTree>
    <p:extLst>
      <p:ext uri="{BB962C8B-B14F-4D97-AF65-F5344CB8AC3E}">
        <p14:creationId xmlns:p14="http://schemas.microsoft.com/office/powerpoint/2010/main" val="2290071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49"/>
        <p:cNvGrpSpPr/>
        <p:nvPr/>
      </p:nvGrpSpPr>
      <p:grpSpPr>
        <a:xfrm>
          <a:off x="0" y="0"/>
          <a:ext cx="0" cy="0"/>
          <a:chOff x="0" y="0"/>
          <a:chExt cx="0" cy="0"/>
        </a:xfrm>
      </p:grpSpPr>
    </p:spTree>
    <p:extLst>
      <p:ext uri="{BB962C8B-B14F-4D97-AF65-F5344CB8AC3E}">
        <p14:creationId xmlns:p14="http://schemas.microsoft.com/office/powerpoint/2010/main" val="4198505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50"/>
        <p:cNvGrpSpPr/>
        <p:nvPr/>
      </p:nvGrpSpPr>
      <p:grpSpPr>
        <a:xfrm>
          <a:off x="0" y="0"/>
          <a:ext cx="0" cy="0"/>
          <a:chOff x="0" y="0"/>
          <a:chExt cx="0" cy="0"/>
        </a:xfrm>
      </p:grpSpPr>
      <p:grpSp>
        <p:nvGrpSpPr>
          <p:cNvPr id="751" name="Google Shape;751;p33"/>
          <p:cNvGrpSpPr/>
          <p:nvPr/>
        </p:nvGrpSpPr>
        <p:grpSpPr>
          <a:xfrm>
            <a:off x="-331600" y="5576298"/>
            <a:ext cx="12854800" cy="1281716"/>
            <a:chOff x="-248700" y="4182223"/>
            <a:chExt cx="9641100" cy="961287"/>
          </a:xfrm>
        </p:grpSpPr>
        <p:grpSp>
          <p:nvGrpSpPr>
            <p:cNvPr id="752" name="Google Shape;752;p33"/>
            <p:cNvGrpSpPr/>
            <p:nvPr/>
          </p:nvGrpSpPr>
          <p:grpSpPr>
            <a:xfrm>
              <a:off x="-248629" y="4462202"/>
              <a:ext cx="9640980" cy="681308"/>
              <a:chOff x="131200" y="4480088"/>
              <a:chExt cx="8881603" cy="627644"/>
            </a:xfrm>
          </p:grpSpPr>
          <p:sp>
            <p:nvSpPr>
              <p:cNvPr id="753" name="Google Shape;753;p3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3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5" name="Google Shape;755;p3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6" name="Google Shape;756;p3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073437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9293-4FB7-C6F9-BFFA-37D655F32C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E15ED3-B2CB-1A58-1ADC-E220A1567384}"/>
              </a:ext>
            </a:extLst>
          </p:cNvPr>
          <p:cNvSpPr>
            <a:spLocks noGrp="1"/>
          </p:cNvSpPr>
          <p:nvPr>
            <p:ph type="dt" sz="half" idx="10"/>
          </p:nvPr>
        </p:nvSpPr>
        <p:spPr/>
        <p:txBody>
          <a:bodyPr/>
          <a:lstStyle/>
          <a:p>
            <a:fld id="{3B87D7F1-41B1-45E0-A538-A7DC8E6A5545}" type="datetimeFigureOut">
              <a:rPr lang="en-US" smtClean="0"/>
              <a:t>13/04/2026</a:t>
            </a:fld>
            <a:endParaRPr lang="en-US"/>
          </a:p>
        </p:txBody>
      </p:sp>
      <p:sp>
        <p:nvSpPr>
          <p:cNvPr id="4" name="Footer Placeholder 3">
            <a:extLst>
              <a:ext uri="{FF2B5EF4-FFF2-40B4-BE49-F238E27FC236}">
                <a16:creationId xmlns:a16="http://schemas.microsoft.com/office/drawing/2014/main" id="{5FDFE4A5-26E0-3A35-FDC5-C58790C33B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B78D20-43D6-1C4F-F60E-FF1959F2A1D9}"/>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386102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642BEB-6284-97BD-8C22-1B19211F6263}"/>
              </a:ext>
            </a:extLst>
          </p:cNvPr>
          <p:cNvSpPr>
            <a:spLocks noGrp="1"/>
          </p:cNvSpPr>
          <p:nvPr>
            <p:ph type="dt" sz="half" idx="10"/>
          </p:nvPr>
        </p:nvSpPr>
        <p:spPr/>
        <p:txBody>
          <a:bodyPr/>
          <a:lstStyle/>
          <a:p>
            <a:fld id="{3B87D7F1-41B1-45E0-A538-A7DC8E6A5545}" type="datetimeFigureOut">
              <a:rPr lang="en-US" smtClean="0"/>
              <a:t>13/04/2026</a:t>
            </a:fld>
            <a:endParaRPr lang="en-US"/>
          </a:p>
        </p:txBody>
      </p:sp>
      <p:sp>
        <p:nvSpPr>
          <p:cNvPr id="3" name="Footer Placeholder 2">
            <a:extLst>
              <a:ext uri="{FF2B5EF4-FFF2-40B4-BE49-F238E27FC236}">
                <a16:creationId xmlns:a16="http://schemas.microsoft.com/office/drawing/2014/main" id="{172300A1-0010-5EF8-AB2F-65611783A9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086A7A-3683-F627-C8F7-2AC5C7306A79}"/>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355291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5BCB-70E6-6A81-0C70-BD9EB291D7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4BB935-33AE-9E9E-B2D0-877ED1CA89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7751F8-AF79-E207-1CE0-FA6239669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8108C0-68EB-9CD9-E7B7-055AD8EC5419}"/>
              </a:ext>
            </a:extLst>
          </p:cNvPr>
          <p:cNvSpPr>
            <a:spLocks noGrp="1"/>
          </p:cNvSpPr>
          <p:nvPr>
            <p:ph type="dt" sz="half" idx="10"/>
          </p:nvPr>
        </p:nvSpPr>
        <p:spPr/>
        <p:txBody>
          <a:bodyPr/>
          <a:lstStyle/>
          <a:p>
            <a:fld id="{3B87D7F1-41B1-45E0-A538-A7DC8E6A5545}" type="datetimeFigureOut">
              <a:rPr lang="en-US" smtClean="0"/>
              <a:t>13/04/2026</a:t>
            </a:fld>
            <a:endParaRPr lang="en-US"/>
          </a:p>
        </p:txBody>
      </p:sp>
      <p:sp>
        <p:nvSpPr>
          <p:cNvPr id="6" name="Footer Placeholder 5">
            <a:extLst>
              <a:ext uri="{FF2B5EF4-FFF2-40B4-BE49-F238E27FC236}">
                <a16:creationId xmlns:a16="http://schemas.microsoft.com/office/drawing/2014/main" id="{53C40C23-6898-71E3-A77B-C2270A3859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ED8E3-A6F2-91A2-FF45-3AB9E401BF79}"/>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119422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E256-6292-BF3A-EECA-FA8AF8EE8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C11567-C164-A5CF-BAEA-13840C408F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5BB6A7-70A9-4E22-2C06-DE4D1B4CB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4C2BD-F0EE-72BC-126B-9EF20943BFD9}"/>
              </a:ext>
            </a:extLst>
          </p:cNvPr>
          <p:cNvSpPr>
            <a:spLocks noGrp="1"/>
          </p:cNvSpPr>
          <p:nvPr>
            <p:ph type="dt" sz="half" idx="10"/>
          </p:nvPr>
        </p:nvSpPr>
        <p:spPr/>
        <p:txBody>
          <a:bodyPr/>
          <a:lstStyle/>
          <a:p>
            <a:fld id="{3B87D7F1-41B1-45E0-A538-A7DC8E6A5545}" type="datetimeFigureOut">
              <a:rPr lang="en-US" smtClean="0"/>
              <a:t>13/04/2026</a:t>
            </a:fld>
            <a:endParaRPr lang="en-US"/>
          </a:p>
        </p:txBody>
      </p:sp>
      <p:sp>
        <p:nvSpPr>
          <p:cNvPr id="6" name="Footer Placeholder 5">
            <a:extLst>
              <a:ext uri="{FF2B5EF4-FFF2-40B4-BE49-F238E27FC236}">
                <a16:creationId xmlns:a16="http://schemas.microsoft.com/office/drawing/2014/main" id="{2DB9E53D-6A18-C86D-8B0F-CF99F9A64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0A5E31-B2DB-04A0-14D7-85C08F1F589D}"/>
              </a:ext>
            </a:extLst>
          </p:cNvPr>
          <p:cNvSpPr>
            <a:spLocks noGrp="1"/>
          </p:cNvSpPr>
          <p:nvPr>
            <p:ph type="sldNum" sz="quarter" idx="12"/>
          </p:nvPr>
        </p:nvSpPr>
        <p:spPr/>
        <p:txBody>
          <a:bodyPr/>
          <a:lstStyle/>
          <a:p>
            <a:fld id="{AFB5BDFC-10BB-451A-8331-3EF675D8A7AC}" type="slidenum">
              <a:rPr lang="en-US" smtClean="0"/>
              <a:t>‹#›</a:t>
            </a:fld>
            <a:endParaRPr lang="en-US"/>
          </a:p>
        </p:txBody>
      </p:sp>
    </p:spTree>
    <p:extLst>
      <p:ext uri="{BB962C8B-B14F-4D97-AF65-F5344CB8AC3E}">
        <p14:creationId xmlns:p14="http://schemas.microsoft.com/office/powerpoint/2010/main" val="140070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theme" Target="../theme/theme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344371-E4B9-F70F-B243-6128943B0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D1EDB5-C20F-2894-80F4-B7E6CC6682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5E861-6319-6067-78E2-1C581069C7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7D7F1-41B1-45E0-A538-A7DC8E6A5545}" type="datetimeFigureOut">
              <a:rPr lang="en-US" smtClean="0"/>
              <a:t>13/04/2026</a:t>
            </a:fld>
            <a:endParaRPr lang="en-US"/>
          </a:p>
        </p:txBody>
      </p:sp>
      <p:sp>
        <p:nvSpPr>
          <p:cNvPr id="5" name="Footer Placeholder 4">
            <a:extLst>
              <a:ext uri="{FF2B5EF4-FFF2-40B4-BE49-F238E27FC236}">
                <a16:creationId xmlns:a16="http://schemas.microsoft.com/office/drawing/2014/main" id="{B7CFD37A-1AE5-312B-36F9-61D58B7826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3B98E6-ED7A-FE29-B4B0-67BCABB9F0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5BDFC-10BB-451A-8331-3EF675D8A7AC}"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66F986EA-1804-1E44-0731-2876A4B85F8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71601" y="228600"/>
            <a:ext cx="1190625" cy="1190625"/>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2F3B1420-55FC-F326-706C-19694A7C28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220045" y="9585251"/>
            <a:ext cx="1190625" cy="1190625"/>
          </a:xfrm>
          <a:prstGeom prst="rect">
            <a:avLst/>
          </a:prstGeom>
        </p:spPr>
      </p:pic>
      <p:pic>
        <p:nvPicPr>
          <p:cNvPr id="10" name="Picture 9" descr="A white circle with leaves and blue text&#10;&#10;Description automatically generated">
            <a:extLst>
              <a:ext uri="{FF2B5EF4-FFF2-40B4-BE49-F238E27FC236}">
                <a16:creationId xmlns:a16="http://schemas.microsoft.com/office/drawing/2014/main" id="{8D681780-9229-000A-86B7-34A14C75244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71729" y="-4258340"/>
            <a:ext cx="1190625" cy="1190625"/>
          </a:xfrm>
          <a:prstGeom prst="rect">
            <a:avLst/>
          </a:prstGeom>
        </p:spPr>
      </p:pic>
    </p:spTree>
    <p:extLst>
      <p:ext uri="{BB962C8B-B14F-4D97-AF65-F5344CB8AC3E}">
        <p14:creationId xmlns:p14="http://schemas.microsoft.com/office/powerpoint/2010/main" val="3803729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80376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a:defRPr sz="4400" kern="1200">
          <a:solidFill>
            <a:schemeClr val="lt1"/>
          </a:solidFill>
        </a:defRPr>
      </a:lvl1pPr>
      <a:extLst/>
    </p:titleStyle>
    <p:bodyStyle>
      <a:lvl1pPr indent="-324868"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9741355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1pPr>
            <a:lvl2pPr lvl="1">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2pPr>
            <a:lvl3pPr lvl="2">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3pPr>
            <a:lvl4pPr lvl="3">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4pPr>
            <a:lvl5pPr lvl="4">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5pPr>
            <a:lvl6pPr lvl="5">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6pPr>
            <a:lvl7pPr lvl="6">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7pPr>
            <a:lvl8pPr lvl="7">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8pPr>
            <a:lvl9pPr lvl="8">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9pPr>
          </a:lstStyle>
          <a:p>
            <a:endParaRPr/>
          </a:p>
        </p:txBody>
      </p:sp>
      <p:sp>
        <p:nvSpPr>
          <p:cNvPr id="7" name="Google Shape;7;p1"/>
          <p:cNvSpPr txBox="1">
            <a:spLocks noGrp="1"/>
          </p:cNvSpPr>
          <p:nvPr>
            <p:ph type="body" idx="1"/>
          </p:nvPr>
        </p:nvSpPr>
        <p:spPr>
          <a:xfrm>
            <a:off x="950967" y="1662600"/>
            <a:ext cx="10290000" cy="447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1pPr>
            <a:lvl2pPr marL="914400" lvl="1"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2pPr>
            <a:lvl3pPr marL="1371600" lvl="2"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3pPr>
            <a:lvl4pPr marL="1828800" lvl="3"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4pPr>
            <a:lvl5pPr marL="2286000" lvl="4"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5pPr>
            <a:lvl6pPr marL="2743200" lvl="5"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6pPr>
            <a:lvl7pPr marL="3200400" lvl="6"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7pPr>
            <a:lvl8pPr marL="3657600" lvl="7"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8pPr>
            <a:lvl9pPr marL="4114800" lvl="8"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9pPr>
          </a:lstStyle>
          <a:p>
            <a:endParaRPr/>
          </a:p>
        </p:txBody>
      </p:sp>
    </p:spTree>
    <p:extLst>
      <p:ext uri="{BB962C8B-B14F-4D97-AF65-F5344CB8AC3E}">
        <p14:creationId xmlns:p14="http://schemas.microsoft.com/office/powerpoint/2010/main" val="165638958"/>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18" Type="http://schemas.openxmlformats.org/officeDocument/2006/relationships/image" Target="../media/image30.png"/><Relationship Id="rId3" Type="http://schemas.openxmlformats.org/officeDocument/2006/relationships/notesSlide" Target="../notesSlides/notesSlide4.xml"/><Relationship Id="rId21" Type="http://schemas.openxmlformats.org/officeDocument/2006/relationships/image" Target="../media/image33.png"/><Relationship Id="rId7" Type="http://schemas.openxmlformats.org/officeDocument/2006/relationships/image" Target="../media/image24.png"/><Relationship Id="rId12" Type="http://schemas.openxmlformats.org/officeDocument/2006/relationships/image" Target="../media/image26.png"/><Relationship Id="rId17" Type="http://schemas.openxmlformats.org/officeDocument/2006/relationships/image" Target="../media/image29.png"/><Relationship Id="rId2" Type="http://schemas.openxmlformats.org/officeDocument/2006/relationships/slideLayout" Target="../slideLayouts/slideLayout43.xml"/><Relationship Id="rId16" Type="http://schemas.microsoft.com/office/2007/relationships/hdphoto" Target="../media/hdphoto7.wdp"/><Relationship Id="rId20" Type="http://schemas.openxmlformats.org/officeDocument/2006/relationships/image" Target="../media/image32.png"/><Relationship Id="rId1" Type="http://schemas.openxmlformats.org/officeDocument/2006/relationships/tags" Target="../tags/tag1.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image" Target="../media/image25.png"/><Relationship Id="rId19" Type="http://schemas.openxmlformats.org/officeDocument/2006/relationships/image" Target="../media/image31.png"/><Relationship Id="rId4" Type="http://schemas.openxmlformats.org/officeDocument/2006/relationships/image" Target="../media/image22.png"/><Relationship Id="rId9" Type="http://schemas.openxmlformats.org/officeDocument/2006/relationships/slide" Target="slide13.xml"/><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4.jpeg"/><Relationship Id="rId2" Type="http://schemas.openxmlformats.org/officeDocument/2006/relationships/slideLayout" Target="../slideLayouts/slideLayout39.xml"/><Relationship Id="rId1" Type="http://schemas.openxmlformats.org/officeDocument/2006/relationships/tags" Target="../tags/tag2.xml"/><Relationship Id="rId6" Type="http://schemas.openxmlformats.org/officeDocument/2006/relationships/image" Target="../media/image32.png"/><Relationship Id="rId5" Type="http://schemas.openxmlformats.org/officeDocument/2006/relationships/slide" Target="slide1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0C478-C035-FA6F-AA34-F931B2895DB1}"/>
              </a:ext>
            </a:extLst>
          </p:cNvPr>
          <p:cNvPicPr>
            <a:picLocks noChangeAspect="1"/>
          </p:cNvPicPr>
          <p:nvPr/>
        </p:nvPicPr>
        <p:blipFill>
          <a:blip r:embed="rId2"/>
          <a:stretch>
            <a:fillRect/>
          </a:stretch>
        </p:blipFill>
        <p:spPr>
          <a:xfrm>
            <a:off x="-16625" y="0"/>
            <a:ext cx="12192000" cy="7141028"/>
          </a:xfrm>
          <a:prstGeom prst="rect">
            <a:avLst/>
          </a:prstGeom>
        </p:spPr>
      </p:pic>
      <p:sp>
        <p:nvSpPr>
          <p:cNvPr id="6" name="TextBox 5">
            <a:extLst>
              <a:ext uri="{FF2B5EF4-FFF2-40B4-BE49-F238E27FC236}">
                <a16:creationId xmlns:a16="http://schemas.microsoft.com/office/drawing/2014/main" id="{AAD62439-CF74-0E00-34EA-EDB8372EC665}"/>
              </a:ext>
            </a:extLst>
          </p:cNvPr>
          <p:cNvSpPr txBox="1"/>
          <p:nvPr/>
        </p:nvSpPr>
        <p:spPr>
          <a:xfrm>
            <a:off x="49875" y="1180698"/>
            <a:ext cx="12058650" cy="1323439"/>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MỪNG</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QUÝ</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THẦY</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EM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SINH</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ĐẾN</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endPar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FA38FDC1-6A6C-54F5-7E8E-7326CD884AF8}"/>
              </a:ext>
            </a:extLst>
          </p:cNvPr>
          <p:cNvSpPr txBox="1">
            <a:spLocks noChangeArrowheads="1"/>
          </p:cNvSpPr>
          <p:nvPr/>
        </p:nvSpPr>
        <p:spPr bwMode="auto">
          <a:xfrm>
            <a:off x="16625" y="2708730"/>
            <a:ext cx="121919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4000" b="1" dirty="0" err="1">
                <a:solidFill>
                  <a:prstClr val="black"/>
                </a:solidFill>
                <a:latin typeface="Times New Roman" panose="02020603050405020304" pitchFamily="18" charset="0"/>
                <a:cs typeface="Times New Roman" panose="02020603050405020304" pitchFamily="18" charset="0"/>
              </a:rPr>
              <a:t>Môn</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Khoa</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học</a:t>
            </a:r>
            <a:r>
              <a:rPr lang="en-US" altLang="en-US" sz="4000" b="1" dirty="0">
                <a:solidFill>
                  <a:prstClr val="black"/>
                </a:solidFill>
                <a:latin typeface="Times New Roman" panose="02020603050405020304" pitchFamily="18" charset="0"/>
                <a:cs typeface="Times New Roman" panose="02020603050405020304" pitchFamily="18" charset="0"/>
              </a:rPr>
              <a:t> - </a:t>
            </a:r>
            <a:r>
              <a:rPr lang="en-US" altLang="en-US" sz="4000" b="1" dirty="0" err="1">
                <a:solidFill>
                  <a:prstClr val="black"/>
                </a:solidFill>
                <a:latin typeface="Times New Roman" panose="02020603050405020304" pitchFamily="18" charset="0"/>
                <a:cs typeface="Times New Roman" panose="02020603050405020304" pitchFamily="18" charset="0"/>
              </a:rPr>
              <a:t>Lớp</a:t>
            </a:r>
            <a:r>
              <a:rPr lang="en-US" altLang="en-US" sz="4000" b="1" dirty="0">
                <a:solidFill>
                  <a:prstClr val="black"/>
                </a:solidFill>
                <a:latin typeface="Times New Roman" panose="02020603050405020304" pitchFamily="18" charset="0"/>
                <a:cs typeface="Times New Roman" panose="02020603050405020304" pitchFamily="18" charset="0"/>
              </a:rPr>
              <a:t> 4</a:t>
            </a:r>
          </a:p>
          <a:p>
            <a:pPr algn="ctr">
              <a:lnSpc>
                <a:spcPct val="100000"/>
              </a:lnSpc>
              <a:spcBef>
                <a:spcPct val="0"/>
              </a:spcBef>
              <a:buFontTx/>
              <a:buNone/>
              <a:defRPr/>
            </a:pPr>
            <a:r>
              <a:rPr lang="en-US" altLang="en-US" sz="3600" b="1" dirty="0" err="1">
                <a:solidFill>
                  <a:prstClr val="black"/>
                </a:solidFill>
                <a:latin typeface="Times New Roman" panose="02020603050405020304" pitchFamily="18" charset="0"/>
                <a:cs typeface="Times New Roman" panose="02020603050405020304" pitchFamily="18" charset="0"/>
              </a:rPr>
              <a:t>Bài</a:t>
            </a:r>
            <a:r>
              <a:rPr lang="en-US" altLang="en-US" sz="3600" b="1">
                <a:solidFill>
                  <a:prstClr val="black"/>
                </a:solidFill>
                <a:latin typeface="Times New Roman" panose="02020603050405020304" pitchFamily="18" charset="0"/>
                <a:cs typeface="Times New Roman" panose="02020603050405020304" pitchFamily="18" charset="0"/>
              </a:rPr>
              <a:t>: </a:t>
            </a:r>
            <a:r>
              <a:rPr lang="vi-VN" altLang="en-US" sz="3600" b="1">
                <a:solidFill>
                  <a:prstClr val="black"/>
                </a:solidFill>
                <a:latin typeface="Times New Roman" panose="02020603050405020304" pitchFamily="18" charset="0"/>
                <a:cs typeface="Times New Roman" panose="02020603050405020304" pitchFamily="18" charset="0"/>
              </a:rPr>
              <a:t>Đặc điểm chung của nấm</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pic>
        <p:nvPicPr>
          <p:cNvPr id="9" name="Picture 2" descr="Kết quả hình ảnh cho hình động con bướm">
            <a:extLst>
              <a:ext uri="{FF2B5EF4-FFF2-40B4-BE49-F238E27FC236}">
                <a16:creationId xmlns:a16="http://schemas.microsoft.com/office/drawing/2014/main" id="{F754281D-D15C-B244-9762-7C27AF54A0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15792">
            <a:off x="11159935" y="2674708"/>
            <a:ext cx="11620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ết quả hình ảnh cho hình động con bướm">
            <a:extLst>
              <a:ext uri="{FF2B5EF4-FFF2-40B4-BE49-F238E27FC236}">
                <a16:creationId xmlns:a16="http://schemas.microsoft.com/office/drawing/2014/main" id="{FBF50010-B9A7-4DF3-1D67-9A0E7A5E93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1636">
            <a:off x="527214" y="84571"/>
            <a:ext cx="102301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1981" y="253961"/>
            <a:ext cx="5084748" cy="646331"/>
          </a:xfrm>
          <a:prstGeom prst="rect">
            <a:avLst/>
          </a:prstGeom>
          <a:noFill/>
        </p:spPr>
        <p:txBody>
          <a:bodyPr wrap="square" rtlCol="0">
            <a:spAutoFit/>
          </a:bodyPr>
          <a:lstStyle/>
          <a:p>
            <a:pPr algn="ctr"/>
            <a:r>
              <a:rPr lang="en-US">
                <a:solidFill>
                  <a:prstClr val="black"/>
                </a:solidFill>
                <a:latin typeface="Times New Roman" pitchFamily="18" charset="0"/>
                <a:cs typeface="Times New Roman" pitchFamily="18" charset="0"/>
              </a:rPr>
              <a:t>UBND </a:t>
            </a:r>
            <a:r>
              <a:rPr lang="vi-VN">
                <a:solidFill>
                  <a:prstClr val="black"/>
                </a:solidFill>
                <a:latin typeface="Times New Roman" pitchFamily="18" charset="0"/>
                <a:cs typeface="Times New Roman" pitchFamily="18" charset="0"/>
              </a:rPr>
              <a:t>PHƯỜNG HƯNG ĐẠO</a:t>
            </a:r>
          </a:p>
          <a:p>
            <a:pPr algn="ctr"/>
            <a:r>
              <a:rPr lang="en-US" b="1">
                <a:solidFill>
                  <a:prstClr val="black"/>
                </a:solidFill>
                <a:latin typeface="Times New Roman" pitchFamily="18" charset="0"/>
                <a:cs typeface="Times New Roman" pitchFamily="18" charset="0"/>
              </a:rPr>
              <a:t>TRƯỜNG </a:t>
            </a:r>
            <a:r>
              <a:rPr lang="en-US" b="1" dirty="0">
                <a:solidFill>
                  <a:prstClr val="black"/>
                </a:solidFill>
                <a:latin typeface="Times New Roman" pitchFamily="18" charset="0"/>
                <a:cs typeface="Times New Roman" pitchFamily="18" charset="0"/>
              </a:rPr>
              <a:t>TIỂU HỌC ĐA PHÚC</a:t>
            </a:r>
            <a:endParaRPr lang="en-US" dirty="0">
              <a:solidFill>
                <a:prstClr val="black"/>
              </a:solidFill>
            </a:endParaRPr>
          </a:p>
        </p:txBody>
      </p:sp>
      <p:cxnSp>
        <p:nvCxnSpPr>
          <p:cNvPr id="4" name="Straight Connector 3"/>
          <p:cNvCxnSpPr/>
          <p:nvPr/>
        </p:nvCxnSpPr>
        <p:spPr>
          <a:xfrm>
            <a:off x="6112624" y="830896"/>
            <a:ext cx="13564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349950" y="4562240"/>
            <a:ext cx="6659811" cy="830997"/>
          </a:xfrm>
          <a:prstGeom prst="rect">
            <a:avLst/>
          </a:prstGeom>
          <a:noFill/>
        </p:spPr>
        <p:txBody>
          <a:bodyPr wrap="square" rtlCol="0">
            <a:spAutoFit/>
          </a:bodyPr>
          <a:lstStyle/>
          <a:p>
            <a:pPr algn="ctr"/>
            <a:r>
              <a:rPr lang="en-US" sz="2400" b="1" dirty="0">
                <a:solidFill>
                  <a:prstClr val="black"/>
                </a:solidFill>
                <a:latin typeface="Times New Roman" pitchFamily="18" charset="0"/>
                <a:cs typeface="Times New Roman" pitchFamily="18" charset="0"/>
              </a:rPr>
              <a:t>GV THỰC HIỆN</a:t>
            </a:r>
            <a:r>
              <a:rPr lang="en-US" sz="2400" b="1">
                <a:solidFill>
                  <a:prstClr val="black"/>
                </a:solidFill>
                <a:latin typeface="Times New Roman" pitchFamily="18" charset="0"/>
                <a:cs typeface="Times New Roman" pitchFamily="18" charset="0"/>
              </a:rPr>
              <a:t>: </a:t>
            </a:r>
            <a:r>
              <a:rPr lang="en-US" sz="2400" b="1">
                <a:latin typeface="Times New Roman" pitchFamily="18" charset="0"/>
                <a:cs typeface="Times New Roman" pitchFamily="18" charset="0"/>
              </a:rPr>
              <a:t>PHẠM THỊ THU HƯƠNG</a:t>
            </a:r>
            <a:endParaRPr lang="en-US" sz="2400" b="1" dirty="0">
              <a:solidFill>
                <a:prstClr val="black"/>
              </a:solidFill>
              <a:latin typeface="Times New Roman" pitchFamily="18" charset="0"/>
              <a:cs typeface="Times New Roman" pitchFamily="18" charset="0"/>
            </a:endParaRPr>
          </a:p>
          <a:p>
            <a:pPr algn="ctr"/>
            <a:r>
              <a:rPr lang="en-US" sz="2400" b="1" dirty="0" err="1">
                <a:solidFill>
                  <a:prstClr val="black"/>
                </a:solidFill>
                <a:latin typeface="Times New Roman" pitchFamily="18" charset="0"/>
                <a:cs typeface="Times New Roman" pitchFamily="18" charset="0"/>
              </a:rPr>
              <a:t>Năm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a:solidFill>
                  <a:prstClr val="black"/>
                </a:solidFill>
                <a:latin typeface="Times New Roman" pitchFamily="18" charset="0"/>
                <a:cs typeface="Times New Roman" pitchFamily="18" charset="0"/>
              </a:rPr>
              <a:t>: 202</a:t>
            </a:r>
            <a:r>
              <a:rPr lang="vi-VN" sz="2400" b="1">
                <a:solidFill>
                  <a:prstClr val="black"/>
                </a:solidFill>
                <a:latin typeface="Times New Roman" pitchFamily="18" charset="0"/>
                <a:cs typeface="Times New Roman" pitchFamily="18" charset="0"/>
              </a:rPr>
              <a:t>5</a:t>
            </a:r>
            <a:r>
              <a:rPr lang="en-US" sz="2400" b="1">
                <a:solidFill>
                  <a:prstClr val="black"/>
                </a:solidFill>
                <a:latin typeface="Times New Roman" pitchFamily="18" charset="0"/>
                <a:cs typeface="Times New Roman" pitchFamily="18" charset="0"/>
              </a:rPr>
              <a:t> - 202</a:t>
            </a:r>
            <a:r>
              <a:rPr lang="vi-VN" sz="2400" b="1">
                <a:solidFill>
                  <a:prstClr val="black"/>
                </a:solidFill>
                <a:latin typeface="Times New Roman" pitchFamily="18" charset="0"/>
                <a:cs typeface="Times New Roman" pitchFamily="18" charset="0"/>
              </a:rPr>
              <a:t>6</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58190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3DB4410-BB32-64B6-9978-7D4564CAE802}"/>
              </a:ext>
            </a:extLst>
          </p:cNvPr>
          <p:cNvSpPr/>
          <p:nvPr/>
        </p:nvSpPr>
        <p:spPr>
          <a:xfrm>
            <a:off x="1228724" y="1581389"/>
            <a:ext cx="10029825" cy="830997"/>
          </a:xfrm>
          <a:prstGeom prst="rect">
            <a:avLst/>
          </a:prstGeom>
          <a:solidFill>
            <a:srgbClr val="FFFF00">
              <a:alpha val="76000"/>
            </a:srgbClr>
          </a:solidFill>
          <a:ln w="47625">
            <a:solidFill>
              <a:srgbClr val="00B0F0"/>
            </a:solidFill>
            <a:prstDash val="dashDot"/>
          </a:ln>
        </p:spPr>
        <p:txBody>
          <a:bodyPr wrap="square">
            <a:spAutoFit/>
          </a:bodyPr>
          <a:lstStyle/>
          <a:p>
            <a:pPr lvl="0" algn="just" defTabSz="914309" fontAlgn="base"/>
            <a:r>
              <a:rPr lang="vi-VN" sz="4800" b="1" dirty="0">
                <a:solidFill>
                  <a:srgbClr val="FF0000"/>
                </a:solidFill>
                <a:latin typeface="Calibri" panose="020F0502020204030204" pitchFamily="34" charset="0"/>
                <a:cs typeface="Calibri" panose="020F0502020204030204" pitchFamily="34" charset="0"/>
              </a:rPr>
              <a:t>Kích thước của các loại nấm khác nhau</a:t>
            </a:r>
            <a:endParaRPr kumimoji="0" lang="vi-VN" sz="4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415BA681-38AB-7D4D-8B01-84E2A5ACD822}"/>
              </a:ext>
            </a:extLst>
          </p:cNvPr>
          <p:cNvPicPr>
            <a:picLocks noChangeAspect="1"/>
          </p:cNvPicPr>
          <p:nvPr/>
        </p:nvPicPr>
        <p:blipFill>
          <a:blip r:embed="rId4"/>
          <a:stretch>
            <a:fillRect/>
          </a:stretch>
        </p:blipFill>
        <p:spPr>
          <a:xfrm>
            <a:off x="4013662" y="185865"/>
            <a:ext cx="3993226" cy="1457070"/>
          </a:xfrm>
          <a:prstGeom prst="rect">
            <a:avLst/>
          </a:prstGeom>
        </p:spPr>
      </p:pic>
      <p:pic>
        <p:nvPicPr>
          <p:cNvPr id="6146" name="Picture 2" descr="Nấm là gì? Lợi ích và món ngon từ các loại nấm ăn được">
            <a:extLst>
              <a:ext uri="{FF2B5EF4-FFF2-40B4-BE49-F238E27FC236}">
                <a16:creationId xmlns:a16="http://schemas.microsoft.com/office/drawing/2014/main" id="{53461806-11B7-A63B-161F-6FFAC02F0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7525" y="2611246"/>
            <a:ext cx="6896100" cy="388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3DB4410-BB32-64B6-9978-7D4564CAE802}"/>
              </a:ext>
            </a:extLst>
          </p:cNvPr>
          <p:cNvSpPr/>
          <p:nvPr/>
        </p:nvSpPr>
        <p:spPr>
          <a:xfrm>
            <a:off x="1000809" y="1648064"/>
            <a:ext cx="10410141" cy="4401205"/>
          </a:xfrm>
          <a:prstGeom prst="rect">
            <a:avLst/>
          </a:prstGeom>
          <a:solidFill>
            <a:srgbClr val="FFFF00">
              <a:alpha val="76000"/>
            </a:srgbClr>
          </a:solidFill>
          <a:ln w="47625">
            <a:solidFill>
              <a:srgbClr val="00B0F0"/>
            </a:solidFill>
            <a:prstDash val="dashDot"/>
          </a:ln>
        </p:spPr>
        <p:txBody>
          <a:bodyPr wrap="square">
            <a:spAutoFit/>
          </a:bodyPr>
          <a:lstStyle/>
          <a:p>
            <a:pPr marL="571500" lvl="0" indent="-571500" algn="just" defTabSz="914309" fontAlgn="base">
              <a:buFont typeface="Arial" panose="020B0604020202020204" pitchFamily="34" charset="0"/>
              <a:buChar char="•"/>
            </a:pPr>
            <a:r>
              <a:rPr lang="vi-VN" sz="4000" b="1" dirty="0">
                <a:solidFill>
                  <a:srgbClr val="FF0000"/>
                </a:solidFill>
                <a:latin typeface="Calibri" panose="020F0502020204030204" pitchFamily="34" charset="0"/>
                <a:cs typeface="Calibri" panose="020F0502020204030204" pitchFamily="34" charset="0"/>
              </a:rPr>
              <a:t>Nấm có hình dạng, kích thước và màu sắc rất khác nhau như từ rất nhỏ không thể nhìn thấy bằng mắt thường đến to lớn, màu sắc trắng, nâu, đỏ, vàng, sặc sỡ...</a:t>
            </a:r>
            <a:endParaRPr lang="en-US" sz="4000" b="1" dirty="0">
              <a:solidFill>
                <a:srgbClr val="FF0000"/>
              </a:solidFill>
              <a:latin typeface="Calibri" panose="020F0502020204030204" pitchFamily="34" charset="0"/>
              <a:cs typeface="Calibri" panose="020F0502020204030204" pitchFamily="34" charset="0"/>
            </a:endParaRPr>
          </a:p>
          <a:p>
            <a:pPr marL="571500" lvl="0" indent="-571500" algn="just" defTabSz="914309" fontAlgn="base">
              <a:buFont typeface="Arial" panose="020B0604020202020204" pitchFamily="34" charset="0"/>
              <a:buChar char="•"/>
            </a:pPr>
            <a:r>
              <a:rPr lang="vi-VN" sz="4000" b="1" dirty="0">
                <a:solidFill>
                  <a:srgbClr val="FF0000"/>
                </a:solidFill>
                <a:latin typeface="Calibri" panose="020F0502020204030204" pitchFamily="34" charset="0"/>
                <a:cs typeface="Calibri" panose="020F0502020204030204" pitchFamily="34" charset="0"/>
              </a:rPr>
              <a:t>Nấm có hình dạng, kích thước, màu sắc nhưng không có màu xanh như đa số thực vật do nấm không có diệp lục.</a:t>
            </a:r>
            <a:endParaRPr kumimoji="0" lang="vi-VN"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15BA681-38AB-7D4D-8B01-84E2A5ACD822}"/>
              </a:ext>
            </a:extLst>
          </p:cNvPr>
          <p:cNvPicPr>
            <a:picLocks noChangeAspect="1"/>
          </p:cNvPicPr>
          <p:nvPr/>
        </p:nvPicPr>
        <p:blipFill>
          <a:blip r:embed="rId4"/>
          <a:stretch>
            <a:fillRect/>
          </a:stretch>
        </p:blipFill>
        <p:spPr>
          <a:xfrm>
            <a:off x="4394662" y="309690"/>
            <a:ext cx="3993226" cy="1457070"/>
          </a:xfrm>
          <a:prstGeom prst="rect">
            <a:avLst/>
          </a:prstGeom>
        </p:spPr>
      </p:pic>
    </p:spTree>
    <p:extLst>
      <p:ext uri="{BB962C8B-B14F-4D97-AF65-F5344CB8AC3E}">
        <p14:creationId xmlns:p14="http://schemas.microsoft.com/office/powerpoint/2010/main" val="387463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34" y="0"/>
            <a:ext cx="3622206" cy="1957291"/>
          </a:xfrm>
          <a:prstGeom prst="rect">
            <a:avLst/>
          </a:prstGeom>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2272528" y="3437845"/>
            <a:ext cx="1195268" cy="1122531"/>
          </a:xfrm>
          <a:prstGeom prst="rect">
            <a:avLst/>
          </a:prstGeom>
        </p:spPr>
      </p:pic>
      <p:sp>
        <p:nvSpPr>
          <p:cNvPr id="6" name="Rounded Rectangle 5"/>
          <p:cNvSpPr/>
          <p:nvPr/>
        </p:nvSpPr>
        <p:spPr>
          <a:xfrm>
            <a:off x="2589788" y="5496139"/>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1</a:t>
            </a:r>
          </a:p>
        </p:txBody>
      </p:sp>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292488" y="2512067"/>
            <a:ext cx="1472564" cy="2065679"/>
          </a:xfrm>
          <a:prstGeom prst="rect">
            <a:avLst/>
          </a:prstGeom>
        </p:spPr>
      </p:pic>
      <p:pic>
        <p:nvPicPr>
          <p:cNvPr id="8" name="Picture 7">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226563" y="4447864"/>
            <a:ext cx="1362754" cy="993231"/>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4321716" y="3437844"/>
            <a:ext cx="1195268" cy="1122531"/>
          </a:xfrm>
          <a:prstGeom prst="rect">
            <a:avLst/>
          </a:prstGeom>
        </p:spPr>
      </p:pic>
      <p:sp>
        <p:nvSpPr>
          <p:cNvPr id="10" name="Rounded Rectangle 9"/>
          <p:cNvSpPr/>
          <p:nvPr/>
        </p:nvSpPr>
        <p:spPr>
          <a:xfrm>
            <a:off x="4588000" y="5491330"/>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2</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4196846" y="2348428"/>
            <a:ext cx="1445007" cy="2352336"/>
          </a:xfrm>
          <a:prstGeom prst="rect">
            <a:avLst/>
          </a:prstGeom>
        </p:spPr>
      </p:pic>
      <p:pic>
        <p:nvPicPr>
          <p:cNvPr id="12" name="Picture 11">
            <a:hlinkClick r:id="" action="ppaction://noaction"/>
          </p:cNvPr>
          <p:cNvPicPr>
            <a:picLocks noChangeAspect="1"/>
          </p:cNvPicPr>
          <p:nvPr/>
        </p:nvPicPr>
        <p:blipFill rotWithShape="1">
          <a:blip r:embed="rId14">
            <a:extLst>
              <a:ext uri="{BEBA8EAE-BF5A-486C-A8C5-ECC9F3942E4B}">
                <a14:imgProps xmlns:a14="http://schemas.microsoft.com/office/drawing/2010/main">
                  <a14:imgLayer r:embed="rId8">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4054218" y="4482589"/>
            <a:ext cx="1730264" cy="986971"/>
          </a:xfrm>
          <a:prstGeom prst="rect">
            <a:avLst/>
          </a:prstGeom>
        </p:spPr>
      </p:pic>
      <p:pic>
        <p:nvPicPr>
          <p:cNvPr id="13" name="Picture 1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8405909" y="3496517"/>
            <a:ext cx="1195268" cy="1122531"/>
          </a:xfrm>
          <a:prstGeom prst="rect">
            <a:avLst/>
          </a:prstGeom>
        </p:spPr>
      </p:pic>
      <p:sp>
        <p:nvSpPr>
          <p:cNvPr id="14" name="Rounded Rectangle 13"/>
          <p:cNvSpPr/>
          <p:nvPr/>
        </p:nvSpPr>
        <p:spPr>
          <a:xfrm>
            <a:off x="8675437" y="5499769"/>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4</a:t>
            </a:r>
          </a:p>
        </p:txBody>
      </p:sp>
      <p:pic>
        <p:nvPicPr>
          <p:cNvPr id="15" name="Picture 14"/>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8341283" y="2348428"/>
            <a:ext cx="1350886" cy="2357757"/>
          </a:xfrm>
          <a:prstGeom prst="rect">
            <a:avLst/>
          </a:prstGeom>
        </p:spPr>
      </p:pic>
      <p:pic>
        <p:nvPicPr>
          <p:cNvPr id="16" name="Picture 15">
            <a:hlinkClick r:id="" action="ppaction://noaction"/>
          </p:cNvPr>
          <p:cNvPicPr>
            <a:picLocks noChangeAspect="1"/>
          </p:cNvPicPr>
          <p:nvPr/>
        </p:nvPicPr>
        <p:blipFill rotWithShape="1">
          <a:blip r:embed="rId17">
            <a:extLst>
              <a:ext uri="{BEBA8EAE-BF5A-486C-A8C5-ECC9F3942E4B}">
                <a14:imgProps xmlns:a14="http://schemas.microsoft.com/office/drawing/2010/main">
                  <a14:imgLayer r:embed="rId8">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8310971" y="4501349"/>
            <a:ext cx="1328786" cy="998420"/>
          </a:xfrm>
          <a:prstGeom prst="rect">
            <a:avLst/>
          </a:prstGeom>
        </p:spPr>
      </p:pic>
      <p:pic>
        <p:nvPicPr>
          <p:cNvPr id="17" name="Picture 1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6355995" y="3442647"/>
            <a:ext cx="1195268" cy="1122531"/>
          </a:xfrm>
          <a:prstGeom prst="rect">
            <a:avLst/>
          </a:prstGeom>
        </p:spPr>
      </p:pic>
      <p:sp>
        <p:nvSpPr>
          <p:cNvPr id="18" name="Rounded Rectangle 17"/>
          <p:cNvSpPr/>
          <p:nvPr/>
        </p:nvSpPr>
        <p:spPr>
          <a:xfrm>
            <a:off x="6677225" y="5528233"/>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3</a:t>
            </a:r>
          </a:p>
        </p:txBody>
      </p:sp>
      <p:pic>
        <p:nvPicPr>
          <p:cNvPr id="19" name="Picture 18"/>
          <p:cNvPicPr>
            <a:picLocks noChangeAspect="1"/>
          </p:cNvPicPr>
          <p:nvPr/>
        </p:nvPicPr>
        <p:blipFill rotWithShape="1">
          <a:blip r:embed="rId18">
            <a:extLst>
              <a:ext uri="{BEBA8EAE-BF5A-486C-A8C5-ECC9F3942E4B}">
                <a14:imgProps xmlns:a14="http://schemas.microsoft.com/office/drawing/2010/main">
                  <a14:imgLayer r:embed="rId13">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193673" y="2023759"/>
            <a:ext cx="1673944" cy="2569884"/>
          </a:xfrm>
          <a:prstGeom prst="rect">
            <a:avLst/>
          </a:prstGeom>
        </p:spPr>
      </p:pic>
      <p:pic>
        <p:nvPicPr>
          <p:cNvPr id="20" name="Picture 19">
            <a:hlinkClick r:id="" action="ppaction://noaction"/>
          </p:cNvPr>
          <p:cNvPicPr>
            <a:picLocks noChangeAspect="1"/>
          </p:cNvPicPr>
          <p:nvPr/>
        </p:nvPicPr>
        <p:blipFill rotWithShape="1">
          <a:blip r:embed="rId19">
            <a:extLst>
              <a:ext uri="{BEBA8EAE-BF5A-486C-A8C5-ECC9F3942E4B}">
                <a14:imgProps xmlns:a14="http://schemas.microsoft.com/office/drawing/2010/main">
                  <a14:imgLayer r:embed="rId8">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6280146" y="4391533"/>
            <a:ext cx="1454769" cy="1054364"/>
          </a:xfrm>
          <a:prstGeom prst="rect">
            <a:avLst/>
          </a:prstGeom>
        </p:spPr>
      </p:pic>
      <p:pic>
        <p:nvPicPr>
          <p:cNvPr id="31" name="PA_图片 11">
            <a:hlinkClick r:id="" action="ppaction://noaction"/>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20" cstate="screen">
            <a:extLst>
              <a:ext uri="{28A0092B-C50C-407E-A947-70E740481C1C}">
                <a14:useLocalDpi xmlns:a14="http://schemas.microsoft.com/office/drawing/2010/main"/>
              </a:ext>
            </a:extLst>
          </a:blip>
          <a:stretch>
            <a:fillRect/>
          </a:stretch>
        </p:blipFill>
        <p:spPr>
          <a:xfrm>
            <a:off x="10328829" y="0"/>
            <a:ext cx="1725804" cy="1725804"/>
          </a:xfrm>
          <a:prstGeom prst="rect">
            <a:avLst/>
          </a:prstGeom>
        </p:spPr>
      </p:pic>
      <p:pic>
        <p:nvPicPr>
          <p:cNvPr id="2" name="Picture 1"/>
          <p:cNvPicPr>
            <a:picLocks noChangeAspect="1"/>
          </p:cNvPicPr>
          <p:nvPr/>
        </p:nvPicPr>
        <p:blipFill>
          <a:blip r:embed="rId21"/>
          <a:stretch>
            <a:fillRect/>
          </a:stretch>
        </p:blipFill>
        <p:spPr>
          <a:xfrm>
            <a:off x="2661230" y="803315"/>
            <a:ext cx="6870787" cy="1012024"/>
          </a:xfrm>
          <a:prstGeom prst="rect">
            <a:avLst/>
          </a:prstGeom>
        </p:spPr>
      </p:pic>
    </p:spTree>
    <p:extLst>
      <p:ext uri="{BB962C8B-B14F-4D97-AF65-F5344CB8AC3E}">
        <p14:creationId xmlns:p14="http://schemas.microsoft.com/office/powerpoint/2010/main" val="125176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anim calcmode="lin" valueType="num">
                                      <p:cBhvr>
                                        <p:cTn id="11" dur="1000" fill="hold"/>
                                        <p:tgtEl>
                                          <p:spTgt spid="31"/>
                                        </p:tgtEl>
                                        <p:attrNameLst>
                                          <p:attrName>ppt_x</p:attrName>
                                        </p:attrNameLst>
                                      </p:cBhvr>
                                      <p:tavLst>
                                        <p:tav tm="0">
                                          <p:val>
                                            <p:strVal val="#ppt_x"/>
                                          </p:val>
                                        </p:tav>
                                        <p:tav tm="100000">
                                          <p:val>
                                            <p:strVal val="#ppt_x"/>
                                          </p:val>
                                        </p:tav>
                                      </p:tavLst>
                                    </p:anim>
                                    <p:anim calcmode="lin" valueType="num">
                                      <p:cBhvr>
                                        <p:cTn id="12" dur="1000" fill="hold"/>
                                        <p:tgtEl>
                                          <p:spTgt spid="31"/>
                                        </p:tgtEl>
                                        <p:attrNameLst>
                                          <p:attrName>ppt_y</p:attrName>
                                        </p:attrNameLst>
                                      </p:cBhvr>
                                      <p:tavLst>
                                        <p:tav tm="0">
                                          <p:val>
                                            <p:strVal val="#ppt_y+.1"/>
                                          </p:val>
                                        </p:tav>
                                        <p:tav tm="100000">
                                          <p:val>
                                            <p:strVal val="#ppt_y"/>
                                          </p:val>
                                        </p:tav>
                                      </p:tavLst>
                                    </p:anim>
                                  </p:childTnLst>
                                </p:cTn>
                              </p:par>
                              <p:par>
                                <p:cTn id="13" presetID="26" presetClass="emph" presetSubtype="0" repeatCount="3000" fill="hold" nodeType="withEffect">
                                  <p:stCondLst>
                                    <p:cond delay="0"/>
                                  </p:stCondLst>
                                  <p:childTnLst>
                                    <p:animEffect transition="out" filter="fade">
                                      <p:cBhvr>
                                        <p:cTn id="14" dur="500" tmFilter="0, 0; .2, .5; .8, .5; 1, 0"/>
                                        <p:tgtEl>
                                          <p:spTgt spid="31"/>
                                        </p:tgtEl>
                                      </p:cBhvr>
                                    </p:animEffect>
                                    <p:animScale>
                                      <p:cBhvr>
                                        <p:cTn id="15" dur="250" autoRev="1" fill="hold"/>
                                        <p:tgtEl>
                                          <p:spTgt spid="31"/>
                                        </p:tgtEl>
                                      </p:cBhvr>
                                      <p:by x="105000" y="105000"/>
                                    </p:animScale>
                                  </p:childTnLst>
                                </p:cTn>
                              </p:par>
                            </p:childTnLst>
                          </p:cTn>
                        </p:par>
                        <p:par>
                          <p:cTn id="16" fill="hold">
                            <p:stCondLst>
                              <p:cond delay="1500"/>
                            </p:stCondLst>
                            <p:childTnLst>
                              <p:par>
                                <p:cTn id="17" presetID="32" presetClass="emph" presetSubtype="0" repeatCount="indefinite" fill="hold" nodeType="afterEffect">
                                  <p:stCondLst>
                                    <p:cond delay="0"/>
                                  </p:stCondLst>
                                  <p:childTnLst>
                                    <p:animRot by="120000">
                                      <p:cBhvr>
                                        <p:cTn id="18" dur="200" fill="hold">
                                          <p:stCondLst>
                                            <p:cond delay="0"/>
                                          </p:stCondLst>
                                        </p:cTn>
                                        <p:tgtEl>
                                          <p:spTgt spid="31"/>
                                        </p:tgtEl>
                                        <p:attrNameLst>
                                          <p:attrName>r</p:attrName>
                                        </p:attrNameLst>
                                      </p:cBhvr>
                                    </p:animRot>
                                    <p:animRot by="-240000">
                                      <p:cBhvr>
                                        <p:cTn id="19" dur="400" fill="hold">
                                          <p:stCondLst>
                                            <p:cond delay="400"/>
                                          </p:stCondLst>
                                        </p:cTn>
                                        <p:tgtEl>
                                          <p:spTgt spid="31"/>
                                        </p:tgtEl>
                                        <p:attrNameLst>
                                          <p:attrName>r</p:attrName>
                                        </p:attrNameLst>
                                      </p:cBhvr>
                                    </p:animRot>
                                    <p:animRot by="240000">
                                      <p:cBhvr>
                                        <p:cTn id="20" dur="400" fill="hold">
                                          <p:stCondLst>
                                            <p:cond delay="800"/>
                                          </p:stCondLst>
                                        </p:cTn>
                                        <p:tgtEl>
                                          <p:spTgt spid="31"/>
                                        </p:tgtEl>
                                        <p:attrNameLst>
                                          <p:attrName>r</p:attrName>
                                        </p:attrNameLst>
                                      </p:cBhvr>
                                    </p:animRot>
                                    <p:animRot by="-240000">
                                      <p:cBhvr>
                                        <p:cTn id="21" dur="400" fill="hold">
                                          <p:stCondLst>
                                            <p:cond delay="1200"/>
                                          </p:stCondLst>
                                        </p:cTn>
                                        <p:tgtEl>
                                          <p:spTgt spid="31"/>
                                        </p:tgtEl>
                                        <p:attrNameLst>
                                          <p:attrName>r</p:attrName>
                                        </p:attrNameLst>
                                      </p:cBhvr>
                                    </p:animRot>
                                    <p:animRot by="120000">
                                      <p:cBhvr>
                                        <p:cTn id="22" dur="400" fill="hold">
                                          <p:stCondLst>
                                            <p:cond delay="1600"/>
                                          </p:stCondLst>
                                        </p:cTn>
                                        <p:tgtEl>
                                          <p:spTgt spid="31"/>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
                                        </p:tgtEl>
                                        <p:attrNameLst>
                                          <p:attrName>r</p:attrName>
                                        </p:attrNameLst>
                                      </p:cBhvr>
                                    </p:animRot>
                                    <p:animRot by="-240000">
                                      <p:cBhvr>
                                        <p:cTn id="25" dur="200" fill="hold">
                                          <p:stCondLst>
                                            <p:cond delay="200"/>
                                          </p:stCondLst>
                                        </p:cTn>
                                        <p:tgtEl>
                                          <p:spTgt spid="2"/>
                                        </p:tgtEl>
                                        <p:attrNameLst>
                                          <p:attrName>r</p:attrName>
                                        </p:attrNameLst>
                                      </p:cBhvr>
                                    </p:animRot>
                                    <p:animRot by="240000">
                                      <p:cBhvr>
                                        <p:cTn id="26" dur="200" fill="hold">
                                          <p:stCondLst>
                                            <p:cond delay="400"/>
                                          </p:stCondLst>
                                        </p:cTn>
                                        <p:tgtEl>
                                          <p:spTgt spid="2"/>
                                        </p:tgtEl>
                                        <p:attrNameLst>
                                          <p:attrName>r</p:attrName>
                                        </p:attrNameLst>
                                      </p:cBhvr>
                                    </p:animRot>
                                    <p:animRot by="-240000">
                                      <p:cBhvr>
                                        <p:cTn id="27" dur="200" fill="hold">
                                          <p:stCondLst>
                                            <p:cond delay="600"/>
                                          </p:stCondLst>
                                        </p:cTn>
                                        <p:tgtEl>
                                          <p:spTgt spid="2"/>
                                        </p:tgtEl>
                                        <p:attrNameLst>
                                          <p:attrName>r</p:attrName>
                                        </p:attrNameLst>
                                      </p:cBhvr>
                                    </p:animRot>
                                    <p:animRot by="120000">
                                      <p:cBhvr>
                                        <p:cTn id="28"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xit" presetSubtype="32" fill="hold" nodeType="withEffect">
                                  <p:stCondLst>
                                    <p:cond delay="0"/>
                                  </p:stCondLst>
                                  <p:childTnLst>
                                    <p:anim calcmode="lin" valueType="num">
                                      <p:cBhvr>
                                        <p:cTn id="38" dur="500"/>
                                        <p:tgtEl>
                                          <p:spTgt spid="5"/>
                                        </p:tgtEl>
                                        <p:attrNameLst>
                                          <p:attrName>ppt_w</p:attrName>
                                        </p:attrNameLst>
                                      </p:cBhvr>
                                      <p:tavLst>
                                        <p:tav tm="0">
                                          <p:val>
                                            <p:strVal val="ppt_w"/>
                                          </p:val>
                                        </p:tav>
                                        <p:tav tm="100000">
                                          <p:val>
                                            <p:fltVal val="0"/>
                                          </p:val>
                                        </p:tav>
                                      </p:tavLst>
                                    </p:anim>
                                    <p:anim calcmode="lin" valueType="num">
                                      <p:cBhvr>
                                        <p:cTn id="39" dur="500"/>
                                        <p:tgtEl>
                                          <p:spTgt spid="5"/>
                                        </p:tgtEl>
                                        <p:attrNameLst>
                                          <p:attrName>ppt_h</p:attrName>
                                        </p:attrNameLst>
                                      </p:cBhvr>
                                      <p:tavLst>
                                        <p:tav tm="0">
                                          <p:val>
                                            <p:strVal val="ppt_h"/>
                                          </p:val>
                                        </p:tav>
                                        <p:tav tm="100000">
                                          <p:val>
                                            <p:fltVal val="0"/>
                                          </p:val>
                                        </p:tav>
                                      </p:tavLst>
                                    </p:anim>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xit" presetSubtype="32" fill="hold" nodeType="withEffect">
                                  <p:stCondLst>
                                    <p:cond delay="0"/>
                                  </p:stCondLst>
                                  <p:childTnLst>
                                    <p:anim calcmode="lin" valueType="num">
                                      <p:cBhvr>
                                        <p:cTn id="51" dur="500"/>
                                        <p:tgtEl>
                                          <p:spTgt spid="9"/>
                                        </p:tgtEl>
                                        <p:attrNameLst>
                                          <p:attrName>ppt_w</p:attrName>
                                        </p:attrNameLst>
                                      </p:cBhvr>
                                      <p:tavLst>
                                        <p:tav tm="0">
                                          <p:val>
                                            <p:strVal val="ppt_w"/>
                                          </p:val>
                                        </p:tav>
                                        <p:tav tm="100000">
                                          <p:val>
                                            <p:fltVal val="0"/>
                                          </p:val>
                                        </p:tav>
                                      </p:tavLst>
                                    </p:anim>
                                    <p:anim calcmode="lin" valueType="num">
                                      <p:cBhvr>
                                        <p:cTn id="52" dur="500"/>
                                        <p:tgtEl>
                                          <p:spTgt spid="9"/>
                                        </p:tgtEl>
                                        <p:attrNameLst>
                                          <p:attrName>ppt_h</p:attrName>
                                        </p:attrNameLst>
                                      </p:cBhvr>
                                      <p:tavLst>
                                        <p:tav tm="0">
                                          <p:val>
                                            <p:strVal val="ppt_h"/>
                                          </p:val>
                                        </p:tav>
                                        <p:tav tm="100000">
                                          <p:val>
                                            <p:fltVal val="0"/>
                                          </p:val>
                                        </p:tav>
                                      </p:tavLst>
                                    </p:anim>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53" presetClass="exit" presetSubtype="32" fill="hold" nodeType="withEffect">
                                  <p:stCondLst>
                                    <p:cond delay="0"/>
                                  </p:stCondLst>
                                  <p:childTnLst>
                                    <p:anim calcmode="lin" valueType="num">
                                      <p:cBhvr>
                                        <p:cTn id="64" dur="500"/>
                                        <p:tgtEl>
                                          <p:spTgt spid="13"/>
                                        </p:tgtEl>
                                        <p:attrNameLst>
                                          <p:attrName>ppt_w</p:attrName>
                                        </p:attrNameLst>
                                      </p:cBhvr>
                                      <p:tavLst>
                                        <p:tav tm="0">
                                          <p:val>
                                            <p:strVal val="ppt_w"/>
                                          </p:val>
                                        </p:tav>
                                        <p:tav tm="100000">
                                          <p:val>
                                            <p:fltVal val="0"/>
                                          </p:val>
                                        </p:tav>
                                      </p:tavLst>
                                    </p:anim>
                                    <p:anim calcmode="lin" valueType="num">
                                      <p:cBhvr>
                                        <p:cTn id="65" dur="500"/>
                                        <p:tgtEl>
                                          <p:spTgt spid="13"/>
                                        </p:tgtEl>
                                        <p:attrNameLst>
                                          <p:attrName>ppt_h</p:attrName>
                                        </p:attrNameLst>
                                      </p:cBhvr>
                                      <p:tavLst>
                                        <p:tav tm="0">
                                          <p:val>
                                            <p:strVal val="ppt_h"/>
                                          </p:val>
                                        </p:tav>
                                        <p:tav tm="100000">
                                          <p:val>
                                            <p:fltVal val="0"/>
                                          </p:val>
                                        </p:tav>
                                      </p:tavLst>
                                    </p:anim>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20"/>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53" presetClass="exit" presetSubtype="32" fill="hold" nodeType="withEffect">
                                  <p:stCondLst>
                                    <p:cond delay="0"/>
                                  </p:stCondLst>
                                  <p:childTnLst>
                                    <p:anim calcmode="lin" valueType="num">
                                      <p:cBhvr>
                                        <p:cTn id="77" dur="500"/>
                                        <p:tgtEl>
                                          <p:spTgt spid="17"/>
                                        </p:tgtEl>
                                        <p:attrNameLst>
                                          <p:attrName>ppt_w</p:attrName>
                                        </p:attrNameLst>
                                      </p:cBhvr>
                                      <p:tavLst>
                                        <p:tav tm="0">
                                          <p:val>
                                            <p:strVal val="ppt_w"/>
                                          </p:val>
                                        </p:tav>
                                        <p:tav tm="100000">
                                          <p:val>
                                            <p:fltVal val="0"/>
                                          </p:val>
                                        </p:tav>
                                      </p:tavLst>
                                    </p:anim>
                                    <p:anim calcmode="lin" valueType="num">
                                      <p:cBhvr>
                                        <p:cTn id="78" dur="500"/>
                                        <p:tgtEl>
                                          <p:spTgt spid="17"/>
                                        </p:tgtEl>
                                        <p:attrNameLst>
                                          <p:attrName>ppt_h</p:attrName>
                                        </p:attrNameLst>
                                      </p:cBhvr>
                                      <p:tavLst>
                                        <p:tav tm="0">
                                          <p:val>
                                            <p:strVal val="ppt_h"/>
                                          </p:val>
                                        </p:tav>
                                        <p:tav tm="100000">
                                          <p:val>
                                            <p:fltVal val="0"/>
                                          </p:val>
                                        </p:tav>
                                      </p:tavLst>
                                    </p:anim>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2330;p68"/>
          <p:cNvGrpSpPr/>
          <p:nvPr/>
        </p:nvGrpSpPr>
        <p:grpSpPr>
          <a:xfrm>
            <a:off x="9957548" y="4922566"/>
            <a:ext cx="2234452" cy="1034888"/>
            <a:chOff x="1520151" y="1188351"/>
            <a:chExt cx="6724877" cy="3114630"/>
          </a:xfrm>
        </p:grpSpPr>
        <p:sp>
          <p:nvSpPr>
            <p:cNvPr id="17" name="Google Shape;2331;p6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332;p6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2333;p68"/>
            <p:cNvSpPr/>
            <p:nvPr/>
          </p:nvSpPr>
          <p:spPr>
            <a:xfrm>
              <a:off x="1520151" y="3103475"/>
              <a:ext cx="346761" cy="394521"/>
            </a:xfrm>
            <a:custGeom>
              <a:avLst/>
              <a:gdLst/>
              <a:ahLst/>
              <a:cxnLst/>
              <a:rect l="l" t="t" r="r" b="b"/>
              <a:pathLst>
                <a:path w="1895" h="2156" extrusionOk="0">
                  <a:moveTo>
                    <a:pt x="841" y="0"/>
                  </a:moveTo>
                  <a:cubicBezTo>
                    <a:pt x="515" y="0"/>
                    <a:pt x="371" y="492"/>
                    <a:pt x="703" y="658"/>
                  </a:cubicBezTo>
                  <a:cubicBezTo>
                    <a:pt x="665" y="647"/>
                    <a:pt x="628" y="642"/>
                    <a:pt x="594" y="642"/>
                  </a:cubicBezTo>
                  <a:cubicBezTo>
                    <a:pt x="247" y="642"/>
                    <a:pt x="128" y="1161"/>
                    <a:pt x="489" y="1300"/>
                  </a:cubicBezTo>
                  <a:cubicBezTo>
                    <a:pt x="466" y="1296"/>
                    <a:pt x="442" y="1294"/>
                    <a:pt x="419" y="1294"/>
                  </a:cubicBezTo>
                  <a:cubicBezTo>
                    <a:pt x="261" y="1294"/>
                    <a:pt x="115" y="1381"/>
                    <a:pt x="62" y="1514"/>
                  </a:cubicBezTo>
                  <a:cubicBezTo>
                    <a:pt x="1" y="1697"/>
                    <a:pt x="123" y="1880"/>
                    <a:pt x="306" y="1972"/>
                  </a:cubicBezTo>
                  <a:lnTo>
                    <a:pt x="367" y="1972"/>
                  </a:lnTo>
                  <a:lnTo>
                    <a:pt x="1131" y="2155"/>
                  </a:lnTo>
                  <a:cubicBezTo>
                    <a:pt x="1222" y="2064"/>
                    <a:pt x="1345" y="2002"/>
                    <a:pt x="1467" y="1972"/>
                  </a:cubicBezTo>
                  <a:cubicBezTo>
                    <a:pt x="1100" y="1514"/>
                    <a:pt x="1345" y="872"/>
                    <a:pt x="1895" y="750"/>
                  </a:cubicBezTo>
                  <a:cubicBezTo>
                    <a:pt x="1803" y="628"/>
                    <a:pt x="1742" y="506"/>
                    <a:pt x="1711" y="353"/>
                  </a:cubicBezTo>
                  <a:lnTo>
                    <a:pt x="948" y="17"/>
                  </a:lnTo>
                  <a:cubicBezTo>
                    <a:pt x="910" y="5"/>
                    <a:pt x="875" y="0"/>
                    <a:pt x="8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334;p68"/>
            <p:cNvSpPr/>
            <p:nvPr/>
          </p:nvSpPr>
          <p:spPr>
            <a:xfrm>
              <a:off x="3129136" y="1581403"/>
              <a:ext cx="409160" cy="373660"/>
            </a:xfrm>
            <a:custGeom>
              <a:avLst/>
              <a:gdLst/>
              <a:ahLst/>
              <a:cxnLst/>
              <a:rect l="l" t="t" r="r" b="b"/>
              <a:pathLst>
                <a:path w="2236" h="2042" extrusionOk="0">
                  <a:moveTo>
                    <a:pt x="1572" y="0"/>
                  </a:moveTo>
                  <a:cubicBezTo>
                    <a:pt x="1340" y="0"/>
                    <a:pt x="1122" y="243"/>
                    <a:pt x="1289" y="514"/>
                  </a:cubicBezTo>
                  <a:cubicBezTo>
                    <a:pt x="1213" y="431"/>
                    <a:pt x="1122" y="395"/>
                    <a:pt x="1033" y="395"/>
                  </a:cubicBezTo>
                  <a:cubicBezTo>
                    <a:pt x="796" y="395"/>
                    <a:pt x="575" y="645"/>
                    <a:pt x="708" y="912"/>
                  </a:cubicBezTo>
                  <a:cubicBezTo>
                    <a:pt x="636" y="831"/>
                    <a:pt x="548" y="797"/>
                    <a:pt x="463" y="797"/>
                  </a:cubicBezTo>
                  <a:cubicBezTo>
                    <a:pt x="224" y="797"/>
                    <a:pt x="1" y="1061"/>
                    <a:pt x="158" y="1309"/>
                  </a:cubicBezTo>
                  <a:cubicBezTo>
                    <a:pt x="189" y="1339"/>
                    <a:pt x="189" y="1339"/>
                    <a:pt x="219" y="1370"/>
                  </a:cubicBezTo>
                  <a:lnTo>
                    <a:pt x="678" y="1950"/>
                  </a:lnTo>
                  <a:cubicBezTo>
                    <a:pt x="830" y="1950"/>
                    <a:pt x="952" y="1981"/>
                    <a:pt x="1075" y="2042"/>
                  </a:cubicBezTo>
                  <a:cubicBezTo>
                    <a:pt x="1050" y="1581"/>
                    <a:pt x="1412" y="1235"/>
                    <a:pt x="1822" y="1235"/>
                  </a:cubicBezTo>
                  <a:cubicBezTo>
                    <a:pt x="1928" y="1235"/>
                    <a:pt x="2037" y="1258"/>
                    <a:pt x="2144" y="1309"/>
                  </a:cubicBezTo>
                  <a:cubicBezTo>
                    <a:pt x="2144" y="1156"/>
                    <a:pt x="2174" y="1003"/>
                    <a:pt x="2236" y="881"/>
                  </a:cubicBezTo>
                  <a:lnTo>
                    <a:pt x="1869" y="178"/>
                  </a:lnTo>
                  <a:cubicBezTo>
                    <a:pt x="1792" y="53"/>
                    <a:pt x="1680" y="0"/>
                    <a:pt x="157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335;p68"/>
            <p:cNvSpPr/>
            <p:nvPr/>
          </p:nvSpPr>
          <p:spPr>
            <a:xfrm>
              <a:off x="4538667" y="1188351"/>
              <a:ext cx="380248" cy="286009"/>
            </a:xfrm>
            <a:custGeom>
              <a:avLst/>
              <a:gdLst/>
              <a:ahLst/>
              <a:cxnLst/>
              <a:rect l="l" t="t" r="r" b="b"/>
              <a:pathLst>
                <a:path w="2078" h="1563" extrusionOk="0">
                  <a:moveTo>
                    <a:pt x="1739" y="1"/>
                  </a:moveTo>
                  <a:cubicBezTo>
                    <a:pt x="1580" y="1"/>
                    <a:pt x="1421" y="108"/>
                    <a:pt x="1406" y="310"/>
                  </a:cubicBezTo>
                  <a:cubicBezTo>
                    <a:pt x="1378" y="112"/>
                    <a:pt x="1224" y="18"/>
                    <a:pt x="1071" y="18"/>
                  </a:cubicBezTo>
                  <a:cubicBezTo>
                    <a:pt x="894" y="18"/>
                    <a:pt x="717" y="142"/>
                    <a:pt x="734" y="371"/>
                  </a:cubicBezTo>
                  <a:cubicBezTo>
                    <a:pt x="706" y="207"/>
                    <a:pt x="556" y="92"/>
                    <a:pt x="393" y="92"/>
                  </a:cubicBezTo>
                  <a:cubicBezTo>
                    <a:pt x="375" y="92"/>
                    <a:pt x="356" y="93"/>
                    <a:pt x="337" y="96"/>
                  </a:cubicBezTo>
                  <a:cubicBezTo>
                    <a:pt x="153" y="127"/>
                    <a:pt x="1" y="280"/>
                    <a:pt x="31" y="493"/>
                  </a:cubicBezTo>
                  <a:lnTo>
                    <a:pt x="31" y="555"/>
                  </a:lnTo>
                  <a:lnTo>
                    <a:pt x="184" y="1318"/>
                  </a:lnTo>
                  <a:cubicBezTo>
                    <a:pt x="306" y="1349"/>
                    <a:pt x="428" y="1440"/>
                    <a:pt x="520" y="1563"/>
                  </a:cubicBezTo>
                  <a:cubicBezTo>
                    <a:pt x="654" y="1279"/>
                    <a:pt x="924" y="1132"/>
                    <a:pt x="1197" y="1132"/>
                  </a:cubicBezTo>
                  <a:cubicBezTo>
                    <a:pt x="1423" y="1132"/>
                    <a:pt x="1651" y="1233"/>
                    <a:pt x="1803" y="1440"/>
                  </a:cubicBezTo>
                  <a:cubicBezTo>
                    <a:pt x="1864" y="1318"/>
                    <a:pt x="1956" y="1196"/>
                    <a:pt x="2078" y="1135"/>
                  </a:cubicBezTo>
                  <a:lnTo>
                    <a:pt x="2078" y="310"/>
                  </a:lnTo>
                  <a:cubicBezTo>
                    <a:pt x="2048" y="100"/>
                    <a:pt x="1893" y="1"/>
                    <a:pt x="173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336;p68"/>
            <p:cNvSpPr/>
            <p:nvPr/>
          </p:nvSpPr>
          <p:spPr>
            <a:xfrm>
              <a:off x="6953517" y="1687352"/>
              <a:ext cx="380248" cy="390678"/>
            </a:xfrm>
            <a:custGeom>
              <a:avLst/>
              <a:gdLst/>
              <a:ahLst/>
              <a:cxnLst/>
              <a:rect l="l" t="t" r="r" b="b"/>
              <a:pathLst>
                <a:path w="2078" h="2135" extrusionOk="0">
                  <a:moveTo>
                    <a:pt x="812" y="0"/>
                  </a:moveTo>
                  <a:cubicBezTo>
                    <a:pt x="736" y="0"/>
                    <a:pt x="656" y="27"/>
                    <a:pt x="581" y="88"/>
                  </a:cubicBezTo>
                  <a:lnTo>
                    <a:pt x="550" y="119"/>
                  </a:lnTo>
                  <a:lnTo>
                    <a:pt x="1" y="669"/>
                  </a:lnTo>
                  <a:cubicBezTo>
                    <a:pt x="31" y="821"/>
                    <a:pt x="31" y="943"/>
                    <a:pt x="1" y="1096"/>
                  </a:cubicBezTo>
                  <a:cubicBezTo>
                    <a:pt x="53" y="1085"/>
                    <a:pt x="105" y="1079"/>
                    <a:pt x="155" y="1079"/>
                  </a:cubicBezTo>
                  <a:cubicBezTo>
                    <a:pt x="632" y="1079"/>
                    <a:pt x="994" y="1576"/>
                    <a:pt x="856" y="2074"/>
                  </a:cubicBezTo>
                  <a:cubicBezTo>
                    <a:pt x="889" y="2066"/>
                    <a:pt x="924" y="2062"/>
                    <a:pt x="960" y="2062"/>
                  </a:cubicBezTo>
                  <a:cubicBezTo>
                    <a:pt x="1058" y="2062"/>
                    <a:pt x="1164" y="2090"/>
                    <a:pt x="1253" y="2135"/>
                  </a:cubicBezTo>
                  <a:lnTo>
                    <a:pt x="1925" y="1646"/>
                  </a:lnTo>
                  <a:cubicBezTo>
                    <a:pt x="2078" y="1493"/>
                    <a:pt x="2078" y="1280"/>
                    <a:pt x="1986" y="1157"/>
                  </a:cubicBezTo>
                  <a:cubicBezTo>
                    <a:pt x="1915" y="1068"/>
                    <a:pt x="1813" y="1021"/>
                    <a:pt x="1716" y="1021"/>
                  </a:cubicBezTo>
                  <a:cubicBezTo>
                    <a:pt x="1646" y="1021"/>
                    <a:pt x="1579" y="1045"/>
                    <a:pt x="1528" y="1096"/>
                  </a:cubicBezTo>
                  <a:cubicBezTo>
                    <a:pt x="1724" y="851"/>
                    <a:pt x="1527" y="508"/>
                    <a:pt x="1268" y="508"/>
                  </a:cubicBezTo>
                  <a:cubicBezTo>
                    <a:pt x="1204" y="508"/>
                    <a:pt x="1136" y="529"/>
                    <a:pt x="1070" y="577"/>
                  </a:cubicBezTo>
                  <a:cubicBezTo>
                    <a:pt x="1283" y="316"/>
                    <a:pt x="1073" y="0"/>
                    <a:pt x="81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37;p68"/>
            <p:cNvSpPr/>
            <p:nvPr/>
          </p:nvSpPr>
          <p:spPr>
            <a:xfrm>
              <a:off x="5762835" y="2612892"/>
              <a:ext cx="397083" cy="376405"/>
            </a:xfrm>
            <a:custGeom>
              <a:avLst/>
              <a:gdLst/>
              <a:ahLst/>
              <a:cxnLst/>
              <a:rect l="l" t="t" r="r" b="b"/>
              <a:pathLst>
                <a:path w="2170" h="2057" extrusionOk="0">
                  <a:moveTo>
                    <a:pt x="749" y="1"/>
                  </a:moveTo>
                  <a:cubicBezTo>
                    <a:pt x="652" y="1"/>
                    <a:pt x="557" y="48"/>
                    <a:pt x="490" y="132"/>
                  </a:cubicBezTo>
                  <a:lnTo>
                    <a:pt x="428" y="193"/>
                  </a:lnTo>
                  <a:lnTo>
                    <a:pt x="1" y="804"/>
                  </a:lnTo>
                  <a:cubicBezTo>
                    <a:pt x="62" y="926"/>
                    <a:pt x="62" y="1079"/>
                    <a:pt x="31" y="1231"/>
                  </a:cubicBezTo>
                  <a:cubicBezTo>
                    <a:pt x="115" y="1203"/>
                    <a:pt x="199" y="1190"/>
                    <a:pt x="281" y="1190"/>
                  </a:cubicBezTo>
                  <a:cubicBezTo>
                    <a:pt x="734" y="1190"/>
                    <a:pt x="1117" y="1590"/>
                    <a:pt x="1039" y="2056"/>
                  </a:cubicBezTo>
                  <a:cubicBezTo>
                    <a:pt x="1101" y="2041"/>
                    <a:pt x="1169" y="2033"/>
                    <a:pt x="1238" y="2033"/>
                  </a:cubicBezTo>
                  <a:cubicBezTo>
                    <a:pt x="1307" y="2033"/>
                    <a:pt x="1375" y="2041"/>
                    <a:pt x="1437" y="2056"/>
                  </a:cubicBezTo>
                  <a:lnTo>
                    <a:pt x="2048" y="1476"/>
                  </a:lnTo>
                  <a:cubicBezTo>
                    <a:pt x="2170" y="1354"/>
                    <a:pt x="2139" y="1109"/>
                    <a:pt x="2017" y="987"/>
                  </a:cubicBezTo>
                  <a:cubicBezTo>
                    <a:pt x="1941" y="941"/>
                    <a:pt x="1857" y="918"/>
                    <a:pt x="1773" y="918"/>
                  </a:cubicBezTo>
                  <a:cubicBezTo>
                    <a:pt x="1689" y="918"/>
                    <a:pt x="1605" y="941"/>
                    <a:pt x="1528" y="987"/>
                  </a:cubicBezTo>
                  <a:cubicBezTo>
                    <a:pt x="1650" y="865"/>
                    <a:pt x="1620" y="651"/>
                    <a:pt x="1498" y="559"/>
                  </a:cubicBezTo>
                  <a:cubicBezTo>
                    <a:pt x="1421" y="498"/>
                    <a:pt x="1337" y="468"/>
                    <a:pt x="1253" y="468"/>
                  </a:cubicBezTo>
                  <a:cubicBezTo>
                    <a:pt x="1169" y="468"/>
                    <a:pt x="1085" y="498"/>
                    <a:pt x="1009" y="559"/>
                  </a:cubicBezTo>
                  <a:cubicBezTo>
                    <a:pt x="1131" y="407"/>
                    <a:pt x="1101" y="193"/>
                    <a:pt x="978" y="101"/>
                  </a:cubicBezTo>
                  <a:cubicBezTo>
                    <a:pt x="910" y="32"/>
                    <a:pt x="828" y="1"/>
                    <a:pt x="74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338;p68"/>
            <p:cNvSpPr/>
            <p:nvPr/>
          </p:nvSpPr>
          <p:spPr>
            <a:xfrm>
              <a:off x="3124378" y="3164592"/>
              <a:ext cx="397083" cy="378052"/>
            </a:xfrm>
            <a:custGeom>
              <a:avLst/>
              <a:gdLst/>
              <a:ahLst/>
              <a:cxnLst/>
              <a:rect l="l" t="t" r="r" b="b"/>
              <a:pathLst>
                <a:path w="2170" h="2066" extrusionOk="0">
                  <a:moveTo>
                    <a:pt x="1420" y="1"/>
                  </a:moveTo>
                  <a:cubicBezTo>
                    <a:pt x="1169" y="1"/>
                    <a:pt x="931" y="301"/>
                    <a:pt x="1131" y="569"/>
                  </a:cubicBezTo>
                  <a:cubicBezTo>
                    <a:pt x="1054" y="492"/>
                    <a:pt x="970" y="459"/>
                    <a:pt x="889" y="459"/>
                  </a:cubicBezTo>
                  <a:cubicBezTo>
                    <a:pt x="651" y="459"/>
                    <a:pt x="452" y="745"/>
                    <a:pt x="612" y="996"/>
                  </a:cubicBezTo>
                  <a:cubicBezTo>
                    <a:pt x="551" y="935"/>
                    <a:pt x="467" y="905"/>
                    <a:pt x="383" y="905"/>
                  </a:cubicBezTo>
                  <a:cubicBezTo>
                    <a:pt x="299" y="905"/>
                    <a:pt x="215" y="935"/>
                    <a:pt x="154" y="996"/>
                  </a:cubicBezTo>
                  <a:cubicBezTo>
                    <a:pt x="1" y="1119"/>
                    <a:pt x="1" y="1332"/>
                    <a:pt x="123" y="1485"/>
                  </a:cubicBezTo>
                  <a:lnTo>
                    <a:pt x="704" y="2066"/>
                  </a:lnTo>
                  <a:cubicBezTo>
                    <a:pt x="780" y="2050"/>
                    <a:pt x="849" y="2043"/>
                    <a:pt x="917" y="2043"/>
                  </a:cubicBezTo>
                  <a:cubicBezTo>
                    <a:pt x="986" y="2043"/>
                    <a:pt x="1055" y="2050"/>
                    <a:pt x="1131" y="2066"/>
                  </a:cubicBezTo>
                  <a:cubicBezTo>
                    <a:pt x="1070" y="1791"/>
                    <a:pt x="1192" y="1546"/>
                    <a:pt x="1376" y="1363"/>
                  </a:cubicBezTo>
                  <a:cubicBezTo>
                    <a:pt x="1525" y="1235"/>
                    <a:pt x="1704" y="1182"/>
                    <a:pt x="1881" y="1182"/>
                  </a:cubicBezTo>
                  <a:cubicBezTo>
                    <a:pt x="1958" y="1182"/>
                    <a:pt x="2035" y="1192"/>
                    <a:pt x="2109" y="1210"/>
                  </a:cubicBezTo>
                  <a:cubicBezTo>
                    <a:pt x="2109" y="1088"/>
                    <a:pt x="2109" y="935"/>
                    <a:pt x="2170" y="813"/>
                  </a:cubicBezTo>
                  <a:lnTo>
                    <a:pt x="1712" y="202"/>
                  </a:lnTo>
                  <a:cubicBezTo>
                    <a:pt x="1712" y="172"/>
                    <a:pt x="1681" y="141"/>
                    <a:pt x="1681" y="141"/>
                  </a:cubicBezTo>
                  <a:cubicBezTo>
                    <a:pt x="1607" y="42"/>
                    <a:pt x="1513" y="1"/>
                    <a:pt x="142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339;p68"/>
            <p:cNvSpPr/>
            <p:nvPr/>
          </p:nvSpPr>
          <p:spPr>
            <a:xfrm>
              <a:off x="7959750" y="3386004"/>
              <a:ext cx="285278" cy="374575"/>
            </a:xfrm>
            <a:custGeom>
              <a:avLst/>
              <a:gdLst/>
              <a:ahLst/>
              <a:cxnLst/>
              <a:rect l="l" t="t" r="r" b="b"/>
              <a:pathLst>
                <a:path w="1559" h="2047" extrusionOk="0">
                  <a:moveTo>
                    <a:pt x="1070" y="0"/>
                  </a:moveTo>
                  <a:lnTo>
                    <a:pt x="275" y="92"/>
                  </a:lnTo>
                  <a:cubicBezTo>
                    <a:pt x="214" y="214"/>
                    <a:pt x="123" y="336"/>
                    <a:pt x="0" y="397"/>
                  </a:cubicBezTo>
                  <a:cubicBezTo>
                    <a:pt x="489" y="703"/>
                    <a:pt x="489" y="1405"/>
                    <a:pt x="31" y="1711"/>
                  </a:cubicBezTo>
                  <a:cubicBezTo>
                    <a:pt x="153" y="1772"/>
                    <a:pt x="245" y="1864"/>
                    <a:pt x="306" y="1986"/>
                  </a:cubicBezTo>
                  <a:lnTo>
                    <a:pt x="1070" y="2047"/>
                  </a:lnTo>
                  <a:lnTo>
                    <a:pt x="1131" y="2047"/>
                  </a:lnTo>
                  <a:cubicBezTo>
                    <a:pt x="1558" y="2016"/>
                    <a:pt x="1558" y="1405"/>
                    <a:pt x="1161" y="1375"/>
                  </a:cubicBezTo>
                  <a:cubicBezTo>
                    <a:pt x="1344" y="1344"/>
                    <a:pt x="1467" y="1192"/>
                    <a:pt x="1467" y="1008"/>
                  </a:cubicBezTo>
                  <a:cubicBezTo>
                    <a:pt x="1467" y="825"/>
                    <a:pt x="1314" y="703"/>
                    <a:pt x="1131" y="672"/>
                  </a:cubicBezTo>
                  <a:cubicBezTo>
                    <a:pt x="1558" y="611"/>
                    <a:pt x="1528" y="0"/>
                    <a:pt x="107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340;p68"/>
            <p:cNvSpPr/>
            <p:nvPr/>
          </p:nvSpPr>
          <p:spPr>
            <a:xfrm>
              <a:off x="1922718" y="3184721"/>
              <a:ext cx="669917" cy="541643"/>
            </a:xfrm>
            <a:custGeom>
              <a:avLst/>
              <a:gdLst/>
              <a:ahLst/>
              <a:cxnLst/>
              <a:rect l="l" t="t" r="r" b="b"/>
              <a:pathLst>
                <a:path w="3661" h="2960" extrusionOk="0">
                  <a:moveTo>
                    <a:pt x="1008" y="0"/>
                  </a:moveTo>
                  <a:lnTo>
                    <a:pt x="1008" y="62"/>
                  </a:lnTo>
                  <a:cubicBezTo>
                    <a:pt x="916" y="306"/>
                    <a:pt x="703" y="489"/>
                    <a:pt x="428" y="550"/>
                  </a:cubicBezTo>
                  <a:cubicBezTo>
                    <a:pt x="794" y="1009"/>
                    <a:pt x="580" y="1650"/>
                    <a:pt x="0" y="1772"/>
                  </a:cubicBezTo>
                  <a:cubicBezTo>
                    <a:pt x="183" y="1986"/>
                    <a:pt x="244" y="2261"/>
                    <a:pt x="153" y="2536"/>
                  </a:cubicBezTo>
                  <a:lnTo>
                    <a:pt x="122" y="2597"/>
                  </a:lnTo>
                  <a:lnTo>
                    <a:pt x="1619" y="2903"/>
                  </a:lnTo>
                  <a:cubicBezTo>
                    <a:pt x="1750" y="2941"/>
                    <a:pt x="1875" y="2959"/>
                    <a:pt x="1993" y="2959"/>
                  </a:cubicBezTo>
                  <a:cubicBezTo>
                    <a:pt x="3171" y="2959"/>
                    <a:pt x="3660" y="1172"/>
                    <a:pt x="2383" y="673"/>
                  </a:cubicBezTo>
                  <a:lnTo>
                    <a:pt x="100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341;p68"/>
            <p:cNvSpPr/>
            <p:nvPr/>
          </p:nvSpPr>
          <p:spPr>
            <a:xfrm>
              <a:off x="1638290" y="3013629"/>
              <a:ext cx="495164" cy="701391"/>
            </a:xfrm>
            <a:custGeom>
              <a:avLst/>
              <a:gdLst/>
              <a:ahLst/>
              <a:cxnLst/>
              <a:rect l="l" t="t" r="r" b="b"/>
              <a:pathLst>
                <a:path w="2706" h="3833" extrusionOk="0">
                  <a:moveTo>
                    <a:pt x="1862" y="0"/>
                  </a:moveTo>
                  <a:cubicBezTo>
                    <a:pt x="1554" y="0"/>
                    <a:pt x="1274" y="198"/>
                    <a:pt x="1178" y="508"/>
                  </a:cubicBezTo>
                  <a:cubicBezTo>
                    <a:pt x="1117" y="630"/>
                    <a:pt x="1117" y="752"/>
                    <a:pt x="1117" y="874"/>
                  </a:cubicBezTo>
                  <a:cubicBezTo>
                    <a:pt x="1148" y="997"/>
                    <a:pt x="1209" y="1119"/>
                    <a:pt x="1301" y="1241"/>
                  </a:cubicBezTo>
                  <a:cubicBezTo>
                    <a:pt x="751" y="1363"/>
                    <a:pt x="506" y="2035"/>
                    <a:pt x="873" y="2463"/>
                  </a:cubicBezTo>
                  <a:cubicBezTo>
                    <a:pt x="720" y="2493"/>
                    <a:pt x="598" y="2555"/>
                    <a:pt x="476" y="2677"/>
                  </a:cubicBezTo>
                  <a:cubicBezTo>
                    <a:pt x="1" y="3129"/>
                    <a:pt x="715" y="3833"/>
                    <a:pt x="1266" y="3833"/>
                  </a:cubicBezTo>
                  <a:cubicBezTo>
                    <a:pt x="1460" y="3833"/>
                    <a:pt x="1633" y="3746"/>
                    <a:pt x="1728" y="3532"/>
                  </a:cubicBezTo>
                  <a:lnTo>
                    <a:pt x="1728" y="3471"/>
                  </a:lnTo>
                  <a:cubicBezTo>
                    <a:pt x="1820" y="3227"/>
                    <a:pt x="1789" y="2921"/>
                    <a:pt x="1606" y="2738"/>
                  </a:cubicBezTo>
                  <a:cubicBezTo>
                    <a:pt x="2156" y="2616"/>
                    <a:pt x="2400" y="1944"/>
                    <a:pt x="2034" y="1516"/>
                  </a:cubicBezTo>
                  <a:cubicBezTo>
                    <a:pt x="2309" y="1455"/>
                    <a:pt x="2522" y="1271"/>
                    <a:pt x="2584" y="997"/>
                  </a:cubicBezTo>
                  <a:lnTo>
                    <a:pt x="2584" y="935"/>
                  </a:lnTo>
                  <a:cubicBezTo>
                    <a:pt x="2706" y="569"/>
                    <a:pt x="2492" y="172"/>
                    <a:pt x="2125" y="50"/>
                  </a:cubicBezTo>
                  <a:cubicBezTo>
                    <a:pt x="2038" y="16"/>
                    <a:pt x="1949" y="0"/>
                    <a:pt x="186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342;p68"/>
            <p:cNvSpPr/>
            <p:nvPr/>
          </p:nvSpPr>
          <p:spPr>
            <a:xfrm>
              <a:off x="3336824" y="1921390"/>
              <a:ext cx="657657" cy="590501"/>
            </a:xfrm>
            <a:custGeom>
              <a:avLst/>
              <a:gdLst/>
              <a:ahLst/>
              <a:cxnLst/>
              <a:rect l="l" t="t" r="r" b="b"/>
              <a:pathLst>
                <a:path w="3594" h="3227" extrusionOk="0">
                  <a:moveTo>
                    <a:pt x="2261" y="1"/>
                  </a:moveTo>
                  <a:lnTo>
                    <a:pt x="2200" y="31"/>
                  </a:lnTo>
                  <a:cubicBezTo>
                    <a:pt x="2076" y="120"/>
                    <a:pt x="1930" y="168"/>
                    <a:pt x="1782" y="168"/>
                  </a:cubicBezTo>
                  <a:cubicBezTo>
                    <a:pt x="1676" y="168"/>
                    <a:pt x="1569" y="143"/>
                    <a:pt x="1467" y="92"/>
                  </a:cubicBezTo>
                  <a:lnTo>
                    <a:pt x="1467" y="92"/>
                  </a:lnTo>
                  <a:cubicBezTo>
                    <a:pt x="1491" y="553"/>
                    <a:pt x="1111" y="899"/>
                    <a:pt x="693" y="899"/>
                  </a:cubicBezTo>
                  <a:cubicBezTo>
                    <a:pt x="585" y="899"/>
                    <a:pt x="474" y="876"/>
                    <a:pt x="367" y="825"/>
                  </a:cubicBezTo>
                  <a:lnTo>
                    <a:pt x="367" y="825"/>
                  </a:lnTo>
                  <a:cubicBezTo>
                    <a:pt x="398" y="1100"/>
                    <a:pt x="276" y="1345"/>
                    <a:pt x="31" y="1497"/>
                  </a:cubicBezTo>
                  <a:lnTo>
                    <a:pt x="1" y="1528"/>
                  </a:lnTo>
                  <a:lnTo>
                    <a:pt x="978" y="2689"/>
                  </a:lnTo>
                  <a:cubicBezTo>
                    <a:pt x="1235" y="3069"/>
                    <a:pt x="1583" y="3227"/>
                    <a:pt x="1928" y="3227"/>
                  </a:cubicBezTo>
                  <a:cubicBezTo>
                    <a:pt x="2773" y="3227"/>
                    <a:pt x="3593" y="2278"/>
                    <a:pt x="2964" y="1345"/>
                  </a:cubicBezTo>
                  <a:lnTo>
                    <a:pt x="226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343;p68"/>
            <p:cNvSpPr/>
            <p:nvPr/>
          </p:nvSpPr>
          <p:spPr>
            <a:xfrm>
              <a:off x="3103884" y="1672896"/>
              <a:ext cx="713834" cy="542009"/>
            </a:xfrm>
            <a:custGeom>
              <a:avLst/>
              <a:gdLst/>
              <a:ahLst/>
              <a:cxnLst/>
              <a:rect l="l" t="t" r="r" b="b"/>
              <a:pathLst>
                <a:path w="3901" h="2962" extrusionOk="0">
                  <a:moveTo>
                    <a:pt x="3055" y="0"/>
                  </a:moveTo>
                  <a:cubicBezTo>
                    <a:pt x="2907" y="0"/>
                    <a:pt x="2756" y="45"/>
                    <a:pt x="2618" y="137"/>
                  </a:cubicBezTo>
                  <a:cubicBezTo>
                    <a:pt x="2526" y="198"/>
                    <a:pt x="2435" y="289"/>
                    <a:pt x="2374" y="381"/>
                  </a:cubicBezTo>
                  <a:cubicBezTo>
                    <a:pt x="2312" y="503"/>
                    <a:pt x="2282" y="656"/>
                    <a:pt x="2282" y="809"/>
                  </a:cubicBezTo>
                  <a:cubicBezTo>
                    <a:pt x="2175" y="758"/>
                    <a:pt x="2066" y="735"/>
                    <a:pt x="1960" y="735"/>
                  </a:cubicBezTo>
                  <a:cubicBezTo>
                    <a:pt x="1550" y="735"/>
                    <a:pt x="1188" y="1081"/>
                    <a:pt x="1213" y="1542"/>
                  </a:cubicBezTo>
                  <a:cubicBezTo>
                    <a:pt x="1123" y="1497"/>
                    <a:pt x="1017" y="1469"/>
                    <a:pt x="907" y="1469"/>
                  </a:cubicBezTo>
                  <a:cubicBezTo>
                    <a:pt x="867" y="1469"/>
                    <a:pt x="826" y="1473"/>
                    <a:pt x="785" y="1481"/>
                  </a:cubicBezTo>
                  <a:cubicBezTo>
                    <a:pt x="0" y="1562"/>
                    <a:pt x="366" y="2961"/>
                    <a:pt x="1012" y="2961"/>
                  </a:cubicBezTo>
                  <a:cubicBezTo>
                    <a:pt x="1095" y="2961"/>
                    <a:pt x="1183" y="2938"/>
                    <a:pt x="1274" y="2886"/>
                  </a:cubicBezTo>
                  <a:lnTo>
                    <a:pt x="1304" y="2855"/>
                  </a:lnTo>
                  <a:cubicBezTo>
                    <a:pt x="1549" y="2703"/>
                    <a:pt x="1671" y="2458"/>
                    <a:pt x="1640" y="2183"/>
                  </a:cubicBezTo>
                  <a:lnTo>
                    <a:pt x="1640" y="2183"/>
                  </a:lnTo>
                  <a:cubicBezTo>
                    <a:pt x="1747" y="2234"/>
                    <a:pt x="1858" y="2257"/>
                    <a:pt x="1966" y="2257"/>
                  </a:cubicBezTo>
                  <a:cubicBezTo>
                    <a:pt x="2384" y="2257"/>
                    <a:pt x="2764" y="1911"/>
                    <a:pt x="2740" y="1450"/>
                  </a:cubicBezTo>
                  <a:lnTo>
                    <a:pt x="2740" y="1450"/>
                  </a:lnTo>
                  <a:cubicBezTo>
                    <a:pt x="2842" y="1501"/>
                    <a:pt x="2949" y="1526"/>
                    <a:pt x="3058" y="1526"/>
                  </a:cubicBezTo>
                  <a:cubicBezTo>
                    <a:pt x="3209" y="1526"/>
                    <a:pt x="3361" y="1478"/>
                    <a:pt x="3504" y="1389"/>
                  </a:cubicBezTo>
                  <a:lnTo>
                    <a:pt x="3534" y="1359"/>
                  </a:lnTo>
                  <a:cubicBezTo>
                    <a:pt x="3840" y="1114"/>
                    <a:pt x="3901" y="656"/>
                    <a:pt x="3687" y="350"/>
                  </a:cubicBezTo>
                  <a:cubicBezTo>
                    <a:pt x="3535" y="122"/>
                    <a:pt x="3299" y="0"/>
                    <a:pt x="305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344;p68"/>
            <p:cNvSpPr/>
            <p:nvPr/>
          </p:nvSpPr>
          <p:spPr>
            <a:xfrm>
              <a:off x="4522016" y="1540462"/>
              <a:ext cx="503948" cy="570006"/>
            </a:xfrm>
            <a:custGeom>
              <a:avLst/>
              <a:gdLst/>
              <a:ahLst/>
              <a:cxnLst/>
              <a:rect l="l" t="t" r="r" b="b"/>
              <a:pathLst>
                <a:path w="2754" h="3115" extrusionOk="0">
                  <a:moveTo>
                    <a:pt x="1955" y="1"/>
                  </a:moveTo>
                  <a:cubicBezTo>
                    <a:pt x="1864" y="245"/>
                    <a:pt x="1619" y="398"/>
                    <a:pt x="1344" y="428"/>
                  </a:cubicBezTo>
                  <a:cubicBezTo>
                    <a:pt x="1192" y="221"/>
                    <a:pt x="964" y="120"/>
                    <a:pt x="738" y="120"/>
                  </a:cubicBezTo>
                  <a:cubicBezTo>
                    <a:pt x="465" y="120"/>
                    <a:pt x="195" y="267"/>
                    <a:pt x="61" y="551"/>
                  </a:cubicBezTo>
                  <a:lnTo>
                    <a:pt x="0" y="551"/>
                  </a:lnTo>
                  <a:lnTo>
                    <a:pt x="306" y="2047"/>
                  </a:lnTo>
                  <a:cubicBezTo>
                    <a:pt x="377" y="2773"/>
                    <a:pt x="925" y="3114"/>
                    <a:pt x="1478" y="3114"/>
                  </a:cubicBezTo>
                  <a:cubicBezTo>
                    <a:pt x="2113" y="3114"/>
                    <a:pt x="2754" y="2666"/>
                    <a:pt x="2688" y="1834"/>
                  </a:cubicBezTo>
                  <a:lnTo>
                    <a:pt x="2719" y="306"/>
                  </a:lnTo>
                  <a:lnTo>
                    <a:pt x="2658" y="306"/>
                  </a:lnTo>
                  <a:cubicBezTo>
                    <a:pt x="2383" y="306"/>
                    <a:pt x="2138" y="215"/>
                    <a:pt x="19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345;p68"/>
            <p:cNvSpPr/>
            <p:nvPr/>
          </p:nvSpPr>
          <p:spPr>
            <a:xfrm>
              <a:off x="6345459" y="1927063"/>
              <a:ext cx="686569" cy="593794"/>
            </a:xfrm>
            <a:custGeom>
              <a:avLst/>
              <a:gdLst/>
              <a:ahLst/>
              <a:cxnLst/>
              <a:rect l="l" t="t" r="r" b="b"/>
              <a:pathLst>
                <a:path w="3752" h="3245" extrusionOk="0">
                  <a:moveTo>
                    <a:pt x="1979" y="0"/>
                  </a:moveTo>
                  <a:lnTo>
                    <a:pt x="941" y="1130"/>
                  </a:lnTo>
                  <a:cubicBezTo>
                    <a:pt x="1" y="1950"/>
                    <a:pt x="772" y="3245"/>
                    <a:pt x="1725" y="3245"/>
                  </a:cubicBezTo>
                  <a:cubicBezTo>
                    <a:pt x="1980" y="3245"/>
                    <a:pt x="2247" y="3152"/>
                    <a:pt x="2499" y="2933"/>
                  </a:cubicBezTo>
                  <a:lnTo>
                    <a:pt x="3751" y="2077"/>
                  </a:lnTo>
                  <a:lnTo>
                    <a:pt x="3721" y="2016"/>
                  </a:lnTo>
                  <a:cubicBezTo>
                    <a:pt x="3537" y="1833"/>
                    <a:pt x="3476" y="1527"/>
                    <a:pt x="3568" y="1283"/>
                  </a:cubicBezTo>
                  <a:lnTo>
                    <a:pt x="3568" y="1283"/>
                  </a:lnTo>
                  <a:cubicBezTo>
                    <a:pt x="3525" y="1290"/>
                    <a:pt x="3483" y="1294"/>
                    <a:pt x="3441" y="1294"/>
                  </a:cubicBezTo>
                  <a:cubicBezTo>
                    <a:pt x="2946" y="1294"/>
                    <a:pt x="2544" y="813"/>
                    <a:pt x="2713" y="306"/>
                  </a:cubicBezTo>
                  <a:lnTo>
                    <a:pt x="2713" y="306"/>
                  </a:lnTo>
                  <a:cubicBezTo>
                    <a:pt x="2678" y="309"/>
                    <a:pt x="2644" y="311"/>
                    <a:pt x="2611" y="311"/>
                  </a:cubicBezTo>
                  <a:cubicBezTo>
                    <a:pt x="2378" y="311"/>
                    <a:pt x="2170" y="218"/>
                    <a:pt x="2010" y="31"/>
                  </a:cubicBezTo>
                  <a:cubicBezTo>
                    <a:pt x="2010" y="31"/>
                    <a:pt x="1979" y="0"/>
                    <a:pt x="197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346;p68"/>
            <p:cNvSpPr/>
            <p:nvPr/>
          </p:nvSpPr>
          <p:spPr>
            <a:xfrm>
              <a:off x="6633477" y="1703638"/>
              <a:ext cx="655644" cy="642103"/>
            </a:xfrm>
            <a:custGeom>
              <a:avLst/>
              <a:gdLst/>
              <a:ahLst/>
              <a:cxnLst/>
              <a:rect l="l" t="t" r="r" b="b"/>
              <a:pathLst>
                <a:path w="3583" h="3509" extrusionOk="0">
                  <a:moveTo>
                    <a:pt x="1034" y="0"/>
                  </a:moveTo>
                  <a:cubicBezTo>
                    <a:pt x="491" y="0"/>
                    <a:pt x="0" y="636"/>
                    <a:pt x="405" y="1221"/>
                  </a:cubicBezTo>
                  <a:cubicBezTo>
                    <a:pt x="405" y="1221"/>
                    <a:pt x="436" y="1252"/>
                    <a:pt x="436" y="1252"/>
                  </a:cubicBezTo>
                  <a:cubicBezTo>
                    <a:pt x="596" y="1439"/>
                    <a:pt x="804" y="1532"/>
                    <a:pt x="1037" y="1532"/>
                  </a:cubicBezTo>
                  <a:cubicBezTo>
                    <a:pt x="1070" y="1532"/>
                    <a:pt x="1104" y="1530"/>
                    <a:pt x="1139" y="1527"/>
                  </a:cubicBezTo>
                  <a:lnTo>
                    <a:pt x="1139" y="1527"/>
                  </a:lnTo>
                  <a:cubicBezTo>
                    <a:pt x="970" y="2034"/>
                    <a:pt x="1372" y="2515"/>
                    <a:pt x="1867" y="2515"/>
                  </a:cubicBezTo>
                  <a:cubicBezTo>
                    <a:pt x="1909" y="2515"/>
                    <a:pt x="1951" y="2511"/>
                    <a:pt x="1994" y="2504"/>
                  </a:cubicBezTo>
                  <a:lnTo>
                    <a:pt x="1994" y="2504"/>
                  </a:lnTo>
                  <a:cubicBezTo>
                    <a:pt x="1902" y="2748"/>
                    <a:pt x="1963" y="3023"/>
                    <a:pt x="2147" y="3237"/>
                  </a:cubicBezTo>
                  <a:lnTo>
                    <a:pt x="2177" y="3298"/>
                  </a:lnTo>
                  <a:cubicBezTo>
                    <a:pt x="2335" y="3440"/>
                    <a:pt x="2524" y="3509"/>
                    <a:pt x="2713" y="3509"/>
                  </a:cubicBezTo>
                  <a:cubicBezTo>
                    <a:pt x="2891" y="3509"/>
                    <a:pt x="3068" y="3447"/>
                    <a:pt x="3216" y="3329"/>
                  </a:cubicBezTo>
                  <a:cubicBezTo>
                    <a:pt x="3552" y="3023"/>
                    <a:pt x="3583" y="2565"/>
                    <a:pt x="3308" y="2229"/>
                  </a:cubicBezTo>
                  <a:cubicBezTo>
                    <a:pt x="3216" y="2138"/>
                    <a:pt x="3124" y="2076"/>
                    <a:pt x="3002" y="2046"/>
                  </a:cubicBezTo>
                  <a:cubicBezTo>
                    <a:pt x="2913" y="2001"/>
                    <a:pt x="2807" y="1973"/>
                    <a:pt x="2709" y="1973"/>
                  </a:cubicBezTo>
                  <a:cubicBezTo>
                    <a:pt x="2673" y="1973"/>
                    <a:pt x="2638" y="1977"/>
                    <a:pt x="2605" y="1985"/>
                  </a:cubicBezTo>
                  <a:cubicBezTo>
                    <a:pt x="2743" y="1487"/>
                    <a:pt x="2381" y="990"/>
                    <a:pt x="1904" y="990"/>
                  </a:cubicBezTo>
                  <a:cubicBezTo>
                    <a:pt x="1854" y="990"/>
                    <a:pt x="1802" y="996"/>
                    <a:pt x="1750" y="1007"/>
                  </a:cubicBezTo>
                  <a:cubicBezTo>
                    <a:pt x="1811" y="732"/>
                    <a:pt x="1750" y="457"/>
                    <a:pt x="1597" y="274"/>
                  </a:cubicBezTo>
                  <a:cubicBezTo>
                    <a:pt x="1428" y="81"/>
                    <a:pt x="1228" y="0"/>
                    <a:pt x="103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347;p68"/>
            <p:cNvSpPr/>
            <p:nvPr/>
          </p:nvSpPr>
          <p:spPr>
            <a:xfrm>
              <a:off x="5291809" y="2891899"/>
              <a:ext cx="656193" cy="579338"/>
            </a:xfrm>
            <a:custGeom>
              <a:avLst/>
              <a:gdLst/>
              <a:ahLst/>
              <a:cxnLst/>
              <a:rect l="l" t="t" r="r" b="b"/>
              <a:pathLst>
                <a:path w="3586" h="3166" extrusionOk="0">
                  <a:moveTo>
                    <a:pt x="1477" y="1"/>
                  </a:moveTo>
                  <a:lnTo>
                    <a:pt x="622" y="1284"/>
                  </a:lnTo>
                  <a:cubicBezTo>
                    <a:pt x="1" y="2181"/>
                    <a:pt x="749" y="3165"/>
                    <a:pt x="1600" y="3165"/>
                  </a:cubicBezTo>
                  <a:cubicBezTo>
                    <a:pt x="1878" y="3165"/>
                    <a:pt x="2168" y="3060"/>
                    <a:pt x="2424" y="2811"/>
                  </a:cubicBezTo>
                  <a:lnTo>
                    <a:pt x="3585" y="1772"/>
                  </a:lnTo>
                  <a:lnTo>
                    <a:pt x="3524" y="1742"/>
                  </a:lnTo>
                  <a:cubicBezTo>
                    <a:pt x="3310" y="1559"/>
                    <a:pt x="3219" y="1314"/>
                    <a:pt x="3249" y="1039"/>
                  </a:cubicBezTo>
                  <a:lnTo>
                    <a:pt x="3249" y="1039"/>
                  </a:lnTo>
                  <a:cubicBezTo>
                    <a:pt x="3165" y="1067"/>
                    <a:pt x="3082" y="1080"/>
                    <a:pt x="3000" y="1080"/>
                  </a:cubicBezTo>
                  <a:cubicBezTo>
                    <a:pt x="2547" y="1080"/>
                    <a:pt x="2163" y="676"/>
                    <a:pt x="2241" y="184"/>
                  </a:cubicBezTo>
                  <a:lnTo>
                    <a:pt x="2241" y="184"/>
                  </a:lnTo>
                  <a:cubicBezTo>
                    <a:pt x="2163" y="213"/>
                    <a:pt x="2081" y="227"/>
                    <a:pt x="2000" y="227"/>
                  </a:cubicBezTo>
                  <a:cubicBezTo>
                    <a:pt x="1827" y="227"/>
                    <a:pt x="1653" y="165"/>
                    <a:pt x="1508" y="62"/>
                  </a:cubicBezTo>
                  <a:cubicBezTo>
                    <a:pt x="1508" y="31"/>
                    <a:pt x="1477" y="31"/>
                    <a:pt x="147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348;p68"/>
            <p:cNvSpPr/>
            <p:nvPr/>
          </p:nvSpPr>
          <p:spPr>
            <a:xfrm>
              <a:off x="5453591" y="2700724"/>
              <a:ext cx="717494" cy="559759"/>
            </a:xfrm>
            <a:custGeom>
              <a:avLst/>
              <a:gdLst/>
              <a:ahLst/>
              <a:cxnLst/>
              <a:rect l="l" t="t" r="r" b="b"/>
              <a:pathLst>
                <a:path w="3921" h="3059" extrusionOk="0">
                  <a:moveTo>
                    <a:pt x="1225" y="0"/>
                  </a:moveTo>
                  <a:cubicBezTo>
                    <a:pt x="688" y="0"/>
                    <a:pt x="0" y="680"/>
                    <a:pt x="469" y="1149"/>
                  </a:cubicBezTo>
                  <a:cubicBezTo>
                    <a:pt x="469" y="1149"/>
                    <a:pt x="469" y="1179"/>
                    <a:pt x="499" y="1179"/>
                  </a:cubicBezTo>
                  <a:cubicBezTo>
                    <a:pt x="647" y="1306"/>
                    <a:pt x="824" y="1374"/>
                    <a:pt x="1000" y="1374"/>
                  </a:cubicBezTo>
                  <a:cubicBezTo>
                    <a:pt x="1078" y="1374"/>
                    <a:pt x="1157" y="1360"/>
                    <a:pt x="1233" y="1332"/>
                  </a:cubicBezTo>
                  <a:lnTo>
                    <a:pt x="1233" y="1332"/>
                  </a:lnTo>
                  <a:cubicBezTo>
                    <a:pt x="1153" y="1809"/>
                    <a:pt x="1556" y="2217"/>
                    <a:pt x="2004" y="2217"/>
                  </a:cubicBezTo>
                  <a:cubicBezTo>
                    <a:pt x="2072" y="2217"/>
                    <a:pt x="2141" y="2207"/>
                    <a:pt x="2210" y="2187"/>
                  </a:cubicBezTo>
                  <a:lnTo>
                    <a:pt x="2210" y="2187"/>
                  </a:lnTo>
                  <a:cubicBezTo>
                    <a:pt x="2180" y="2432"/>
                    <a:pt x="2271" y="2707"/>
                    <a:pt x="2485" y="2890"/>
                  </a:cubicBezTo>
                  <a:lnTo>
                    <a:pt x="2546" y="2920"/>
                  </a:lnTo>
                  <a:cubicBezTo>
                    <a:pt x="2676" y="3012"/>
                    <a:pt x="2829" y="3058"/>
                    <a:pt x="2982" y="3058"/>
                  </a:cubicBezTo>
                  <a:cubicBezTo>
                    <a:pt x="3188" y="3058"/>
                    <a:pt x="3396" y="2973"/>
                    <a:pt x="3554" y="2798"/>
                  </a:cubicBezTo>
                  <a:cubicBezTo>
                    <a:pt x="3921" y="2371"/>
                    <a:pt x="3707" y="1729"/>
                    <a:pt x="3157" y="1576"/>
                  </a:cubicBezTo>
                  <a:cubicBezTo>
                    <a:pt x="3096" y="1561"/>
                    <a:pt x="3027" y="1553"/>
                    <a:pt x="2955" y="1553"/>
                  </a:cubicBezTo>
                  <a:cubicBezTo>
                    <a:pt x="2882" y="1553"/>
                    <a:pt x="2806" y="1561"/>
                    <a:pt x="2729" y="1576"/>
                  </a:cubicBezTo>
                  <a:cubicBezTo>
                    <a:pt x="2807" y="1084"/>
                    <a:pt x="2446" y="680"/>
                    <a:pt x="1999" y="680"/>
                  </a:cubicBezTo>
                  <a:cubicBezTo>
                    <a:pt x="1919" y="680"/>
                    <a:pt x="1836" y="693"/>
                    <a:pt x="1752" y="721"/>
                  </a:cubicBezTo>
                  <a:cubicBezTo>
                    <a:pt x="1782" y="599"/>
                    <a:pt x="1752" y="446"/>
                    <a:pt x="1691" y="324"/>
                  </a:cubicBezTo>
                  <a:cubicBezTo>
                    <a:pt x="1600" y="93"/>
                    <a:pt x="1423" y="0"/>
                    <a:pt x="122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349;p68"/>
            <p:cNvSpPr/>
            <p:nvPr/>
          </p:nvSpPr>
          <p:spPr>
            <a:xfrm>
              <a:off x="3370493" y="3464139"/>
              <a:ext cx="654363" cy="581717"/>
            </a:xfrm>
            <a:custGeom>
              <a:avLst/>
              <a:gdLst/>
              <a:ahLst/>
              <a:cxnLst/>
              <a:rect l="l" t="t" r="r" b="b"/>
              <a:pathLst>
                <a:path w="3576" h="3179" extrusionOk="0">
                  <a:moveTo>
                    <a:pt x="2077" y="1"/>
                  </a:moveTo>
                  <a:lnTo>
                    <a:pt x="2016" y="31"/>
                  </a:lnTo>
                  <a:cubicBezTo>
                    <a:pt x="1890" y="158"/>
                    <a:pt x="1719" y="226"/>
                    <a:pt x="1536" y="226"/>
                  </a:cubicBezTo>
                  <a:cubicBezTo>
                    <a:pt x="1453" y="226"/>
                    <a:pt x="1368" y="213"/>
                    <a:pt x="1283" y="184"/>
                  </a:cubicBezTo>
                  <a:lnTo>
                    <a:pt x="1283" y="184"/>
                  </a:lnTo>
                  <a:cubicBezTo>
                    <a:pt x="1361" y="676"/>
                    <a:pt x="999" y="1080"/>
                    <a:pt x="553" y="1080"/>
                  </a:cubicBezTo>
                  <a:cubicBezTo>
                    <a:pt x="472" y="1080"/>
                    <a:pt x="389" y="1067"/>
                    <a:pt x="306" y="1040"/>
                  </a:cubicBezTo>
                  <a:lnTo>
                    <a:pt x="306" y="1040"/>
                  </a:lnTo>
                  <a:cubicBezTo>
                    <a:pt x="336" y="1284"/>
                    <a:pt x="244" y="1559"/>
                    <a:pt x="31" y="1742"/>
                  </a:cubicBezTo>
                  <a:lnTo>
                    <a:pt x="0" y="1773"/>
                  </a:lnTo>
                  <a:lnTo>
                    <a:pt x="1100" y="2811"/>
                  </a:lnTo>
                  <a:cubicBezTo>
                    <a:pt x="1358" y="3069"/>
                    <a:pt x="1653" y="3178"/>
                    <a:pt x="1939" y="3178"/>
                  </a:cubicBezTo>
                  <a:cubicBezTo>
                    <a:pt x="2803" y="3178"/>
                    <a:pt x="3576" y="2179"/>
                    <a:pt x="2933" y="1284"/>
                  </a:cubicBezTo>
                  <a:lnTo>
                    <a:pt x="207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350;p68"/>
            <p:cNvSpPr/>
            <p:nvPr/>
          </p:nvSpPr>
          <p:spPr>
            <a:xfrm>
              <a:off x="3130051" y="3227905"/>
              <a:ext cx="709626" cy="588305"/>
            </a:xfrm>
            <a:custGeom>
              <a:avLst/>
              <a:gdLst/>
              <a:ahLst/>
              <a:cxnLst/>
              <a:rect l="l" t="t" r="r" b="b"/>
              <a:pathLst>
                <a:path w="3878" h="3215" extrusionOk="0">
                  <a:moveTo>
                    <a:pt x="2811" y="0"/>
                  </a:moveTo>
                  <a:cubicBezTo>
                    <a:pt x="2661" y="0"/>
                    <a:pt x="2503" y="49"/>
                    <a:pt x="2353" y="162"/>
                  </a:cubicBezTo>
                  <a:cubicBezTo>
                    <a:pt x="2261" y="253"/>
                    <a:pt x="2169" y="345"/>
                    <a:pt x="2139" y="467"/>
                  </a:cubicBezTo>
                  <a:cubicBezTo>
                    <a:pt x="2078" y="589"/>
                    <a:pt x="2078" y="742"/>
                    <a:pt x="2078" y="864"/>
                  </a:cubicBezTo>
                  <a:cubicBezTo>
                    <a:pt x="2004" y="846"/>
                    <a:pt x="1927" y="836"/>
                    <a:pt x="1850" y="836"/>
                  </a:cubicBezTo>
                  <a:cubicBezTo>
                    <a:pt x="1673" y="836"/>
                    <a:pt x="1494" y="889"/>
                    <a:pt x="1345" y="1017"/>
                  </a:cubicBezTo>
                  <a:cubicBezTo>
                    <a:pt x="1161" y="1200"/>
                    <a:pt x="1039" y="1445"/>
                    <a:pt x="1100" y="1720"/>
                  </a:cubicBezTo>
                  <a:cubicBezTo>
                    <a:pt x="1025" y="1691"/>
                    <a:pt x="943" y="1677"/>
                    <a:pt x="861" y="1677"/>
                  </a:cubicBezTo>
                  <a:cubicBezTo>
                    <a:pt x="678" y="1677"/>
                    <a:pt x="494" y="1746"/>
                    <a:pt x="367" y="1872"/>
                  </a:cubicBezTo>
                  <a:cubicBezTo>
                    <a:pt x="31" y="2147"/>
                    <a:pt x="0" y="2605"/>
                    <a:pt x="275" y="2941"/>
                  </a:cubicBezTo>
                  <a:cubicBezTo>
                    <a:pt x="418" y="3119"/>
                    <a:pt x="633" y="3214"/>
                    <a:pt x="854" y="3214"/>
                  </a:cubicBezTo>
                  <a:cubicBezTo>
                    <a:pt x="1012" y="3214"/>
                    <a:pt x="1174" y="3166"/>
                    <a:pt x="1314" y="3064"/>
                  </a:cubicBezTo>
                  <a:lnTo>
                    <a:pt x="1345" y="3033"/>
                  </a:lnTo>
                  <a:cubicBezTo>
                    <a:pt x="1558" y="2850"/>
                    <a:pt x="1650" y="2575"/>
                    <a:pt x="1620" y="2331"/>
                  </a:cubicBezTo>
                  <a:lnTo>
                    <a:pt x="1620" y="2331"/>
                  </a:lnTo>
                  <a:cubicBezTo>
                    <a:pt x="1703" y="2358"/>
                    <a:pt x="1786" y="2371"/>
                    <a:pt x="1867" y="2371"/>
                  </a:cubicBezTo>
                  <a:cubicBezTo>
                    <a:pt x="2313" y="2371"/>
                    <a:pt x="2675" y="1967"/>
                    <a:pt x="2597" y="1475"/>
                  </a:cubicBezTo>
                  <a:lnTo>
                    <a:pt x="2597" y="1475"/>
                  </a:lnTo>
                  <a:cubicBezTo>
                    <a:pt x="2682" y="1504"/>
                    <a:pt x="2767" y="1517"/>
                    <a:pt x="2850" y="1517"/>
                  </a:cubicBezTo>
                  <a:cubicBezTo>
                    <a:pt x="3033" y="1517"/>
                    <a:pt x="3204" y="1449"/>
                    <a:pt x="3330" y="1322"/>
                  </a:cubicBezTo>
                  <a:lnTo>
                    <a:pt x="3391" y="1292"/>
                  </a:lnTo>
                  <a:cubicBezTo>
                    <a:pt x="3877" y="733"/>
                    <a:pt x="3397" y="0"/>
                    <a:pt x="281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351;p68"/>
            <p:cNvSpPr/>
            <p:nvPr/>
          </p:nvSpPr>
          <p:spPr>
            <a:xfrm>
              <a:off x="7175295" y="3335683"/>
              <a:ext cx="644848" cy="497726"/>
            </a:xfrm>
            <a:custGeom>
              <a:avLst/>
              <a:gdLst/>
              <a:ahLst/>
              <a:cxnLst/>
              <a:rect l="l" t="t" r="r" b="b"/>
              <a:pathLst>
                <a:path w="3524" h="2720" extrusionOk="0">
                  <a:moveTo>
                    <a:pt x="3096" y="0"/>
                  </a:moveTo>
                  <a:lnTo>
                    <a:pt x="1569" y="214"/>
                  </a:lnTo>
                  <a:cubicBezTo>
                    <a:pt x="0" y="244"/>
                    <a:pt x="40" y="2567"/>
                    <a:pt x="1570" y="2567"/>
                  </a:cubicBezTo>
                  <a:cubicBezTo>
                    <a:pt x="1590" y="2567"/>
                    <a:pt x="1610" y="2567"/>
                    <a:pt x="1630" y="2566"/>
                  </a:cubicBezTo>
                  <a:lnTo>
                    <a:pt x="3157" y="2719"/>
                  </a:lnTo>
                  <a:lnTo>
                    <a:pt x="3157" y="2658"/>
                  </a:lnTo>
                  <a:cubicBezTo>
                    <a:pt x="3157" y="2383"/>
                    <a:pt x="3279" y="2139"/>
                    <a:pt x="3524" y="2016"/>
                  </a:cubicBezTo>
                  <a:cubicBezTo>
                    <a:pt x="3279" y="1864"/>
                    <a:pt x="3126" y="1619"/>
                    <a:pt x="3126" y="1375"/>
                  </a:cubicBezTo>
                  <a:cubicBezTo>
                    <a:pt x="3126" y="1100"/>
                    <a:pt x="3249" y="856"/>
                    <a:pt x="3493" y="703"/>
                  </a:cubicBezTo>
                  <a:cubicBezTo>
                    <a:pt x="3249" y="550"/>
                    <a:pt x="3096" y="306"/>
                    <a:pt x="3096" y="61"/>
                  </a:cubicBezTo>
                  <a:lnTo>
                    <a:pt x="309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352;p68"/>
            <p:cNvSpPr/>
            <p:nvPr/>
          </p:nvSpPr>
          <p:spPr>
            <a:xfrm>
              <a:off x="7741632" y="3201555"/>
              <a:ext cx="307785" cy="764156"/>
            </a:xfrm>
            <a:custGeom>
              <a:avLst/>
              <a:gdLst/>
              <a:ahLst/>
              <a:cxnLst/>
              <a:rect l="l" t="t" r="r" b="b"/>
              <a:pathLst>
                <a:path w="1682" h="4176" extrusionOk="0">
                  <a:moveTo>
                    <a:pt x="765" y="0"/>
                  </a:moveTo>
                  <a:cubicBezTo>
                    <a:pt x="337" y="0"/>
                    <a:pt x="1" y="336"/>
                    <a:pt x="1" y="733"/>
                  </a:cubicBezTo>
                  <a:lnTo>
                    <a:pt x="1" y="794"/>
                  </a:lnTo>
                  <a:cubicBezTo>
                    <a:pt x="1" y="1039"/>
                    <a:pt x="154" y="1314"/>
                    <a:pt x="368" y="1436"/>
                  </a:cubicBezTo>
                  <a:cubicBezTo>
                    <a:pt x="154" y="1589"/>
                    <a:pt x="1" y="1833"/>
                    <a:pt x="31" y="2108"/>
                  </a:cubicBezTo>
                  <a:cubicBezTo>
                    <a:pt x="31" y="2352"/>
                    <a:pt x="184" y="2597"/>
                    <a:pt x="398" y="2749"/>
                  </a:cubicBezTo>
                  <a:cubicBezTo>
                    <a:pt x="184" y="2872"/>
                    <a:pt x="31" y="3116"/>
                    <a:pt x="62" y="3391"/>
                  </a:cubicBezTo>
                  <a:lnTo>
                    <a:pt x="62" y="3452"/>
                  </a:lnTo>
                  <a:cubicBezTo>
                    <a:pt x="91" y="3944"/>
                    <a:pt x="449" y="4176"/>
                    <a:pt x="812" y="4176"/>
                  </a:cubicBezTo>
                  <a:cubicBezTo>
                    <a:pt x="1214" y="4176"/>
                    <a:pt x="1622" y="3891"/>
                    <a:pt x="1589" y="3360"/>
                  </a:cubicBezTo>
                  <a:cubicBezTo>
                    <a:pt x="1589" y="3238"/>
                    <a:pt x="1559" y="3116"/>
                    <a:pt x="1498" y="3024"/>
                  </a:cubicBezTo>
                  <a:cubicBezTo>
                    <a:pt x="1406" y="2902"/>
                    <a:pt x="1315" y="2780"/>
                    <a:pt x="1192" y="2719"/>
                  </a:cubicBezTo>
                  <a:cubicBezTo>
                    <a:pt x="1681" y="2413"/>
                    <a:pt x="1651" y="1711"/>
                    <a:pt x="1162" y="1405"/>
                  </a:cubicBezTo>
                  <a:cubicBezTo>
                    <a:pt x="1284" y="1344"/>
                    <a:pt x="1376" y="1222"/>
                    <a:pt x="1437" y="1100"/>
                  </a:cubicBezTo>
                  <a:cubicBezTo>
                    <a:pt x="1498" y="978"/>
                    <a:pt x="1528" y="886"/>
                    <a:pt x="1528" y="764"/>
                  </a:cubicBezTo>
                  <a:cubicBezTo>
                    <a:pt x="1498" y="336"/>
                    <a:pt x="1162" y="0"/>
                    <a:pt x="76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353;p68"/>
            <p:cNvSpPr/>
            <p:nvPr/>
          </p:nvSpPr>
          <p:spPr>
            <a:xfrm>
              <a:off x="4322562" y="1373166"/>
              <a:ext cx="819967" cy="324986"/>
            </a:xfrm>
            <a:custGeom>
              <a:avLst/>
              <a:gdLst/>
              <a:ahLst/>
              <a:cxnLst/>
              <a:rect l="l" t="t" r="r" b="b"/>
              <a:pathLst>
                <a:path w="4481" h="1776" extrusionOk="0">
                  <a:moveTo>
                    <a:pt x="3654" y="1"/>
                  </a:moveTo>
                  <a:cubicBezTo>
                    <a:pt x="3634" y="1"/>
                    <a:pt x="3615" y="1"/>
                    <a:pt x="3595" y="3"/>
                  </a:cubicBezTo>
                  <a:cubicBezTo>
                    <a:pt x="3473" y="3"/>
                    <a:pt x="3351" y="64"/>
                    <a:pt x="3259" y="125"/>
                  </a:cubicBezTo>
                  <a:cubicBezTo>
                    <a:pt x="3137" y="186"/>
                    <a:pt x="3045" y="308"/>
                    <a:pt x="2984" y="430"/>
                  </a:cubicBezTo>
                  <a:cubicBezTo>
                    <a:pt x="2832" y="223"/>
                    <a:pt x="2604" y="122"/>
                    <a:pt x="2378" y="122"/>
                  </a:cubicBezTo>
                  <a:cubicBezTo>
                    <a:pt x="2105" y="122"/>
                    <a:pt x="1835" y="269"/>
                    <a:pt x="1701" y="553"/>
                  </a:cubicBezTo>
                  <a:cubicBezTo>
                    <a:pt x="1609" y="430"/>
                    <a:pt x="1487" y="339"/>
                    <a:pt x="1365" y="278"/>
                  </a:cubicBezTo>
                  <a:cubicBezTo>
                    <a:pt x="1279" y="256"/>
                    <a:pt x="1192" y="235"/>
                    <a:pt x="1106" y="235"/>
                  </a:cubicBezTo>
                  <a:cubicBezTo>
                    <a:pt x="1070" y="235"/>
                    <a:pt x="1034" y="238"/>
                    <a:pt x="998" y="247"/>
                  </a:cubicBezTo>
                  <a:cubicBezTo>
                    <a:pt x="0" y="277"/>
                    <a:pt x="50" y="1775"/>
                    <a:pt x="1059" y="1775"/>
                  </a:cubicBezTo>
                  <a:cubicBezTo>
                    <a:pt x="1070" y="1775"/>
                    <a:pt x="1080" y="1775"/>
                    <a:pt x="1090" y="1775"/>
                  </a:cubicBezTo>
                  <a:lnTo>
                    <a:pt x="1151" y="1775"/>
                  </a:lnTo>
                  <a:cubicBezTo>
                    <a:pt x="1285" y="1491"/>
                    <a:pt x="1555" y="1344"/>
                    <a:pt x="1828" y="1344"/>
                  </a:cubicBezTo>
                  <a:cubicBezTo>
                    <a:pt x="2054" y="1344"/>
                    <a:pt x="2282" y="1445"/>
                    <a:pt x="2434" y="1652"/>
                  </a:cubicBezTo>
                  <a:cubicBezTo>
                    <a:pt x="2568" y="1368"/>
                    <a:pt x="2848" y="1221"/>
                    <a:pt x="3129" y="1221"/>
                  </a:cubicBezTo>
                  <a:cubicBezTo>
                    <a:pt x="3362" y="1221"/>
                    <a:pt x="3595" y="1322"/>
                    <a:pt x="3748" y="1530"/>
                  </a:cubicBezTo>
                  <a:lnTo>
                    <a:pt x="3809" y="1530"/>
                  </a:lnTo>
                  <a:cubicBezTo>
                    <a:pt x="4206" y="1469"/>
                    <a:pt x="4481" y="1103"/>
                    <a:pt x="4420" y="705"/>
                  </a:cubicBezTo>
                  <a:cubicBezTo>
                    <a:pt x="4391" y="297"/>
                    <a:pt x="4056" y="1"/>
                    <a:pt x="365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3" name="Rounded Rectangle 42"/>
          <p:cNvSpPr/>
          <p:nvPr/>
        </p:nvSpPr>
        <p:spPr>
          <a:xfrm>
            <a:off x="6709025" y="1840029"/>
            <a:ext cx="3923032" cy="1736646"/>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sz="4800" kern="0" dirty="0" err="1">
                <a:solidFill>
                  <a:srgbClr val="FF0000"/>
                </a:solidFill>
                <a:latin typeface="Arial" panose="020B0604020202020204" pitchFamily="34" charset="0"/>
                <a:ea typeface="微软雅黑"/>
              </a:rPr>
              <a:t>Đáp</a:t>
            </a:r>
            <a:r>
              <a:rPr lang="en-US" sz="4800" kern="0" dirty="0">
                <a:solidFill>
                  <a:srgbClr val="FF0000"/>
                </a:solidFill>
                <a:latin typeface="Arial" panose="020B0604020202020204" pitchFamily="34" charset="0"/>
                <a:ea typeface="微软雅黑"/>
              </a:rPr>
              <a:t> </a:t>
            </a:r>
            <a:r>
              <a:rPr lang="en-US" sz="4800" kern="0" dirty="0" err="1">
                <a:solidFill>
                  <a:srgbClr val="FF0000"/>
                </a:solidFill>
                <a:latin typeface="Arial" panose="020B0604020202020204" pitchFamily="34" charset="0"/>
                <a:ea typeface="微软雅黑"/>
              </a:rPr>
              <a:t>án</a:t>
            </a:r>
            <a:r>
              <a:rPr lang="en-US" sz="4800" kern="0" dirty="0">
                <a:solidFill>
                  <a:srgbClr val="FF0000"/>
                </a:solidFill>
                <a:latin typeface="Arial" panose="020B0604020202020204" pitchFamily="34" charset="0"/>
                <a:ea typeface="微软雅黑"/>
              </a:rPr>
              <a:t>: </a:t>
            </a:r>
            <a:r>
              <a:rPr lang="en-US" sz="4800" kern="0" dirty="0" err="1">
                <a:solidFill>
                  <a:srgbClr val="FF0000"/>
                </a:solidFill>
                <a:latin typeface="Arial" panose="020B0604020202020204" pitchFamily="34" charset="0"/>
                <a:ea typeface="微软雅黑"/>
              </a:rPr>
              <a:t>Nấm</a:t>
            </a:r>
            <a:r>
              <a:rPr lang="en-US" sz="4800" kern="0" dirty="0">
                <a:solidFill>
                  <a:srgbClr val="FF0000"/>
                </a:solidFill>
                <a:latin typeface="Arial" panose="020B0604020202020204" pitchFamily="34" charset="0"/>
                <a:ea typeface="微软雅黑"/>
              </a:rPr>
              <a:t> tai </a:t>
            </a:r>
            <a:r>
              <a:rPr lang="en-US" sz="4800" kern="0" dirty="0" err="1">
                <a:solidFill>
                  <a:srgbClr val="FF0000"/>
                </a:solidFill>
                <a:latin typeface="Arial" panose="020B0604020202020204" pitchFamily="34" charset="0"/>
                <a:ea typeface="微软雅黑"/>
              </a:rPr>
              <a:t>mèo</a:t>
            </a:r>
            <a:endParaRPr kumimoji="0" lang="en-US" sz="4800" b="0" i="0" u="none" strike="noStrike" kern="0" cap="none" spc="0" normalizeH="0" baseline="0" noProof="0" dirty="0">
              <a:ln>
                <a:noFill/>
              </a:ln>
              <a:solidFill>
                <a:srgbClr val="FF0000"/>
              </a:solidFill>
              <a:effectLst/>
              <a:uLnTx/>
              <a:uFillTx/>
              <a:latin typeface="Arial" panose="020B0604020202020204" pitchFamily="34" charset="0"/>
              <a:ea typeface="微软雅黑"/>
            </a:endParaRPr>
          </a:p>
        </p:txBody>
      </p:sp>
      <p:pic>
        <p:nvPicPr>
          <p:cNvPr id="46" name="PA_图片 11">
            <a:hlinkClick r:id="rId5" action="ppaction://hlinksldjump"/>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10952253" y="67645"/>
            <a:ext cx="1144960" cy="1144960"/>
          </a:xfrm>
          <a:prstGeom prst="rect">
            <a:avLst/>
          </a:prstGeom>
        </p:spPr>
      </p:pic>
      <p:pic>
        <p:nvPicPr>
          <p:cNvPr id="8194" name="Picture 2" descr="Khám phá Nấm Mèo - Nấm Mộc Nhĩ cùng những tác dụng tuyệt vời">
            <a:extLst>
              <a:ext uri="{FF2B5EF4-FFF2-40B4-BE49-F238E27FC236}">
                <a16:creationId xmlns:a16="http://schemas.microsoft.com/office/drawing/2014/main" id="{9CFB0853-F22A-2D46-EA88-9222BA0E67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22" y="365010"/>
            <a:ext cx="5128517" cy="40451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26DAD6-8B46-C5FD-63B7-950368264602}"/>
              </a:ext>
            </a:extLst>
          </p:cNvPr>
          <p:cNvSpPr txBox="1"/>
          <p:nvPr/>
        </p:nvSpPr>
        <p:spPr>
          <a:xfrm>
            <a:off x="606175" y="4541178"/>
            <a:ext cx="5229546" cy="769441"/>
          </a:xfrm>
          <a:prstGeom prst="rect">
            <a:avLst/>
          </a:prstGeom>
          <a:noFill/>
        </p:spPr>
        <p:txBody>
          <a:bodyPr wrap="square" rtlCol="0">
            <a:spAutoFit/>
          </a:bodyPr>
          <a:lstStyle/>
          <a:p>
            <a:pPr algn="ctr"/>
            <a:r>
              <a:rPr lang="en-US" sz="4400" dirty="0" err="1">
                <a:solidFill>
                  <a:srgbClr val="002060"/>
                </a:solidFill>
              </a:rPr>
              <a:t>Đây</a:t>
            </a:r>
            <a:r>
              <a:rPr lang="en-US" sz="4400" dirty="0">
                <a:solidFill>
                  <a:srgbClr val="002060"/>
                </a:solidFill>
              </a:rPr>
              <a:t> </a:t>
            </a:r>
            <a:r>
              <a:rPr lang="en-US" sz="4400" dirty="0" err="1">
                <a:solidFill>
                  <a:srgbClr val="002060"/>
                </a:solidFill>
              </a:rPr>
              <a:t>là</a:t>
            </a:r>
            <a:r>
              <a:rPr lang="en-US" sz="4400" dirty="0">
                <a:solidFill>
                  <a:srgbClr val="002060"/>
                </a:solidFill>
              </a:rPr>
              <a:t> </a:t>
            </a:r>
            <a:r>
              <a:rPr lang="en-US" sz="4400" dirty="0" err="1">
                <a:solidFill>
                  <a:srgbClr val="002060"/>
                </a:solidFill>
              </a:rPr>
              <a:t>nấm</a:t>
            </a:r>
            <a:r>
              <a:rPr lang="en-US" sz="4400" dirty="0">
                <a:solidFill>
                  <a:srgbClr val="002060"/>
                </a:solidFill>
              </a:rPr>
              <a:t> </a:t>
            </a:r>
            <a:r>
              <a:rPr lang="en-US" sz="4400" dirty="0" err="1">
                <a:solidFill>
                  <a:srgbClr val="002060"/>
                </a:solidFill>
              </a:rPr>
              <a:t>gì</a:t>
            </a:r>
            <a:r>
              <a:rPr lang="en-US" sz="4400" dirty="0">
                <a:solidFill>
                  <a:srgbClr val="002060"/>
                </a:solidFill>
              </a:rPr>
              <a:t>?</a:t>
            </a:r>
          </a:p>
        </p:txBody>
      </p:sp>
    </p:spTree>
    <p:extLst>
      <p:ext uri="{BB962C8B-B14F-4D97-AF65-F5344CB8AC3E}">
        <p14:creationId xmlns:p14="http://schemas.microsoft.com/office/powerpoint/2010/main" val="3726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p:tgtEl>
                                          <p:spTgt spid="43"/>
                                        </p:tgtEl>
                                        <p:attrNameLst>
                                          <p:attrName>ppt_y</p:attrName>
                                        </p:attrNameLst>
                                      </p:cBhvr>
                                      <p:tavLst>
                                        <p:tav tm="0">
                                          <p:val>
                                            <p:strVal val="#ppt_y-#ppt_h*1.125000"/>
                                          </p:val>
                                        </p:tav>
                                        <p:tav tm="100000">
                                          <p:val>
                                            <p:strVal val="#ppt_y"/>
                                          </p:val>
                                        </p:tav>
                                      </p:tavLst>
                                    </p:anim>
                                    <p:animEffect transition="in" filter="wipe(down)">
                                      <p:cBhvr>
                                        <p:cTn id="8" dur="500"/>
                                        <p:tgtEl>
                                          <p:spTgt spid="43"/>
                                        </p:tgtEl>
                                      </p:cBhvr>
                                    </p:animEffect>
                                  </p:childTnLst>
                                  <p:subTnLst>
                                    <p:audio>
                                      <p:cMediaNode>
                                        <p:cTn display="0" masterRel="sameClick">
                                          <p:stCondLst>
                                            <p:cond evt="begin" delay="0">
                                              <p:tn val="5"/>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15075" y="990918"/>
            <a:ext cx="10295849" cy="1380807"/>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1739297" y="3873774"/>
              <a:ext cx="9409702" cy="655088"/>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09" rtl="0" eaLnBrk="1" fontAlgn="auto" latinLnBrk="0" hangingPunct="1">
                <a:lnSpc>
                  <a:spcPct val="150000"/>
                </a:lnSpc>
                <a:spcBef>
                  <a:spcPct val="0"/>
                </a:spcBef>
                <a:spcAft>
                  <a:spcPts val="0"/>
                </a:spcAft>
                <a:buClrTx/>
                <a:buSzTx/>
                <a:buFontTx/>
                <a:buNone/>
                <a:tabLst/>
                <a:defRPr/>
              </a:pPr>
              <a:r>
                <a:rPr lang="en-US" sz="4000" b="1" dirty="0" err="1">
                  <a:effectLst/>
                  <a:latin typeface="Cambria" panose="02040503050406030204" pitchFamily="18" charset="0"/>
                  <a:ea typeface="Cambria" panose="02040503050406030204" pitchFamily="18" charset="0"/>
                </a:rPr>
                <a:t>Hãy</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kể</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tên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một</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số</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loại</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nấm</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mà</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em</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biết</a:t>
              </a:r>
              <a:r>
                <a:rPr lang="en-US" sz="4000" b="1" dirty="0">
                  <a:effectLst/>
                  <a:latin typeface="Cambria" panose="02040503050406030204" pitchFamily="18" charset="0"/>
                  <a:ea typeface="Cambria" panose="02040503050406030204" pitchFamily="18" charset="0"/>
                </a:rPr>
                <a:t>? </a:t>
              </a:r>
              <a:endParaRPr kumimoji="0" lang="vi-VN" sz="239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779" y="1752818"/>
            <a:ext cx="4908463" cy="4908463"/>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876965" y="1124248"/>
            <a:ext cx="1142851" cy="106537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68DD077-F822-59A8-9974-FBB8ED7FB2E3}"/>
              </a:ext>
            </a:extLst>
          </p:cNvPr>
          <p:cNvSpPr/>
          <p:nvPr/>
        </p:nvSpPr>
        <p:spPr>
          <a:xfrm>
            <a:off x="4648388" y="3276620"/>
            <a:ext cx="6247587" cy="1446362"/>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lvl="0" algn="just" defTabSz="914309"/>
            <a:r>
              <a:rPr lang="en-US" sz="44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N</a:t>
            </a:r>
            <a:r>
              <a:rPr lang="vi-VN" sz="44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ấm rơm, nấm đùi gà, nấm tuyết…</a:t>
            </a:r>
            <a:endParaRPr kumimoji="0" lang="en-US" sz="4400" b="1" i="0" u="none" strike="noStrike" kern="1200" cap="none" spc="0" normalizeH="0" baseline="0" noProof="0" dirty="0">
              <a:ln>
                <a:noFill/>
              </a:ln>
              <a:solidFill>
                <a:srgbClr val="0033C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9712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15075" y="990919"/>
            <a:ext cx="10562550" cy="1276032"/>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1739297" y="3873774"/>
              <a:ext cx="9409702" cy="655088"/>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09" rtl="0" eaLnBrk="1" fontAlgn="auto" latinLnBrk="0" hangingPunct="1">
                <a:lnSpc>
                  <a:spcPct val="150000"/>
                </a:lnSpc>
                <a:spcBef>
                  <a:spcPct val="0"/>
                </a:spcBef>
                <a:spcAft>
                  <a:spcPts val="0"/>
                </a:spcAft>
                <a:buClrTx/>
                <a:buSzTx/>
                <a:buFontTx/>
                <a:buNone/>
                <a:tabLst/>
                <a:defRPr/>
              </a:pPr>
              <a:r>
                <a:rPr lang="en-US" sz="3600" b="1" dirty="0" err="1">
                  <a:effectLst/>
                  <a:latin typeface="Cambria" panose="02040503050406030204" pitchFamily="18" charset="0"/>
                  <a:ea typeface="Cambria" panose="02040503050406030204" pitchFamily="18" charset="0"/>
                </a:rPr>
                <a:t>Chúng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có</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hình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dạng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màu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như</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thế</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nào</a:t>
              </a:r>
              <a:r>
                <a:rPr lang="en-US" sz="3600" b="1" dirty="0">
                  <a:effectLst/>
                  <a:latin typeface="Cambria" panose="02040503050406030204" pitchFamily="18" charset="0"/>
                  <a:ea typeface="Cambria" panose="02040503050406030204" pitchFamily="18" charset="0"/>
                </a:rPr>
                <a:t>? </a:t>
              </a:r>
              <a:endParaRPr kumimoji="0" lang="vi-VN" sz="59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779" y="1752818"/>
            <a:ext cx="4908463" cy="4908463"/>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876965" y="1105198"/>
            <a:ext cx="1142851" cy="106537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68DD077-F822-59A8-9974-FBB8ED7FB2E3}"/>
              </a:ext>
            </a:extLst>
          </p:cNvPr>
          <p:cNvSpPr/>
          <p:nvPr/>
        </p:nvSpPr>
        <p:spPr>
          <a:xfrm>
            <a:off x="4648388" y="3276620"/>
            <a:ext cx="6638737" cy="2123658"/>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lvl="0" algn="just" defTabSz="914309"/>
            <a:r>
              <a:rPr lang="en-US" sz="44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N</a:t>
            </a:r>
            <a:r>
              <a:rPr lang="vi-VN" sz="44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ấm có hình dạng, kích thước và </a:t>
            </a:r>
            <a:r>
              <a:rPr lang="en-US" sz="44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nhiều</a:t>
            </a:r>
            <a:r>
              <a:rPr lang="en-US" sz="44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vi-VN" sz="44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màu sắc khác nhau.</a:t>
            </a:r>
            <a:endParaRPr kumimoji="0" lang="en-US" sz="4400" b="1" i="0" u="none" strike="noStrike" kern="1200" cap="none" spc="0" normalizeH="0" baseline="0" noProof="0" dirty="0">
              <a:ln>
                <a:noFill/>
              </a:ln>
              <a:solidFill>
                <a:srgbClr val="0033C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7333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 y="446"/>
            <a:ext cx="12190413" cy="6968853"/>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797" y="365526"/>
            <a:ext cx="7909717" cy="497373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794" y="1451441"/>
            <a:ext cx="4316191" cy="5517858"/>
          </a:xfrm>
          <a:prstGeom prst="rect">
            <a:avLst/>
          </a:prstGeom>
        </p:spPr>
      </p:pic>
      <p:pic>
        <p:nvPicPr>
          <p:cNvPr id="7" name="NAM">
            <a:extLst>
              <a:ext uri="{FF2B5EF4-FFF2-40B4-BE49-F238E27FC236}">
                <a16:creationId xmlns:a16="http://schemas.microsoft.com/office/drawing/2014/main" id="{48218F2C-655E-A6FE-7812-7A3CC42926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6934" y="4571852"/>
            <a:ext cx="2263509" cy="2086207"/>
          </a:xfrm>
          <a:prstGeom prst="rect">
            <a:avLst/>
          </a:prstGeom>
        </p:spPr>
      </p:pic>
      <p:pic>
        <p:nvPicPr>
          <p:cNvPr id="6" name="Picture 5">
            <a:extLst>
              <a:ext uri="{FF2B5EF4-FFF2-40B4-BE49-F238E27FC236}">
                <a16:creationId xmlns:a16="http://schemas.microsoft.com/office/drawing/2014/main" id="{3A326733-1315-90E9-CD6A-6F752F0A53E7}"/>
              </a:ext>
            </a:extLst>
          </p:cNvPr>
          <p:cNvPicPr>
            <a:picLocks noChangeAspect="1"/>
          </p:cNvPicPr>
          <p:nvPr/>
        </p:nvPicPr>
        <p:blipFill>
          <a:blip r:embed="rId7"/>
          <a:stretch>
            <a:fillRect/>
          </a:stretch>
        </p:blipFill>
        <p:spPr>
          <a:xfrm>
            <a:off x="4800769" y="2057579"/>
            <a:ext cx="6528532" cy="2139602"/>
          </a:xfrm>
          <a:prstGeom prst="rect">
            <a:avLst/>
          </a:prstGeom>
        </p:spPr>
      </p:pic>
    </p:spTree>
    <p:extLst>
      <p:ext uri="{BB962C8B-B14F-4D97-AF65-F5344CB8AC3E}">
        <p14:creationId xmlns:p14="http://schemas.microsoft.com/office/powerpoint/2010/main" val="101306817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838884" y="152826"/>
            <a:ext cx="10133281" cy="952074"/>
          </a:xfrm>
          <a:custGeom>
            <a:avLst/>
            <a:gdLst>
              <a:gd name="connsiteX0" fmla="*/ 0 w 10133281"/>
              <a:gd name="connsiteY0" fmla="*/ 158682 h 952074"/>
              <a:gd name="connsiteX1" fmla="*/ 158682 w 10133281"/>
              <a:gd name="connsiteY1" fmla="*/ 0 h 952074"/>
              <a:gd name="connsiteX2" fmla="*/ 9974599 w 10133281"/>
              <a:gd name="connsiteY2" fmla="*/ 0 h 952074"/>
              <a:gd name="connsiteX3" fmla="*/ 10133281 w 10133281"/>
              <a:gd name="connsiteY3" fmla="*/ 158682 h 952074"/>
              <a:gd name="connsiteX4" fmla="*/ 10133281 w 10133281"/>
              <a:gd name="connsiteY4" fmla="*/ 793392 h 952074"/>
              <a:gd name="connsiteX5" fmla="*/ 9974599 w 10133281"/>
              <a:gd name="connsiteY5" fmla="*/ 952074 h 952074"/>
              <a:gd name="connsiteX6" fmla="*/ 158682 w 10133281"/>
              <a:gd name="connsiteY6" fmla="*/ 952074 h 952074"/>
              <a:gd name="connsiteX7" fmla="*/ 0 w 10133281"/>
              <a:gd name="connsiteY7" fmla="*/ 793392 h 952074"/>
              <a:gd name="connsiteX8" fmla="*/ 0 w 10133281"/>
              <a:gd name="connsiteY8" fmla="*/ 158682 h 9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3281" h="952074" fill="none" extrusionOk="0">
                <a:moveTo>
                  <a:pt x="0" y="158682"/>
                </a:moveTo>
                <a:cubicBezTo>
                  <a:pt x="-14357" y="65039"/>
                  <a:pt x="76891" y="6655"/>
                  <a:pt x="158682" y="0"/>
                </a:cubicBezTo>
                <a:cubicBezTo>
                  <a:pt x="2571074" y="-61902"/>
                  <a:pt x="5283019" y="-101778"/>
                  <a:pt x="9974599" y="0"/>
                </a:cubicBezTo>
                <a:cubicBezTo>
                  <a:pt x="10057475" y="-1493"/>
                  <a:pt x="10137539" y="65370"/>
                  <a:pt x="10133281" y="158682"/>
                </a:cubicBezTo>
                <a:cubicBezTo>
                  <a:pt x="10157693" y="440122"/>
                  <a:pt x="10105350" y="580895"/>
                  <a:pt x="10133281" y="793392"/>
                </a:cubicBezTo>
                <a:cubicBezTo>
                  <a:pt x="10122627" y="875814"/>
                  <a:pt x="10059070" y="937437"/>
                  <a:pt x="9974599" y="952074"/>
                </a:cubicBezTo>
                <a:cubicBezTo>
                  <a:pt x="6415033" y="809682"/>
                  <a:pt x="3654081" y="1063175"/>
                  <a:pt x="158682" y="952074"/>
                </a:cubicBezTo>
                <a:cubicBezTo>
                  <a:pt x="69316" y="952938"/>
                  <a:pt x="-599" y="883759"/>
                  <a:pt x="0" y="793392"/>
                </a:cubicBezTo>
                <a:cubicBezTo>
                  <a:pt x="34357" y="681748"/>
                  <a:pt x="51337" y="410688"/>
                  <a:pt x="0" y="158682"/>
                </a:cubicBezTo>
                <a:close/>
              </a:path>
              <a:path w="10133281" h="952074" stroke="0" extrusionOk="0">
                <a:moveTo>
                  <a:pt x="0" y="158682"/>
                </a:moveTo>
                <a:cubicBezTo>
                  <a:pt x="-4605" y="64958"/>
                  <a:pt x="64379" y="-11148"/>
                  <a:pt x="158682" y="0"/>
                </a:cubicBezTo>
                <a:cubicBezTo>
                  <a:pt x="3965808" y="-164947"/>
                  <a:pt x="6743106" y="-52288"/>
                  <a:pt x="9974599" y="0"/>
                </a:cubicBezTo>
                <a:cubicBezTo>
                  <a:pt x="10061567" y="-10501"/>
                  <a:pt x="10123867" y="72551"/>
                  <a:pt x="10133281" y="158682"/>
                </a:cubicBezTo>
                <a:cubicBezTo>
                  <a:pt x="10151353" y="332799"/>
                  <a:pt x="10159622" y="552515"/>
                  <a:pt x="10133281" y="793392"/>
                </a:cubicBezTo>
                <a:cubicBezTo>
                  <a:pt x="10143723" y="894511"/>
                  <a:pt x="10055289" y="939431"/>
                  <a:pt x="9974599" y="952074"/>
                </a:cubicBezTo>
                <a:cubicBezTo>
                  <a:pt x="8723583" y="1110615"/>
                  <a:pt x="4086880" y="810238"/>
                  <a:pt x="158682" y="952074"/>
                </a:cubicBezTo>
                <a:cubicBezTo>
                  <a:pt x="70551" y="960731"/>
                  <a:pt x="14702" y="875918"/>
                  <a:pt x="0" y="793392"/>
                </a:cubicBezTo>
                <a:cubicBezTo>
                  <a:pt x="-20039" y="478366"/>
                  <a:pt x="12877" y="433355"/>
                  <a:pt x="0" y="158682"/>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09">
              <a:defRPr/>
            </a:pPr>
            <a:r>
              <a:rPr lang="vi-VN" altLang="zh-CN" sz="2800" dirty="0">
                <a:solidFill>
                  <a:srgbClr val="000000"/>
                </a:solidFill>
                <a:latin typeface="Arial"/>
                <a:ea typeface="楷体"/>
                <a:cs typeface="Arial" panose="020B0604020202020204" pitchFamily="34" charset="0"/>
              </a:rPr>
              <a:t>1. Quan sát từ hình 1 đến hình 7 về một số nấm thường gặp, mô tả hình dạng và màu sắc của chúng.</a:t>
            </a:r>
            <a:endParaRPr kumimoji="1" lang="zh-CN" altLang="en-US" sz="2800" dirty="0">
              <a:solidFill>
                <a:prstClr val="black"/>
              </a:solidFill>
              <a:latin typeface="Arial"/>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5F418B9C-8D66-413A-09F2-468488329C2E}"/>
              </a:ext>
            </a:extLst>
          </p:cNvPr>
          <p:cNvPicPr>
            <a:picLocks noChangeAspect="1"/>
          </p:cNvPicPr>
          <p:nvPr/>
        </p:nvPicPr>
        <p:blipFill>
          <a:blip r:embed="rId3"/>
          <a:stretch>
            <a:fillRect/>
          </a:stretch>
        </p:blipFill>
        <p:spPr>
          <a:xfrm>
            <a:off x="1905000" y="1752599"/>
            <a:ext cx="8565440" cy="4257675"/>
          </a:xfrm>
          <a:prstGeom prst="rect">
            <a:avLst/>
          </a:prstGeom>
        </p:spPr>
      </p:pic>
    </p:spTree>
    <p:extLst>
      <p:ext uri="{BB962C8B-B14F-4D97-AF65-F5344CB8AC3E}">
        <p14:creationId xmlns:p14="http://schemas.microsoft.com/office/powerpoint/2010/main" val="23082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D1C1C98-1D21-EA86-9623-75E74862C3FC}"/>
              </a:ext>
            </a:extLst>
          </p:cNvPr>
          <p:cNvPicPr>
            <a:picLocks noChangeAspect="1"/>
          </p:cNvPicPr>
          <p:nvPr/>
        </p:nvPicPr>
        <p:blipFill>
          <a:blip r:embed="rId3"/>
          <a:stretch>
            <a:fillRect/>
          </a:stretch>
        </p:blipFill>
        <p:spPr>
          <a:xfrm>
            <a:off x="2252662" y="600074"/>
            <a:ext cx="7659414" cy="5724525"/>
          </a:xfrm>
          <a:prstGeom prst="rect">
            <a:avLst/>
          </a:prstGeom>
        </p:spPr>
      </p:pic>
    </p:spTree>
    <p:extLst>
      <p:ext uri="{BB962C8B-B14F-4D97-AF65-F5344CB8AC3E}">
        <p14:creationId xmlns:p14="http://schemas.microsoft.com/office/powerpoint/2010/main" val="69729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0420CC8-80B6-96FD-B9C6-B6108330C437}"/>
              </a:ext>
            </a:extLst>
          </p:cNvPr>
          <p:cNvPicPr>
            <a:picLocks noChangeAspect="1"/>
          </p:cNvPicPr>
          <p:nvPr/>
        </p:nvPicPr>
        <p:blipFill>
          <a:blip r:embed="rId3"/>
          <a:stretch>
            <a:fillRect/>
          </a:stretch>
        </p:blipFill>
        <p:spPr>
          <a:xfrm>
            <a:off x="1600200" y="1914525"/>
            <a:ext cx="2771348" cy="4071937"/>
          </a:xfrm>
          <a:prstGeom prst="rect">
            <a:avLst/>
          </a:prstGeom>
        </p:spPr>
      </p:pic>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4"/>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4886325" y="2119777"/>
            <a:ext cx="6362700" cy="3477875"/>
          </a:xfrm>
          <a:custGeom>
            <a:avLst/>
            <a:gdLst>
              <a:gd name="connsiteX0" fmla="*/ 0 w 6362700"/>
              <a:gd name="connsiteY0" fmla="*/ 0 h 3477875"/>
              <a:gd name="connsiteX1" fmla="*/ 6362700 w 6362700"/>
              <a:gd name="connsiteY1" fmla="*/ 0 h 3477875"/>
              <a:gd name="connsiteX2" fmla="*/ 6362700 w 6362700"/>
              <a:gd name="connsiteY2" fmla="*/ 3477875 h 3477875"/>
              <a:gd name="connsiteX3" fmla="*/ 0 w 6362700"/>
              <a:gd name="connsiteY3" fmla="*/ 3477875 h 3477875"/>
              <a:gd name="connsiteX4" fmla="*/ 0 w 6362700"/>
              <a:gd name="connsiteY4" fmla="*/ 0 h 347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700" h="3477875" fill="none" extrusionOk="0">
                <a:moveTo>
                  <a:pt x="0" y="0"/>
                </a:moveTo>
                <a:cubicBezTo>
                  <a:pt x="2044883" y="5222"/>
                  <a:pt x="3184080" y="24918"/>
                  <a:pt x="6362700" y="0"/>
                </a:cubicBezTo>
                <a:cubicBezTo>
                  <a:pt x="6201455" y="684204"/>
                  <a:pt x="6318940" y="2239209"/>
                  <a:pt x="6362700" y="3477875"/>
                </a:cubicBezTo>
                <a:cubicBezTo>
                  <a:pt x="5476603" y="3313114"/>
                  <a:pt x="2699412" y="3596025"/>
                  <a:pt x="0" y="3477875"/>
                </a:cubicBezTo>
                <a:cubicBezTo>
                  <a:pt x="-55725" y="2234568"/>
                  <a:pt x="17072" y="1095587"/>
                  <a:pt x="0" y="0"/>
                </a:cubicBezTo>
                <a:close/>
              </a:path>
              <a:path w="6362700" h="3477875" stroke="0" extrusionOk="0">
                <a:moveTo>
                  <a:pt x="0" y="0"/>
                </a:moveTo>
                <a:cubicBezTo>
                  <a:pt x="1280900" y="11849"/>
                  <a:pt x="4556927" y="-161459"/>
                  <a:pt x="6362700" y="0"/>
                </a:cubicBezTo>
                <a:cubicBezTo>
                  <a:pt x="6365830" y="1395067"/>
                  <a:pt x="6261524" y="2125017"/>
                  <a:pt x="6362700" y="3477875"/>
                </a:cubicBezTo>
                <a:cubicBezTo>
                  <a:pt x="5292456" y="3332015"/>
                  <a:pt x="2711728" y="3399551"/>
                  <a:pt x="0" y="3477875"/>
                </a:cubicBezTo>
                <a:cubicBezTo>
                  <a:pt x="74291" y="2165912"/>
                  <a:pt x="168006" y="1156441"/>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en-US" sz="4400" b="1" dirty="0" err="1">
                <a:solidFill>
                  <a:srgbClr val="FF0000"/>
                </a:solidFill>
                <a:latin typeface="Calibri" panose="020F0502020204030204" pitchFamily="34" charset="0"/>
                <a:cs typeface="Calibri" panose="020F0502020204030204" pitchFamily="34" charset="0"/>
              </a:rPr>
              <a:t>Nấm</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thông</a:t>
            </a:r>
            <a:r>
              <a:rPr lang="en-US" sz="4400" b="1" dirty="0">
                <a:solidFill>
                  <a:srgbClr val="FF0000"/>
                </a:solidFill>
                <a:latin typeface="Calibri" panose="020F0502020204030204" pitchFamily="34" charset="0"/>
                <a:cs typeface="Calibri" panose="020F0502020204030204" pitchFamily="34" charset="0"/>
              </a:rPr>
              <a:t>: </a:t>
            </a:r>
            <a:r>
              <a:rPr lang="vi-VN" sz="4400" b="1" dirty="0">
                <a:solidFill>
                  <a:srgbClr val="000000"/>
                </a:solidFill>
                <a:latin typeface="Calibri" panose="020F0502020204030204" pitchFamily="34" charset="0"/>
                <a:cs typeface="Calibri" panose="020F0502020204030204" pitchFamily="34" charset="0"/>
              </a:rPr>
              <a:t>Mũ nấm có dạng hình cầu dẹt, khi còn non nấm có màu tím rồi chuyển dần sang màu nâu hoặc vàng</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9739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5353050" y="2167402"/>
            <a:ext cx="6115050" cy="3170099"/>
          </a:xfrm>
          <a:custGeom>
            <a:avLst/>
            <a:gdLst>
              <a:gd name="connsiteX0" fmla="*/ 0 w 6115050"/>
              <a:gd name="connsiteY0" fmla="*/ 0 h 3170099"/>
              <a:gd name="connsiteX1" fmla="*/ 6115050 w 6115050"/>
              <a:gd name="connsiteY1" fmla="*/ 0 h 3170099"/>
              <a:gd name="connsiteX2" fmla="*/ 6115050 w 6115050"/>
              <a:gd name="connsiteY2" fmla="*/ 3170099 h 3170099"/>
              <a:gd name="connsiteX3" fmla="*/ 0 w 6115050"/>
              <a:gd name="connsiteY3" fmla="*/ 3170099 h 3170099"/>
              <a:gd name="connsiteX4" fmla="*/ 0 w 6115050"/>
              <a:gd name="connsiteY4" fmla="*/ 0 h 31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0" h="3170099" fill="none" extrusionOk="0">
                <a:moveTo>
                  <a:pt x="0" y="0"/>
                </a:moveTo>
                <a:cubicBezTo>
                  <a:pt x="1654331" y="5222"/>
                  <a:pt x="5079505" y="24918"/>
                  <a:pt x="6115050" y="0"/>
                </a:cubicBezTo>
                <a:cubicBezTo>
                  <a:pt x="5953805" y="517284"/>
                  <a:pt x="6071290" y="2639091"/>
                  <a:pt x="6115050" y="3170099"/>
                </a:cubicBezTo>
                <a:cubicBezTo>
                  <a:pt x="3981223" y="3005338"/>
                  <a:pt x="1371660" y="3288249"/>
                  <a:pt x="0" y="3170099"/>
                </a:cubicBezTo>
                <a:cubicBezTo>
                  <a:pt x="-55725" y="2758152"/>
                  <a:pt x="17072" y="966543"/>
                  <a:pt x="0" y="0"/>
                </a:cubicBezTo>
                <a:close/>
              </a:path>
              <a:path w="6115050" h="3170099" stroke="0" extrusionOk="0">
                <a:moveTo>
                  <a:pt x="0" y="0"/>
                </a:moveTo>
                <a:cubicBezTo>
                  <a:pt x="1774291" y="11849"/>
                  <a:pt x="5393171" y="-161459"/>
                  <a:pt x="6115050" y="0"/>
                </a:cubicBezTo>
                <a:cubicBezTo>
                  <a:pt x="6118180" y="1524162"/>
                  <a:pt x="6013874" y="1884189"/>
                  <a:pt x="6115050" y="3170099"/>
                </a:cubicBezTo>
                <a:cubicBezTo>
                  <a:pt x="5321052" y="3024239"/>
                  <a:pt x="2351720" y="3091775"/>
                  <a:pt x="0" y="3170099"/>
                </a:cubicBezTo>
                <a:cubicBezTo>
                  <a:pt x="74291" y="1766360"/>
                  <a:pt x="168006" y="74472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000" b="1" dirty="0">
                <a:solidFill>
                  <a:srgbClr val="FF0000"/>
                </a:solidFill>
                <a:latin typeface="Calibri" panose="020F0502020204030204" pitchFamily="34" charset="0"/>
                <a:cs typeface="Calibri" panose="020F0502020204030204" pitchFamily="34" charset="0"/>
              </a:rPr>
              <a:t>Nấm độc đỏ: </a:t>
            </a:r>
            <a:r>
              <a:rPr lang="vi-VN" sz="4000" b="1" dirty="0">
                <a:solidFill>
                  <a:srgbClr val="000000"/>
                </a:solidFill>
                <a:latin typeface="Calibri" panose="020F0502020204030204" pitchFamily="34" charset="0"/>
                <a:cs typeface="Calibri" panose="020F0502020204030204" pitchFamily="34" charset="0"/>
              </a:rPr>
              <a:t>Quả nấm có màu đỏ rực hay màu đỏ cam, màu sắc có thể nhạt dần sau mưa, có phủ những vảy màu trắng...</a:t>
            </a:r>
            <a:endParaRPr kumimoji="0" lang="vi-VN"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D42C70D-FB3C-91EB-4864-934C54E6F05A}"/>
              </a:ext>
            </a:extLst>
          </p:cNvPr>
          <p:cNvPicPr>
            <a:picLocks noChangeAspect="1"/>
          </p:cNvPicPr>
          <p:nvPr/>
        </p:nvPicPr>
        <p:blipFill>
          <a:blip r:embed="rId4"/>
          <a:stretch>
            <a:fillRect/>
          </a:stretch>
        </p:blipFill>
        <p:spPr>
          <a:xfrm>
            <a:off x="785812" y="2095500"/>
            <a:ext cx="4152900" cy="3048000"/>
          </a:xfrm>
          <a:prstGeom prst="rect">
            <a:avLst/>
          </a:prstGeom>
        </p:spPr>
      </p:pic>
    </p:spTree>
    <p:extLst>
      <p:ext uri="{BB962C8B-B14F-4D97-AF65-F5344CB8AC3E}">
        <p14:creationId xmlns:p14="http://schemas.microsoft.com/office/powerpoint/2010/main" val="2816881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7" name="Rectangle 6">
            <a:extLst>
              <a:ext uri="{FF2B5EF4-FFF2-40B4-BE49-F238E27FC236}">
                <a16:creationId xmlns:a16="http://schemas.microsoft.com/office/drawing/2014/main" id="{93DB4410-BB32-64B6-9978-7D4564CAE802}"/>
              </a:ext>
            </a:extLst>
          </p:cNvPr>
          <p:cNvSpPr/>
          <p:nvPr/>
        </p:nvSpPr>
        <p:spPr>
          <a:xfrm>
            <a:off x="781734" y="1848089"/>
            <a:ext cx="6552347" cy="2308324"/>
          </a:xfrm>
          <a:prstGeom prst="rect">
            <a:avLst/>
          </a:prstGeom>
          <a:solidFill>
            <a:srgbClr val="FFFF00">
              <a:alpha val="76000"/>
            </a:srgbClr>
          </a:solidFill>
          <a:ln w="47625">
            <a:solidFill>
              <a:srgbClr val="00B0F0"/>
            </a:solidFill>
            <a:prstDash val="dashDot"/>
          </a:ln>
        </p:spPr>
        <p:txBody>
          <a:bodyPr wrap="square">
            <a:spAutoFit/>
          </a:bodyPr>
          <a:lstStyle/>
          <a:p>
            <a:pPr algn="just" defTabSz="914309" fontAlgn="base"/>
            <a:r>
              <a:rPr lang="vi-VN" sz="4800" b="1" dirty="0">
                <a:solidFill>
                  <a:srgbClr val="FF0000"/>
                </a:solidFill>
                <a:latin typeface="Calibri" panose="020F0502020204030204" pitchFamily="34" charset="0"/>
                <a:cs typeface="Calibri" panose="020F0502020204030204" pitchFamily="34" charset="0"/>
              </a:rPr>
              <a:t> Trong tự nhiên, nấm có hình dạng và màu sắc rất khác nhau</a:t>
            </a:r>
            <a:r>
              <a:rPr lang="en-US" sz="4800" b="1" dirty="0">
                <a:solidFill>
                  <a:srgbClr val="FF0000"/>
                </a:solidFill>
                <a:latin typeface="Calibri" panose="020F0502020204030204" pitchFamily="34" charset="0"/>
                <a:cs typeface="Calibri" panose="020F0502020204030204" pitchFamily="34" charset="0"/>
              </a:rPr>
              <a:t>.</a:t>
            </a:r>
            <a:endParaRPr lang="vi-VN" sz="4800" b="1" dirty="0">
              <a:solidFill>
                <a:srgbClr val="FF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15BA681-38AB-7D4D-8B01-84E2A5ACD822}"/>
              </a:ext>
            </a:extLst>
          </p:cNvPr>
          <p:cNvPicPr>
            <a:picLocks noChangeAspect="1"/>
          </p:cNvPicPr>
          <p:nvPr/>
        </p:nvPicPr>
        <p:blipFill>
          <a:blip r:embed="rId4"/>
          <a:stretch>
            <a:fillRect/>
          </a:stretch>
        </p:blipFill>
        <p:spPr>
          <a:xfrm>
            <a:off x="4013662" y="185865"/>
            <a:ext cx="3993226" cy="1457070"/>
          </a:xfrm>
          <a:prstGeom prst="rect">
            <a:avLst/>
          </a:prstGeom>
        </p:spPr>
      </p:pic>
      <p:pic>
        <p:nvPicPr>
          <p:cNvPr id="1026" name="Picture 2" descr="Nguy cơ ngộ độc từ các loại nấm rừng">
            <a:extLst>
              <a:ext uri="{FF2B5EF4-FFF2-40B4-BE49-F238E27FC236}">
                <a16:creationId xmlns:a16="http://schemas.microsoft.com/office/drawing/2014/main" id="{8EDA0912-E3D8-1FD1-60BA-05021C0126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6826" y="4190999"/>
            <a:ext cx="3526512" cy="2314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Top 12 các loại Nấm Độc thường gặp ở Việt Nam &amp; Thế giới">
            <a:extLst>
              <a:ext uri="{FF2B5EF4-FFF2-40B4-BE49-F238E27FC236}">
                <a16:creationId xmlns:a16="http://schemas.microsoft.com/office/drawing/2014/main" id="{4F6B01D4-5DA7-66D1-7B23-73F5E64AE0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62337">
            <a:off x="7705725" y="1458192"/>
            <a:ext cx="3605213" cy="2232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Kỹ thuật trồng nấm sò | Kinh nghiệm làm ăn | Báo ảnh Dân tộc và Miền núi">
            <a:extLst>
              <a:ext uri="{FF2B5EF4-FFF2-40B4-BE49-F238E27FC236}">
                <a16:creationId xmlns:a16="http://schemas.microsoft.com/office/drawing/2014/main" id="{135449DA-D29E-B363-ED3F-67D2A2B9A6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74" y="4381500"/>
            <a:ext cx="3751513" cy="2124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17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anim calcmode="lin" valueType="num">
                                      <p:cBhvr>
                                        <p:cTn id="23" dur="1000" fill="hold"/>
                                        <p:tgtEl>
                                          <p:spTgt spid="1030"/>
                                        </p:tgtEl>
                                        <p:attrNameLst>
                                          <p:attrName>ppt_x</p:attrName>
                                        </p:attrNameLst>
                                      </p:cBhvr>
                                      <p:tavLst>
                                        <p:tav tm="0">
                                          <p:val>
                                            <p:strVal val="#ppt_x"/>
                                          </p:val>
                                        </p:tav>
                                        <p:tav tm="100000">
                                          <p:val>
                                            <p:strVal val="#ppt_x"/>
                                          </p:val>
                                        </p:tav>
                                      </p:tavLst>
                                    </p:anim>
                                    <p:anim calcmode="lin" valueType="num">
                                      <p:cBhvr>
                                        <p:cTn id="2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wn and Garden Month by Slidesgo">
  <a:themeElements>
    <a:clrScheme name="Simple Light">
      <a:dk1>
        <a:srgbClr val="E5F7B3"/>
      </a:dk1>
      <a:lt1>
        <a:srgbClr val="8CC63F"/>
      </a:lt1>
      <a:dk2>
        <a:srgbClr val="24962F"/>
      </a:dk2>
      <a:lt2>
        <a:srgbClr val="76512D"/>
      </a:lt2>
      <a:accent1>
        <a:srgbClr val="C69C6D"/>
      </a:accent1>
      <a:accent2>
        <a:srgbClr val="FBB03B"/>
      </a:accent2>
      <a:accent3>
        <a:srgbClr val="F15A24"/>
      </a:accent3>
      <a:accent4>
        <a:srgbClr val="E6F7FF"/>
      </a:accent4>
      <a:accent5>
        <a:srgbClr val="FDFDFD"/>
      </a:accent5>
      <a:accent6>
        <a:srgbClr val="666666"/>
      </a:accent6>
      <a:hlink>
        <a:srgbClr val="8C6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343</Words>
  <Application>Microsoft Office PowerPoint</Application>
  <PresentationFormat>Widescreen</PresentationFormat>
  <Paragraphs>34</Paragraphs>
  <Slides>13</Slides>
  <Notes>5</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13</vt:i4>
      </vt:variant>
    </vt:vector>
  </HeadingPairs>
  <TitlesOfParts>
    <vt:vector size="30" baseType="lpstr">
      <vt:lpstr>等线</vt:lpstr>
      <vt:lpstr>微软雅黑</vt:lpstr>
      <vt:lpstr>黑体</vt:lpstr>
      <vt:lpstr>Antic</vt:lpstr>
      <vt:lpstr>Arial</vt:lpstr>
      <vt:lpstr>Calibri</vt:lpstr>
      <vt:lpstr>Calibri Light</vt:lpstr>
      <vt:lpstr>Cambria</vt:lpstr>
      <vt:lpstr>Coiny</vt:lpstr>
      <vt:lpstr>Neucha</vt:lpstr>
      <vt:lpstr>Roboto Condensed Light</vt:lpstr>
      <vt:lpstr>Times New Roman</vt:lpstr>
      <vt:lpstr>楷体</vt:lpstr>
      <vt:lpstr>Office Theme</vt:lpstr>
      <vt:lpstr>Theme74</vt:lpstr>
      <vt:lpstr>Office 主题​​</vt:lpstr>
      <vt:lpstr>Lawn and Garden Month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42</cp:revision>
  <dcterms:created xsi:type="dcterms:W3CDTF">2023-11-09T03:36:42Z</dcterms:created>
  <dcterms:modified xsi:type="dcterms:W3CDTF">2026-04-13T14:38:52Z</dcterms:modified>
</cp:coreProperties>
</file>