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24"/>
  </p:notesMasterIdLst>
  <p:sldIdLst>
    <p:sldId id="381" r:id="rId5"/>
    <p:sldId id="286" r:id="rId6"/>
    <p:sldId id="258" r:id="rId7"/>
    <p:sldId id="259" r:id="rId8"/>
    <p:sldId id="260" r:id="rId9"/>
    <p:sldId id="294" r:id="rId10"/>
    <p:sldId id="292" r:id="rId11"/>
    <p:sldId id="293" r:id="rId12"/>
    <p:sldId id="306" r:id="rId13"/>
    <p:sldId id="307" r:id="rId14"/>
    <p:sldId id="308" r:id="rId15"/>
    <p:sldId id="309" r:id="rId16"/>
    <p:sldId id="310" r:id="rId17"/>
    <p:sldId id="313" r:id="rId18"/>
    <p:sldId id="315" r:id="rId19"/>
    <p:sldId id="317" r:id="rId20"/>
    <p:sldId id="318" r:id="rId21"/>
    <p:sldId id="319"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13/04/2026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2026/4/13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108165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13/04/2026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13/04/2026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13/04/2026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13/04/2026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13/04/2026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 id="214748371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13/04/2026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13/04/2026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7.png"/><Relationship Id="rId7" Type="http://schemas.openxmlformats.org/officeDocument/2006/relationships/slide" Target="slide5.xml"/><Relationship Id="rId12" Type="http://schemas.microsoft.com/office/2007/relationships/hdphoto" Target="../media/hdphoto4.wdp"/><Relationship Id="rId17" Type="http://schemas.openxmlformats.org/officeDocument/2006/relationships/slide" Target="slide7.xml"/><Relationship Id="rId2" Type="http://schemas.openxmlformats.org/officeDocument/2006/relationships/image" Target="../media/image6.jpg"/><Relationship Id="rId16" Type="http://schemas.openxmlformats.org/officeDocument/2006/relationships/image" Target="../media/image12.gif"/><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slide" Target="slide6.xml"/><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5.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Chăm sóc cây trồng vật nuôi </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540</Words>
  <Application>Microsoft Office PowerPoint</Application>
  <PresentationFormat>Widescreen</PresentationFormat>
  <Paragraphs>49</Paragraphs>
  <Slides>19</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等线</vt:lpstr>
      <vt:lpstr>等线 Light</vt:lpstr>
      <vt:lpstr>Arial</vt:lpstr>
      <vt:lpstr>Calibri</vt:lpstr>
      <vt:lpstr>Calibri Light</vt:lpstr>
      <vt:lpstr>Cambria</vt:lpstr>
      <vt:lpstr>Georgia</vt:lpstr>
      <vt:lpstr>Times New Roman</vt:lpstr>
      <vt:lpstr>1_Office Theme</vt:lpstr>
      <vt:lpstr>Office Theme</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47</cp:revision>
  <dcterms:created xsi:type="dcterms:W3CDTF">2023-10-25T08:48:06Z</dcterms:created>
  <dcterms:modified xsi:type="dcterms:W3CDTF">2026-04-13T14:43:16Z</dcterms:modified>
</cp:coreProperties>
</file>