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691" r:id="rId4"/>
  </p:sldMasterIdLst>
  <p:notesMasterIdLst>
    <p:notesMasterId r:id="rId18"/>
  </p:notesMasterIdLst>
  <p:sldIdLst>
    <p:sldId id="381" r:id="rId5"/>
    <p:sldId id="874" r:id="rId6"/>
    <p:sldId id="872" r:id="rId7"/>
    <p:sldId id="293" r:id="rId8"/>
    <p:sldId id="486" r:id="rId9"/>
    <p:sldId id="489" r:id="rId10"/>
    <p:sldId id="492" r:id="rId11"/>
    <p:sldId id="885" r:id="rId12"/>
    <p:sldId id="387" r:id="rId13"/>
    <p:sldId id="878" r:id="rId14"/>
    <p:sldId id="881" r:id="rId15"/>
    <p:sldId id="390" r:id="rId16"/>
    <p:sldId id="4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39741-87CF-434D-885B-3AAD4CE59D79}" type="datetimeFigureOut">
              <a:rPr lang="en-US" smtClean="0"/>
              <a:t>13/04/2026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251E0-DCBE-4426-89C2-2763CEBB1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251E0-DCBE-4426-89C2-2763CEBB13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43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8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3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42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76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2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2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66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915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9740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78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50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35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74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2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2026/4/13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79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13/04/2026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3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chung của nấm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7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Một số bộ phận của nấm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96B35E-BDE4-E2CC-7E16-AA62FBADD689}"/>
              </a:ext>
            </a:extLst>
          </p:cNvPr>
          <p:cNvGrpSpPr/>
          <p:nvPr/>
        </p:nvGrpSpPr>
        <p:grpSpPr>
          <a:xfrm>
            <a:off x="915194" y="990601"/>
            <a:ext cx="6600728" cy="1518424"/>
            <a:chOff x="986208" y="1329418"/>
            <a:chExt cx="10260743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CB925E-40FE-421F-9AF3-25CCD61CAE95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E77E281-9EB6-5436-5B22-7433FD54B4DC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9135BAA-92BC-5920-C658-FACA9342A34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42409161-8AA2-A1DC-CEBD-C8C6391BF594}"/>
                </a:ext>
              </a:extLst>
            </p:cNvPr>
            <p:cNvSpPr txBox="1">
              <a:spLocks/>
            </p:cNvSpPr>
            <p:nvPr/>
          </p:nvSpPr>
          <p:spPr>
            <a:xfrm>
              <a:off x="2473063" y="3611892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-190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5270" algn="l"/>
                </a:tabLst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Nấm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lợi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ích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D9A1EBE1-2F08-FA77-5AC5-31BFD7DBE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8BB386AA-C2E6-4FFA-A0D7-BF0FFBD0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C8D83B-E464-1E7E-A7D6-487069E50007}"/>
              </a:ext>
            </a:extLst>
          </p:cNvPr>
          <p:cNvSpPr/>
          <p:nvPr/>
        </p:nvSpPr>
        <p:spPr>
          <a:xfrm>
            <a:off x="3735658" y="3354659"/>
            <a:ext cx="7373609" cy="830997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thức ăn, làm thuốc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F2C30-8051-EC3B-731B-23C902F7CFF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133958" y="1800438"/>
            <a:ext cx="3581091" cy="79047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72B2CC-9061-0DFD-0B7B-E9BC21EF8BD5}"/>
              </a:ext>
            </a:extLst>
          </p:cNvPr>
          <p:cNvSpPr/>
          <p:nvPr/>
        </p:nvSpPr>
        <p:spPr>
          <a:xfrm>
            <a:off x="610315" y="2590911"/>
            <a:ext cx="3047286" cy="30190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hường có 3 bộ phận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81CBC8-F2BF-C98B-1B5A-2D3A3ECBADE2}"/>
              </a:ext>
            </a:extLst>
          </p:cNvPr>
          <p:cNvSpPr/>
          <p:nvPr/>
        </p:nvSpPr>
        <p:spPr>
          <a:xfrm>
            <a:off x="4267438" y="2638531"/>
            <a:ext cx="3733315" cy="3990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 vai trò quan trọng trong việc phân hủy biến xác động vật, thực vật sau khi chúng chết thành chất khoáng trong 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2EBA07-315F-F506-4A0F-7F015596AB0B}"/>
              </a:ext>
            </a:extLst>
          </p:cNvPr>
          <p:cNvCxnSpPr>
            <a:cxnSpLocks/>
          </p:cNvCxnSpPr>
          <p:nvPr/>
        </p:nvCxnSpPr>
        <p:spPr>
          <a:xfrm>
            <a:off x="6034095" y="1809962"/>
            <a:ext cx="0" cy="8380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EDC3B7-3F8C-773A-6B1A-88CD291B2746}"/>
              </a:ext>
            </a:extLst>
          </p:cNvPr>
          <p:cNvCxnSpPr>
            <a:cxnSpLocks/>
          </p:cNvCxnSpPr>
          <p:nvPr/>
        </p:nvCxnSpPr>
        <p:spPr>
          <a:xfrm>
            <a:off x="6429331" y="1829009"/>
            <a:ext cx="4199978" cy="7809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680700-5CAB-833E-CE2B-2AAA5D06C2B1}"/>
              </a:ext>
            </a:extLst>
          </p:cNvPr>
          <p:cNvSpPr/>
          <p:nvPr/>
        </p:nvSpPr>
        <p:spPr>
          <a:xfrm>
            <a:off x="8638843" y="2629006"/>
            <a:ext cx="2714273" cy="30095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làm thức ăn cho người.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2C320E-EFBE-04A2-109D-D4D751CB9E11}"/>
              </a:ext>
            </a:extLst>
          </p:cNvPr>
          <p:cNvSpPr/>
          <p:nvPr/>
        </p:nvSpPr>
        <p:spPr>
          <a:xfrm>
            <a:off x="4343629" y="762348"/>
            <a:ext cx="3333315" cy="113332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5095058F-2806-4087-B08E-7D01932517C7}"/>
              </a:ext>
            </a:extLst>
          </p:cNvPr>
          <p:cNvSpPr/>
          <p:nvPr/>
        </p:nvSpPr>
        <p:spPr>
          <a:xfrm>
            <a:off x="2029523" y="1517718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Nấm có  hình dạng như thế nào?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E60ED71E-2C0E-4513-BBE6-7E7CC7F6EC81}"/>
              </a:ext>
            </a:extLst>
          </p:cNvPr>
          <p:cNvSpPr/>
          <p:nvPr/>
        </p:nvSpPr>
        <p:spPr>
          <a:xfrm>
            <a:off x="2631688" y="3916248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ình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60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FA6CF560-D19A-3A8D-7FE2-29EA663C50AA}"/>
              </a:ext>
            </a:extLst>
          </p:cNvPr>
          <p:cNvSpPr/>
          <p:nvPr/>
        </p:nvSpPr>
        <p:spPr>
          <a:xfrm>
            <a:off x="1895708" y="870947"/>
            <a:ext cx="860874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nl-NL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Nêu màu sắc của nấm?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B1EA5397-6F10-22C4-E5E7-CFB686807931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75D56A38-46A2-2F81-C2F8-94604B92DDAE}"/>
              </a:ext>
            </a:extLst>
          </p:cNvPr>
          <p:cNvSpPr/>
          <p:nvPr/>
        </p:nvSpPr>
        <p:spPr>
          <a:xfrm>
            <a:off x="1895708" y="635621"/>
            <a:ext cx="8608740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26">
              <a:defRPr/>
            </a:pP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vi-VN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Kích thước của nấm như thế nào?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4019901C-042A-0483-9A5F-7C9460377C0A}"/>
              </a:ext>
            </a:extLst>
          </p:cNvPr>
          <p:cNvSpPr/>
          <p:nvPr/>
        </p:nvSpPr>
        <p:spPr>
          <a:xfrm>
            <a:off x="2497873" y="3269477"/>
            <a:ext cx="7109430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126">
              <a:defRPr/>
            </a:pP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nhỏ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6000" b="1" kern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iCiel Cadena" panose="02000503000000020004" pitchFamily="50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2: </a:t>
            </a:r>
          </a:p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sống của nấm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E724C-34F3-57AC-28B5-4B192589E086}"/>
              </a:ext>
            </a:extLst>
          </p:cNvPr>
          <p:cNvSpPr txBox="1"/>
          <p:nvPr/>
        </p:nvSpPr>
        <p:spPr>
          <a:xfrm>
            <a:off x="747131" y="200722"/>
            <a:ext cx="10582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nl-NL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uan sát hình 9, đọc thông tin và cho biết nấm thường sống ở đâu.</a:t>
            </a:r>
            <a:endParaRPr lang="en-US" sz="3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7A805F-43DB-D312-003F-89013EB4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038" y="1534221"/>
            <a:ext cx="6124575" cy="5105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FFFC23-C611-D2C1-0D86-7B27B20BD190}"/>
              </a:ext>
            </a:extLst>
          </p:cNvPr>
          <p:cNvSpPr/>
          <p:nvPr/>
        </p:nvSpPr>
        <p:spPr>
          <a:xfrm>
            <a:off x="111512" y="180046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 mọc trên gỗ mục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00694A-7C73-B1D7-271F-036C9409A987}"/>
              </a:ext>
            </a:extLst>
          </p:cNvPr>
          <p:cNvSpPr/>
          <p:nvPr/>
        </p:nvSpPr>
        <p:spPr>
          <a:xfrm>
            <a:off x="8675650" y="1733557"/>
            <a:ext cx="340112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mọc trên bánh mì để lâu ngày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42EDC8-AB32-E8E1-5E50-CDED632E81F7}"/>
              </a:ext>
            </a:extLst>
          </p:cNvPr>
          <p:cNvSpPr/>
          <p:nvPr/>
        </p:nvSpPr>
        <p:spPr>
          <a:xfrm>
            <a:off x="0" y="4911654"/>
            <a:ext cx="3546087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 mọc trên rơm, rạ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42D3F-7732-C988-D47A-6077435C9B46}"/>
              </a:ext>
            </a:extLst>
          </p:cNvPr>
          <p:cNvSpPr/>
          <p:nvPr/>
        </p:nvSpPr>
        <p:spPr>
          <a:xfrm>
            <a:off x="8787160" y="4844747"/>
            <a:ext cx="3055435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09" fontAlgn="base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mốc ở góc tường nhà </a:t>
            </a:r>
          </a:p>
        </p:txBody>
      </p:sp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0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DB0981-242A-AF63-9897-0E6760CA5678}"/>
              </a:ext>
            </a:extLst>
          </p:cNvPr>
          <p:cNvGrpSpPr/>
          <p:nvPr/>
        </p:nvGrpSpPr>
        <p:grpSpPr>
          <a:xfrm>
            <a:off x="915194" y="990600"/>
            <a:ext cx="10117222" cy="1600199"/>
            <a:chOff x="986208" y="1329418"/>
            <a:chExt cx="10219585" cy="419916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3BAA24-9651-5F72-FD56-7C928FAC9CBC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1B0F092-29B9-559A-C043-C55EDED99638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FA0E78C-4162-806D-6549-32FD2692039B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CD16B157-9F32-925C-6F32-ABF53501E166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khoa?</a:t>
              </a:r>
            </a:p>
          </p:txBody>
        </p:sp>
      </p:grpSp>
      <p:pic>
        <p:nvPicPr>
          <p:cNvPr id="7" name="图片 14">
            <a:extLst>
              <a:ext uri="{FF2B5EF4-FFF2-40B4-BE49-F238E27FC236}">
                <a16:creationId xmlns:a16="http://schemas.microsoft.com/office/drawing/2014/main" id="{CC57D00D-4114-09E4-6C7B-0CF504537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pic>
        <p:nvPicPr>
          <p:cNvPr id="8" name="Picture 2" descr="Dấu chấm hỏi png | PNGEgg">
            <a:extLst>
              <a:ext uri="{FF2B5EF4-FFF2-40B4-BE49-F238E27FC236}">
                <a16:creationId xmlns:a16="http://schemas.microsoft.com/office/drawing/2014/main" id="{FDC948A8-C03F-BFE1-62A8-D82CF6F2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94" y="11430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E8B415-2BAF-2A7B-21B9-4BD606E9643C}"/>
              </a:ext>
            </a:extLst>
          </p:cNvPr>
          <p:cNvSpPr/>
          <p:nvPr/>
        </p:nvSpPr>
        <p:spPr>
          <a:xfrm>
            <a:off x="3523785" y="3276600"/>
            <a:ext cx="7373609" cy="2862322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Nấm có thể sống ở nhiều nơi khác nhau bao gồm: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Gỗ, rơm, rạ, lá cây mục.</a:t>
            </a: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Đất ẩm,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át động </a:t>
            </a:r>
            <a:r>
              <a:rPr lang="en-US" sz="36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Chân tường ẩm, quần áo </a:t>
            </a:r>
            <a:r>
              <a:rPr lang="en-US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</a:t>
            </a:r>
            <a:r>
              <a:rPr lang="vi-VN" sz="36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2753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752665" y="1670672"/>
            <a:ext cx="6552347" cy="440120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sống của nấm rất đa dạng, nấm có thể sống ở rất nhiều nơi trên trái đất, thường ở nơi ẩm ướt như: Đất ẩm, rơm rạ mục, thức ăn để lâu, hoa quả thối rữa, xác động vật…..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62" y="185865"/>
            <a:ext cx="3993226" cy="1457070"/>
          </a:xfrm>
          <a:prstGeom prst="rect">
            <a:avLst/>
          </a:prstGeom>
        </p:spPr>
      </p:pic>
      <p:pic>
        <p:nvPicPr>
          <p:cNvPr id="1026" name="Picture 2" descr="Nguy cơ ngộ độc từ các loại nấm rừng">
            <a:extLst>
              <a:ext uri="{FF2B5EF4-FFF2-40B4-BE49-F238E27FC236}">
                <a16:creationId xmlns:a16="http://schemas.microsoft.com/office/drawing/2014/main" id="{8EDA0912-E3D8-1FD1-60BA-05021C012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26" y="4190999"/>
            <a:ext cx="3526512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op 12 các loại Nấm Độc thường gặp ở Việt Nam &amp; Thế giới">
            <a:extLst>
              <a:ext uri="{FF2B5EF4-FFF2-40B4-BE49-F238E27FC236}">
                <a16:creationId xmlns:a16="http://schemas.microsoft.com/office/drawing/2014/main" id="{4F6B01D4-5DA7-66D1-7B23-73F5E64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337">
            <a:off x="7705725" y="1458192"/>
            <a:ext cx="3605213" cy="2232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404</Words>
  <Application>Microsoft Office PowerPoint</Application>
  <PresentationFormat>Widescreen</PresentationFormat>
  <Paragraphs>49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Cambria</vt:lpstr>
      <vt:lpstr>iCiel Cadena</vt:lpstr>
      <vt:lpstr>Times New Roman</vt:lpstr>
      <vt:lpstr>思源黑体</vt:lpstr>
      <vt:lpstr>杨任东竹石体-Medium</vt:lpstr>
      <vt:lpstr>Office 主题​​</vt:lpstr>
      <vt:lpstr>1_Office 主题​​</vt:lpstr>
      <vt:lpstr>9_Office Theme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36</cp:revision>
  <dcterms:created xsi:type="dcterms:W3CDTF">2023-11-09T07:13:51Z</dcterms:created>
  <dcterms:modified xsi:type="dcterms:W3CDTF">2026-04-13T14:54:48Z</dcterms:modified>
</cp:coreProperties>
</file>