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3" r:id="rId2"/>
    <p:sldMasterId id="2147483696" r:id="rId3"/>
  </p:sldMasterIdLst>
  <p:notesMasterIdLst>
    <p:notesMasterId r:id="rId19"/>
  </p:notesMasterIdLst>
  <p:sldIdLst>
    <p:sldId id="330" r:id="rId4"/>
    <p:sldId id="317" r:id="rId5"/>
    <p:sldId id="333" r:id="rId6"/>
    <p:sldId id="334" r:id="rId7"/>
    <p:sldId id="335" r:id="rId8"/>
    <p:sldId id="336" r:id="rId9"/>
    <p:sldId id="337" r:id="rId10"/>
    <p:sldId id="342" r:id="rId11"/>
    <p:sldId id="344" r:id="rId12"/>
    <p:sldId id="373" r:id="rId13"/>
    <p:sldId id="349" r:id="rId14"/>
    <p:sldId id="2007577340" r:id="rId15"/>
    <p:sldId id="2007577345" r:id="rId16"/>
    <p:sldId id="2007577347" r:id="rId17"/>
    <p:sldId id="200757734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22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9" d="100"/>
          <a:sy n="79" d="100"/>
        </p:scale>
        <p:origin x="85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0076F1-FEDB-4023-BA4C-14852DE2A307}" type="datetimeFigureOut">
              <a:rPr lang="en-US" smtClean="0"/>
              <a:t>4/14/2026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DF45F-6D7B-4409-9739-C45EA239625B}" type="slidenum">
              <a:rPr lang="en-US" smtClean="0"/>
              <a:t>‹#›</a:t>
            </a:fld>
            <a:endParaRPr lang="en-US"/>
          </a:p>
        </p:txBody>
      </p:sp>
    </p:spTree>
    <p:extLst>
      <p:ext uri="{BB962C8B-B14F-4D97-AF65-F5344CB8AC3E}">
        <p14:creationId xmlns:p14="http://schemas.microsoft.com/office/powerpoint/2010/main" val="7213880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1212116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30DF1-3275-0A4A-3AB2-10AECE95C06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8D7E0F0-CCD5-72CC-32DF-28FA38678BA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E313B20-772F-A552-78A9-47569CBF6CC3}"/>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5" name="Footer Placeholder 4">
            <a:extLst>
              <a:ext uri="{FF2B5EF4-FFF2-40B4-BE49-F238E27FC236}">
                <a16:creationId xmlns:a16="http://schemas.microsoft.com/office/drawing/2014/main" id="{B6A39F60-FA39-2929-3454-93AC6A93AD8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591FF8B-34D0-8CE3-2B21-FCA925D0793A}"/>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40698727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C50E6-61FD-9D14-1E69-9990A75FBD9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5CA5749-0B40-F1AC-411A-22D896279BE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E47196C-F8AC-29C0-EE58-453C7427508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5B1874-ABE3-9B20-5CB8-ED16EAEC3115}"/>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6" name="Footer Placeholder 5">
            <a:extLst>
              <a:ext uri="{FF2B5EF4-FFF2-40B4-BE49-F238E27FC236}">
                <a16:creationId xmlns:a16="http://schemas.microsoft.com/office/drawing/2014/main" id="{CBC5799C-F7F1-154E-3DE1-622091F3E8C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94A177B-3785-3695-92A7-3B7E618DD4E6}"/>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150204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2F3D5-BA23-A985-B4CF-25F76C0308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312084-71C8-2A93-23C0-F368BF1603C4}"/>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22CD05-07D5-B420-5467-C78EA0DAD7CB}"/>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5" name="Footer Placeholder 4">
            <a:extLst>
              <a:ext uri="{FF2B5EF4-FFF2-40B4-BE49-F238E27FC236}">
                <a16:creationId xmlns:a16="http://schemas.microsoft.com/office/drawing/2014/main" id="{BF301511-9BE2-E13F-F6D1-50BB71E0C8E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B63AA75-0A40-2C20-9C4C-DDB8BD0A0BAE}"/>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2585665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BA78D5-40D1-AB38-2B30-B9600F7A2266}"/>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59FE26E-707D-016A-042B-A27BCBECAE5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6C4AF6-A4FC-28F0-88B2-781B6EBA1632}"/>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5" name="Footer Placeholder 4">
            <a:extLst>
              <a:ext uri="{FF2B5EF4-FFF2-40B4-BE49-F238E27FC236}">
                <a16:creationId xmlns:a16="http://schemas.microsoft.com/office/drawing/2014/main" id="{D4D60C92-1161-BC89-DD60-CAF807A9D84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243FAFA-06E4-A76F-BF59-904290FEE4B8}"/>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530157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4170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2576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8640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5695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5507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272327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5475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30DF1-3275-0A4A-3AB2-10AECE95C06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8D7E0F0-CCD5-72CC-32DF-28FA38678BA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E313B20-772F-A552-78A9-47569CBF6CC3}"/>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5" name="Footer Placeholder 4">
            <a:extLst>
              <a:ext uri="{FF2B5EF4-FFF2-40B4-BE49-F238E27FC236}">
                <a16:creationId xmlns:a16="http://schemas.microsoft.com/office/drawing/2014/main" id="{B6A39F60-FA39-2929-3454-93AC6A93AD8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591FF8B-34D0-8CE3-2B21-FCA925D0793A}"/>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7458432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1581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7782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5344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848592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697405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660485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87064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573913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98062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168700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5EB13-2031-6A50-38FF-93C687805F8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53687EC-3218-0389-D65F-380E9F14E79B}"/>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78359F-2A0F-2612-0839-CD6ED9E9DFFD}"/>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5" name="Footer Placeholder 4">
            <a:extLst>
              <a:ext uri="{FF2B5EF4-FFF2-40B4-BE49-F238E27FC236}">
                <a16:creationId xmlns:a16="http://schemas.microsoft.com/office/drawing/2014/main" id="{F69CEC1E-09F9-86E7-DE17-3E320845559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9174092-D289-6658-C37D-EFAF3D172E14}"/>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2809095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352762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835012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074127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027008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545330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285D0-8540-4BE0-A1D4-65B736183E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7ABE8DE-E15F-4BD1-9325-AD015082FC3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5B381B-44CE-46A8-8404-355928E87317}"/>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5" name="Footer Placeholder 4">
            <a:extLst>
              <a:ext uri="{FF2B5EF4-FFF2-40B4-BE49-F238E27FC236}">
                <a16:creationId xmlns:a16="http://schemas.microsoft.com/office/drawing/2014/main" id="{749CB439-F000-4C89-A7E1-4287781AFE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6D67C1C-8401-4029-B5E7-400D5E086C20}"/>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5217788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7D56C-07E2-472B-81BD-8B335CF6A0A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987A23E-A714-4BCD-8370-A3D07C183BE6}"/>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C577DE-DEEF-4048-9425-6CC236E32686}"/>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5" name="Footer Placeholder 4">
            <a:extLst>
              <a:ext uri="{FF2B5EF4-FFF2-40B4-BE49-F238E27FC236}">
                <a16:creationId xmlns:a16="http://schemas.microsoft.com/office/drawing/2014/main" id="{3C04E330-D539-4464-9FFB-294F05B3983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1A57763-7CE7-46FF-9377-44DCBBB2310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6183756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C41AD-A8F5-4995-9357-0ABF62AA863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5D294A-9945-427F-B07D-CE7459D13654}"/>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D3449-1CF4-428C-A97B-72473D89E2B3}"/>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5" name="Footer Placeholder 4">
            <a:extLst>
              <a:ext uri="{FF2B5EF4-FFF2-40B4-BE49-F238E27FC236}">
                <a16:creationId xmlns:a16="http://schemas.microsoft.com/office/drawing/2014/main" id="{911C6687-9C7B-4225-AFCC-F2A088CC964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A106AEB-426F-4101-A7DF-EA42B37A99E0}"/>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31790693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3E7D2-C363-4A54-9E32-BA42D0FF93C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E487057-B42A-473F-BC42-0F0C7AAFFD3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F18F3E7-CD84-40D5-9710-6CD1092B12A8}"/>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F45DBF6-8963-41D7-AD86-EBD96BDF7B16}"/>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6" name="Footer Placeholder 5">
            <a:extLst>
              <a:ext uri="{FF2B5EF4-FFF2-40B4-BE49-F238E27FC236}">
                <a16:creationId xmlns:a16="http://schemas.microsoft.com/office/drawing/2014/main" id="{D24C7751-731A-45AD-9A31-6701B9CEB31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94B6811-84DA-42AC-AD7B-D34BA769233A}"/>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8040168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B5714-D688-4270-B8A7-2A4E373BFA2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0F38EED9-C066-4EE7-A229-1E5A4AE0D961}"/>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AFE544-FBC0-48E5-B7BD-DEF58C7FD65F}"/>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31661C-6A49-4E52-995A-5EA83CC9AC1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0C35EE-59B6-446F-965C-383BCC3024C5}"/>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92BB6F-950C-452E-B6DD-52AF200A4399}"/>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8" name="Footer Placeholder 7">
            <a:extLst>
              <a:ext uri="{FF2B5EF4-FFF2-40B4-BE49-F238E27FC236}">
                <a16:creationId xmlns:a16="http://schemas.microsoft.com/office/drawing/2014/main" id="{A0E9ED37-DE68-4CE7-AB58-7F7C7ECD83C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76C1728-6B1C-4AC7-8F92-08D55C0B75C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801023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76456-2ACA-F66E-F1D6-81A2572A2EE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DF3CE7-8A0F-49D9-9BB5-365CD0A12B0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30D23C-D5BA-3487-59CF-58D31CF2EF9E}"/>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5" name="Footer Placeholder 4">
            <a:extLst>
              <a:ext uri="{FF2B5EF4-FFF2-40B4-BE49-F238E27FC236}">
                <a16:creationId xmlns:a16="http://schemas.microsoft.com/office/drawing/2014/main" id="{EC886E82-99AA-ABB7-1622-D64DE559240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2EF1439-48E0-55A3-84EA-0034F256501B}"/>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1558334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01BC-0089-4A48-819D-8A805BEBD74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707CC600-25BE-4D04-9A54-F31A69D6800F}"/>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4" name="Footer Placeholder 3">
            <a:extLst>
              <a:ext uri="{FF2B5EF4-FFF2-40B4-BE49-F238E27FC236}">
                <a16:creationId xmlns:a16="http://schemas.microsoft.com/office/drawing/2014/main" id="{FFF5801A-0C98-4AFB-B42C-72C4A577A8A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26EB0C9C-3B0F-4025-AC09-3FDDD4F69EEB}"/>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3441870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C14B00-CA87-46CF-9D29-08EAC551A853}"/>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3" name="Footer Placeholder 2">
            <a:extLst>
              <a:ext uri="{FF2B5EF4-FFF2-40B4-BE49-F238E27FC236}">
                <a16:creationId xmlns:a16="http://schemas.microsoft.com/office/drawing/2014/main" id="{6B3D780F-A332-45EE-BFA7-C9CB254F1A3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BC10349-15AF-452F-98DA-33CF91D4E56E}"/>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4241636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D86E9-6B93-465D-BA03-FF6E2442F71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49A753-5FB1-4639-AB41-09883A96E21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2A4F24-A300-4884-8AB2-5132A371B38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96261F-595D-4E05-9415-59AB171EF2A7}"/>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6" name="Footer Placeholder 5">
            <a:extLst>
              <a:ext uri="{FF2B5EF4-FFF2-40B4-BE49-F238E27FC236}">
                <a16:creationId xmlns:a16="http://schemas.microsoft.com/office/drawing/2014/main" id="{17C8485D-222F-4380-85EC-1C90F01688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B84A4AA-09EA-4C16-B96F-60CFFACCA425}"/>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3931919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FD8CF-BAE5-47F0-B991-8EC8651E83E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497364B-DB39-4F41-A1FF-414F6B3FC2D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3F998D5-4337-4220-9031-9DDA7039277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A22B02-9606-40F2-BEC9-A416362FDF28}"/>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6" name="Footer Placeholder 5">
            <a:extLst>
              <a:ext uri="{FF2B5EF4-FFF2-40B4-BE49-F238E27FC236}">
                <a16:creationId xmlns:a16="http://schemas.microsoft.com/office/drawing/2014/main" id="{BDB4FEBB-C303-447B-9872-A7688E48FED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F1292A2-04A1-4201-BAD5-42EF63E50C4C}"/>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1914993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264DF-C636-491A-8550-C5B23316F2F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E069A87-5507-4A68-A2FA-D6BBBCC940B1}"/>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36DE27-BC72-40B4-8FD5-29F650DB2A34}"/>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5" name="Footer Placeholder 4">
            <a:extLst>
              <a:ext uri="{FF2B5EF4-FFF2-40B4-BE49-F238E27FC236}">
                <a16:creationId xmlns:a16="http://schemas.microsoft.com/office/drawing/2014/main" id="{ECB803EA-A4CC-40B8-9A0A-F43DDA4CFE0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C00D662-EF00-471A-A568-CBE3670B8C8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41806642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492755-5521-4497-B709-A73E032468C0}"/>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556F5A4-F9DA-4164-8D5C-9ED891DD7E69}"/>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0F8F56-B08E-4B67-8F2A-31800EB7D7E0}"/>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4/14/2026</a:t>
            </a:fld>
            <a:endParaRPr lang="en-US"/>
          </a:p>
        </p:txBody>
      </p:sp>
      <p:sp>
        <p:nvSpPr>
          <p:cNvPr id="5" name="Footer Placeholder 4">
            <a:extLst>
              <a:ext uri="{FF2B5EF4-FFF2-40B4-BE49-F238E27FC236}">
                <a16:creationId xmlns:a16="http://schemas.microsoft.com/office/drawing/2014/main" id="{12D0724A-7DD8-4EFA-B54C-FA24610095D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C6E47E3-4A8E-4638-B116-8B5590C6348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8512006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_空白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4710141"/>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506CA-0569-74DF-3C5E-4C93CDD1FC8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4D7D955C-266C-0B55-2563-4AD38424154A}"/>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3DEFC2B-F70C-FC06-EB2D-B9673D9C2D74}"/>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4FEB56B-88AA-1380-E64D-970CD846DB9F}"/>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6" name="Footer Placeholder 5">
            <a:extLst>
              <a:ext uri="{FF2B5EF4-FFF2-40B4-BE49-F238E27FC236}">
                <a16:creationId xmlns:a16="http://schemas.microsoft.com/office/drawing/2014/main" id="{B8EE054F-9B37-C697-F53A-4497BF999D4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AD83215-CEA0-6F51-84B7-B828BDEFFF59}"/>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2534993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CF356-56D9-6C41-1EB7-138AA5D33A6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445E34F9-F6E3-628B-442F-69B942E39BD6}"/>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3E6C7-A2CB-1E74-ECCB-821248A6EC0A}"/>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EE8E28-6676-A9EA-1D9D-35ECD94C80C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DE9941-E46D-EC9E-6DCD-F3A22DD033A6}"/>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C06652-CE65-906C-8B96-D131BAE8E3E1}"/>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8" name="Footer Placeholder 7">
            <a:extLst>
              <a:ext uri="{FF2B5EF4-FFF2-40B4-BE49-F238E27FC236}">
                <a16:creationId xmlns:a16="http://schemas.microsoft.com/office/drawing/2014/main" id="{824AA07A-6A05-9E1C-E959-22D45D2CB6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F09E1A9-C73F-2746-DD5D-0D93F83B03A2}"/>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3087104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AF749-7145-AD32-89C8-5B49B7289C9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00804E7-BD65-1A65-4EFF-50D7F1E16408}"/>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4" name="Footer Placeholder 3">
            <a:extLst>
              <a:ext uri="{FF2B5EF4-FFF2-40B4-BE49-F238E27FC236}">
                <a16:creationId xmlns:a16="http://schemas.microsoft.com/office/drawing/2014/main" id="{C1A037B8-7F69-F654-A3F5-BCA52E5FA3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7F954D49-0EAC-05B1-32EC-58DA166DE033}"/>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3024249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A69C07-EB58-B887-48E0-FB57E0F51712}"/>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3" name="Footer Placeholder 2">
            <a:extLst>
              <a:ext uri="{FF2B5EF4-FFF2-40B4-BE49-F238E27FC236}">
                <a16:creationId xmlns:a16="http://schemas.microsoft.com/office/drawing/2014/main" id="{3E1F8D0A-D8EF-B6B5-65EC-75CBBE5FB69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32097CEB-1F5F-0DB7-5566-E43F29C605A2}"/>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3236333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679A9-DD31-3830-E4D8-4A4D13344FA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790096-AB93-E715-70FC-6CEB173E3FE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7F5595-5D5D-EF8D-B17C-D1898E0F1EA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4F0B10-C43E-E930-1505-958FFCE342FC}"/>
              </a:ext>
            </a:extLst>
          </p:cNvPr>
          <p:cNvSpPr>
            <a:spLocks noGrp="1"/>
          </p:cNvSpPr>
          <p:nvPr>
            <p:ph type="dt" sz="half" idx="10"/>
          </p:nvPr>
        </p:nvSpPr>
        <p:spPr>
          <a:xfrm>
            <a:off x="838200" y="6356350"/>
            <a:ext cx="2743200" cy="365125"/>
          </a:xfrm>
          <a:prstGeom prst="rect">
            <a:avLst/>
          </a:prstGeom>
        </p:spPr>
        <p:txBody>
          <a:bodyPr/>
          <a:lstStyle/>
          <a:p>
            <a:fld id="{8C265CDB-6947-4D65-9381-1DB87D201E87}" type="datetimeFigureOut">
              <a:rPr lang="en-US" smtClean="0"/>
              <a:t>4/14/2026</a:t>
            </a:fld>
            <a:endParaRPr lang="en-US"/>
          </a:p>
        </p:txBody>
      </p:sp>
      <p:sp>
        <p:nvSpPr>
          <p:cNvPr id="6" name="Footer Placeholder 5">
            <a:extLst>
              <a:ext uri="{FF2B5EF4-FFF2-40B4-BE49-F238E27FC236}">
                <a16:creationId xmlns:a16="http://schemas.microsoft.com/office/drawing/2014/main" id="{C863E2BA-D22D-2540-6EF6-1A4453492FD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D8B714B-3A9F-ADC5-D658-63CFE0589B8F}"/>
              </a:ext>
            </a:extLst>
          </p:cNvPr>
          <p:cNvSpPr>
            <a:spLocks noGrp="1"/>
          </p:cNvSpPr>
          <p:nvPr>
            <p:ph type="sldNum" sz="quarter" idx="12"/>
          </p:nvPr>
        </p:nvSpPr>
        <p:spPr>
          <a:xfrm>
            <a:off x="8610600" y="6356350"/>
            <a:ext cx="2743200" cy="365125"/>
          </a:xfrm>
          <a:prstGeom prst="rect">
            <a:avLst/>
          </a:prstGeom>
        </p:spPr>
        <p:txBody>
          <a:bodyPr/>
          <a:lstStyle/>
          <a:p>
            <a:fld id="{C452767C-D451-4541-AA13-AD34738EF35A}" type="slidenum">
              <a:rPr lang="en-US" smtClean="0"/>
              <a:t>‹#›</a:t>
            </a:fld>
            <a:endParaRPr lang="en-US"/>
          </a:p>
        </p:txBody>
      </p:sp>
    </p:spTree>
    <p:extLst>
      <p:ext uri="{BB962C8B-B14F-4D97-AF65-F5344CB8AC3E}">
        <p14:creationId xmlns:p14="http://schemas.microsoft.com/office/powerpoint/2010/main" val="2679604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3.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white circle with leaves and blue text&#10;&#10;Description automatically generated">
            <a:extLst>
              <a:ext uri="{FF2B5EF4-FFF2-40B4-BE49-F238E27FC236}">
                <a16:creationId xmlns:a16="http://schemas.microsoft.com/office/drawing/2014/main" id="{23B7604E-2A3C-14B2-60D6-A16876DB1E23}"/>
              </a:ext>
            </a:extLst>
          </p:cNvPr>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2468224" y="238125"/>
            <a:ext cx="1247775" cy="1247775"/>
          </a:xfrm>
          <a:prstGeom prst="rect">
            <a:avLst/>
          </a:prstGeom>
        </p:spPr>
      </p:pic>
      <p:pic>
        <p:nvPicPr>
          <p:cNvPr id="4" name="Picture 3" descr="A white circle with leaves and blue text&#10;&#10;Description automatically generated">
            <a:extLst>
              <a:ext uri="{FF2B5EF4-FFF2-40B4-BE49-F238E27FC236}">
                <a16:creationId xmlns:a16="http://schemas.microsoft.com/office/drawing/2014/main" id="{DA6A4AE1-3EEE-4506-3F94-92710679E4D8}"/>
              </a:ext>
            </a:extLst>
          </p:cNvPr>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6687909" y="14378668"/>
            <a:ext cx="1247775" cy="1247775"/>
          </a:xfrm>
          <a:prstGeom prst="rect">
            <a:avLst/>
          </a:prstGeom>
        </p:spPr>
      </p:pic>
      <p:pic>
        <p:nvPicPr>
          <p:cNvPr id="5" name="Picture 4" descr="A white circle with leaves and blue text&#10;&#10;Description automatically generated">
            <a:extLst>
              <a:ext uri="{FF2B5EF4-FFF2-40B4-BE49-F238E27FC236}">
                <a16:creationId xmlns:a16="http://schemas.microsoft.com/office/drawing/2014/main" id="{B60DE8FC-6259-92A2-17A8-AB12FAB6BD2C}"/>
              </a:ext>
            </a:extLst>
          </p:cNvPr>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4663166" y="-6554560"/>
            <a:ext cx="1247775" cy="1247775"/>
          </a:xfrm>
          <a:prstGeom prst="rect">
            <a:avLst/>
          </a:prstGeom>
        </p:spPr>
      </p:pic>
    </p:spTree>
    <p:extLst>
      <p:ext uri="{BB962C8B-B14F-4D97-AF65-F5344CB8AC3E}">
        <p14:creationId xmlns:p14="http://schemas.microsoft.com/office/powerpoint/2010/main" val="7660719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Lst>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35919559"/>
      </p:ext>
    </p:extLst>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86574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image" Target="../media/image27.jpg"/><Relationship Id="rId1" Type="http://schemas.openxmlformats.org/officeDocument/2006/relationships/slideLayout" Target="../slideLayouts/slideLayout36.xml"/><Relationship Id="rId6" Type="http://schemas.microsoft.com/office/2007/relationships/hdphoto" Target="../media/hdphoto3.wdp"/><Relationship Id="rId5" Type="http://schemas.openxmlformats.org/officeDocument/2006/relationships/image" Target="../media/image29.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4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2.png"/><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4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microsoft.com/office/2007/relationships/hdphoto" Target="../media/hdphoto1.wdp"/><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5.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形状&#10;&#10;低可信度描述已自动生成">
            <a:extLst>
              <a:ext uri="{FF2B5EF4-FFF2-40B4-BE49-F238E27FC236}">
                <a16:creationId xmlns:a16="http://schemas.microsoft.com/office/drawing/2014/main" id="{3934347C-0DB5-6242-5A71-30849306E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8" descr="卡通人物&#10;&#10;中度可信度描述已自动生成">
            <a:extLst>
              <a:ext uri="{FF2B5EF4-FFF2-40B4-BE49-F238E27FC236}">
                <a16:creationId xmlns:a16="http://schemas.microsoft.com/office/drawing/2014/main" id="{A7D97FF5-89B3-A5D2-C5D4-80A595E42D83}"/>
              </a:ext>
            </a:extLst>
          </p:cNvPr>
          <p:cNvPicPr>
            <a:picLocks noChangeAspect="1"/>
          </p:cNvPicPr>
          <p:nvPr/>
        </p:nvPicPr>
        <p:blipFill rotWithShape="1">
          <a:blip r:embed="rId3">
            <a:extLst>
              <a:ext uri="{28A0092B-C50C-407E-A947-70E740481C1C}">
                <a14:useLocalDpi xmlns:a14="http://schemas.microsoft.com/office/drawing/2010/main" val="0"/>
              </a:ext>
            </a:extLst>
          </a:blip>
          <a:srcRect r="51134" b="49895"/>
          <a:stretch/>
        </p:blipFill>
        <p:spPr>
          <a:xfrm>
            <a:off x="0" y="0"/>
            <a:ext cx="2235200" cy="3436196"/>
          </a:xfrm>
          <a:prstGeom prst="rect">
            <a:avLst/>
          </a:prstGeom>
        </p:spPr>
      </p:pic>
      <p:pic>
        <p:nvPicPr>
          <p:cNvPr id="8" name="图片 17" descr="卡通人物&#10;&#10;中度可信度描述已自动生成">
            <a:extLst>
              <a:ext uri="{FF2B5EF4-FFF2-40B4-BE49-F238E27FC236}">
                <a16:creationId xmlns:a16="http://schemas.microsoft.com/office/drawing/2014/main" id="{BE58BABF-A82D-CDA8-67E5-ED3C81576489}"/>
              </a:ext>
            </a:extLst>
          </p:cNvPr>
          <p:cNvPicPr>
            <a:picLocks noChangeAspect="1"/>
          </p:cNvPicPr>
          <p:nvPr/>
        </p:nvPicPr>
        <p:blipFill rotWithShape="1">
          <a:blip r:embed="rId3">
            <a:extLst>
              <a:ext uri="{28A0092B-C50C-407E-A947-70E740481C1C}">
                <a14:useLocalDpi xmlns:a14="http://schemas.microsoft.com/office/drawing/2010/main" val="0"/>
              </a:ext>
            </a:extLst>
          </a:blip>
          <a:srcRect l="53355" b="60423"/>
          <a:stretch/>
        </p:blipFill>
        <p:spPr>
          <a:xfrm>
            <a:off x="10058400" y="0"/>
            <a:ext cx="2133600" cy="2714171"/>
          </a:xfrm>
          <a:prstGeom prst="rect">
            <a:avLst/>
          </a:prstGeom>
        </p:spPr>
      </p:pic>
      <p:pic>
        <p:nvPicPr>
          <p:cNvPr id="10" name="图片 32" descr="卡通人物&#10;&#10;中度可信度描述已自动生成">
            <a:extLst>
              <a:ext uri="{FF2B5EF4-FFF2-40B4-BE49-F238E27FC236}">
                <a16:creationId xmlns:a16="http://schemas.microsoft.com/office/drawing/2014/main" id="{4364EFE1-41E6-571E-25CC-1958E5D486AE}"/>
              </a:ext>
            </a:extLst>
          </p:cNvPr>
          <p:cNvPicPr>
            <a:picLocks noChangeAspect="1"/>
          </p:cNvPicPr>
          <p:nvPr/>
        </p:nvPicPr>
        <p:blipFill rotWithShape="1">
          <a:blip r:embed="rId3">
            <a:extLst>
              <a:ext uri="{28A0092B-C50C-407E-A947-70E740481C1C}">
                <a14:useLocalDpi xmlns:a14="http://schemas.microsoft.com/office/drawing/2010/main" val="0"/>
              </a:ext>
            </a:extLst>
          </a:blip>
          <a:srcRect l="69397" t="60741" r="10018" b="27196"/>
          <a:stretch/>
        </p:blipFill>
        <p:spPr>
          <a:xfrm>
            <a:off x="8093125" y="4662885"/>
            <a:ext cx="1260876" cy="1107882"/>
          </a:xfrm>
          <a:prstGeom prst="rect">
            <a:avLst/>
          </a:prstGeom>
        </p:spPr>
      </p:pic>
      <p:pic>
        <p:nvPicPr>
          <p:cNvPr id="11" name="图片 18" descr="卡通人物&#10;&#10;中度可信度描述已自动生成">
            <a:extLst>
              <a:ext uri="{FF2B5EF4-FFF2-40B4-BE49-F238E27FC236}">
                <a16:creationId xmlns:a16="http://schemas.microsoft.com/office/drawing/2014/main" id="{B989E9FB-BAD0-8D61-1AA2-751CC54747C7}"/>
              </a:ext>
            </a:extLst>
          </p:cNvPr>
          <p:cNvPicPr>
            <a:picLocks noChangeAspect="1"/>
          </p:cNvPicPr>
          <p:nvPr/>
        </p:nvPicPr>
        <p:blipFill rotWithShape="1">
          <a:blip r:embed="rId4">
            <a:extLst>
              <a:ext uri="{28A0092B-C50C-407E-A947-70E740481C1C}">
                <a14:useLocalDpi xmlns:a14="http://schemas.microsoft.com/office/drawing/2010/main" val="0"/>
              </a:ext>
            </a:extLst>
          </a:blip>
          <a:srcRect l="68158" t="86561"/>
          <a:stretch/>
        </p:blipFill>
        <p:spPr>
          <a:xfrm flipH="1">
            <a:off x="53356" y="4998336"/>
            <a:ext cx="2971448" cy="1880315"/>
          </a:xfrm>
          <a:prstGeom prst="rect">
            <a:avLst/>
          </a:prstGeom>
        </p:spPr>
      </p:pic>
      <p:pic>
        <p:nvPicPr>
          <p:cNvPr id="12" name="图片 9" descr="图片包含 游戏机, 花, 桌子, 体育&#10;&#10;描述已自动生成">
            <a:extLst>
              <a:ext uri="{FF2B5EF4-FFF2-40B4-BE49-F238E27FC236}">
                <a16:creationId xmlns:a16="http://schemas.microsoft.com/office/drawing/2014/main" id="{1216D288-4B54-8870-A613-8B6B0EDD8B02}"/>
              </a:ext>
            </a:extLst>
          </p:cNvPr>
          <p:cNvPicPr>
            <a:picLocks noChangeAspect="1"/>
          </p:cNvPicPr>
          <p:nvPr/>
        </p:nvPicPr>
        <p:blipFill rotWithShape="1">
          <a:blip r:embed="rId5">
            <a:extLst>
              <a:ext uri="{28A0092B-C50C-407E-A947-70E740481C1C}">
                <a14:useLocalDpi xmlns:a14="http://schemas.microsoft.com/office/drawing/2010/main" val="0"/>
              </a:ext>
            </a:extLst>
          </a:blip>
          <a:srcRect l="40799" t="83845" r="25657"/>
          <a:stretch/>
        </p:blipFill>
        <p:spPr>
          <a:xfrm flipH="1">
            <a:off x="1801494" y="4481099"/>
            <a:ext cx="3320408" cy="2397552"/>
          </a:xfrm>
          <a:prstGeom prst="rect">
            <a:avLst/>
          </a:prstGeom>
        </p:spPr>
      </p:pic>
      <p:pic>
        <p:nvPicPr>
          <p:cNvPr id="16" name="图片 9" descr="图片包含 游戏机, 花, 桌子, 体育&#10;&#10;描述已自动生成">
            <a:extLst>
              <a:ext uri="{FF2B5EF4-FFF2-40B4-BE49-F238E27FC236}">
                <a16:creationId xmlns:a16="http://schemas.microsoft.com/office/drawing/2014/main" id="{EE125803-0BFA-73BA-2C14-2AA108B3E27B}"/>
              </a:ext>
            </a:extLst>
          </p:cNvPr>
          <p:cNvPicPr>
            <a:picLocks noChangeAspect="1"/>
          </p:cNvPicPr>
          <p:nvPr/>
        </p:nvPicPr>
        <p:blipFill rotWithShape="1">
          <a:blip r:embed="rId5">
            <a:extLst>
              <a:ext uri="{28A0092B-C50C-407E-A947-70E740481C1C}">
                <a14:useLocalDpi xmlns:a14="http://schemas.microsoft.com/office/drawing/2010/main" val="0"/>
              </a:ext>
            </a:extLst>
          </a:blip>
          <a:srcRect l="40799" t="83845" r="25657"/>
          <a:stretch/>
        </p:blipFill>
        <p:spPr>
          <a:xfrm flipH="1">
            <a:off x="9157791" y="4316713"/>
            <a:ext cx="3320408" cy="2397552"/>
          </a:xfrm>
          <a:prstGeom prst="rect">
            <a:avLst/>
          </a:prstGeom>
        </p:spPr>
      </p:pic>
      <p:grpSp>
        <p:nvGrpSpPr>
          <p:cNvPr id="18" name="Group 17">
            <a:extLst>
              <a:ext uri="{FF2B5EF4-FFF2-40B4-BE49-F238E27FC236}">
                <a16:creationId xmlns:a16="http://schemas.microsoft.com/office/drawing/2014/main" id="{4C0A50B6-3FF4-3407-ACA1-80B5AC83BA89}"/>
              </a:ext>
            </a:extLst>
          </p:cNvPr>
          <p:cNvGrpSpPr/>
          <p:nvPr/>
        </p:nvGrpSpPr>
        <p:grpSpPr>
          <a:xfrm>
            <a:off x="175549" y="1163457"/>
            <a:ext cx="11422062" cy="1031631"/>
            <a:chOff x="6308591" y="1081302"/>
            <a:chExt cx="11422062" cy="1031631"/>
          </a:xfrm>
        </p:grpSpPr>
        <p:sp>
          <p:nvSpPr>
            <p:cNvPr id="19" name="Rectangle: Rounded Corners 18">
              <a:extLst>
                <a:ext uri="{FF2B5EF4-FFF2-40B4-BE49-F238E27FC236}">
                  <a16:creationId xmlns:a16="http://schemas.microsoft.com/office/drawing/2014/main" id="{90FDD9F5-8348-AEBC-9B5D-C4600E3E74D9}"/>
                </a:ext>
              </a:extLst>
            </p:cNvPr>
            <p:cNvSpPr/>
            <p:nvPr/>
          </p:nvSpPr>
          <p:spPr>
            <a:xfrm>
              <a:off x="7083294" y="1268211"/>
              <a:ext cx="10647359" cy="844722"/>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a:solidFill>
                    <a:srgbClr val="002060"/>
                  </a:solidFill>
                  <a:latin typeface="Calibri" panose="020F0502020204030204" pitchFamily="34" charset="0"/>
                  <a:cs typeface="Calibri" panose="020F0502020204030204" pitchFamily="34" charset="0"/>
                </a:rPr>
                <a:t>B</a:t>
              </a:r>
              <a:r>
                <a:rPr lang="vi-VN" sz="2800" b="1" dirty="0">
                  <a:solidFill>
                    <a:srgbClr val="002060"/>
                  </a:solidFill>
                  <a:latin typeface="Calibri" panose="020F0502020204030204" pitchFamily="34" charset="0"/>
                  <a:cs typeface="Calibri" panose="020F0502020204030204" pitchFamily="34" charset="0"/>
                </a:rPr>
                <a:t>iết cách ghi chép và theo dõi được các nguồn thu, chi cá nhân.</a:t>
              </a:r>
              <a:endParaRPr lang="en-US" sz="2800" b="1" dirty="0">
                <a:solidFill>
                  <a:srgbClr val="002060"/>
                </a:solidFill>
                <a:latin typeface="Calibri" panose="020F0502020204030204" pitchFamily="34" charset="0"/>
                <a:cs typeface="Calibri" panose="020F0502020204030204" pitchFamily="34" charset="0"/>
              </a:endParaRPr>
            </a:p>
          </p:txBody>
        </p:sp>
        <p:pic>
          <p:nvPicPr>
            <p:cNvPr id="20" name="Picture 19">
              <a:extLst>
                <a:ext uri="{FF2B5EF4-FFF2-40B4-BE49-F238E27FC236}">
                  <a16:creationId xmlns:a16="http://schemas.microsoft.com/office/drawing/2014/main" id="{6D0BB7CA-0E69-FFBB-F3D4-E26869E06DC6}"/>
                </a:ext>
              </a:extLst>
            </p:cNvPr>
            <p:cNvPicPr>
              <a:picLocks noChangeAspect="1"/>
            </p:cNvPicPr>
            <p:nvPr/>
          </p:nvPicPr>
          <p:blipFill>
            <a:blip r:embed="rId6"/>
            <a:stretch>
              <a:fillRect/>
            </a:stretch>
          </p:blipFill>
          <p:spPr>
            <a:xfrm>
              <a:off x="6308591" y="1081302"/>
              <a:ext cx="1031631" cy="1031631"/>
            </a:xfrm>
            <a:prstGeom prst="rect">
              <a:avLst/>
            </a:prstGeom>
          </p:spPr>
        </p:pic>
      </p:grpSp>
      <p:grpSp>
        <p:nvGrpSpPr>
          <p:cNvPr id="21" name="Group 20">
            <a:extLst>
              <a:ext uri="{FF2B5EF4-FFF2-40B4-BE49-F238E27FC236}">
                <a16:creationId xmlns:a16="http://schemas.microsoft.com/office/drawing/2014/main" id="{180FA2A3-3ED3-3057-7FA7-1FBC05435FF4}"/>
              </a:ext>
            </a:extLst>
          </p:cNvPr>
          <p:cNvGrpSpPr/>
          <p:nvPr/>
        </p:nvGrpSpPr>
        <p:grpSpPr>
          <a:xfrm>
            <a:off x="236250" y="2283032"/>
            <a:ext cx="11045688" cy="1415665"/>
            <a:chOff x="6376985" y="2204685"/>
            <a:chExt cx="11045688" cy="1415665"/>
          </a:xfrm>
        </p:grpSpPr>
        <p:sp>
          <p:nvSpPr>
            <p:cNvPr id="22" name="Rectangle: Rounded Corners 21">
              <a:extLst>
                <a:ext uri="{FF2B5EF4-FFF2-40B4-BE49-F238E27FC236}">
                  <a16:creationId xmlns:a16="http://schemas.microsoft.com/office/drawing/2014/main" id="{C2C0291A-FCA0-DB6E-0D0A-61420BE3C485}"/>
                </a:ext>
              </a:extLst>
            </p:cNvPr>
            <p:cNvSpPr/>
            <p:nvPr/>
          </p:nvSpPr>
          <p:spPr>
            <a:xfrm>
              <a:off x="6824407" y="2395884"/>
              <a:ext cx="10598266" cy="1224466"/>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a:solidFill>
                    <a:srgbClr val="002060"/>
                  </a:solidFill>
                  <a:latin typeface="Calibri" panose="020F0502020204030204" pitchFamily="34" charset="0"/>
                  <a:cs typeface="Calibri" panose="020F0502020204030204" pitchFamily="34" charset="0"/>
                </a:rPr>
                <a:t>Xác định được nguồn hàng hóa và mặt hàng muốn mua phù hợp với khả năng tài chính cá nhân và gia đình.</a:t>
              </a:r>
              <a:endParaRPr lang="en-US" sz="2800" b="1" dirty="0">
                <a:solidFill>
                  <a:srgbClr val="002060"/>
                </a:solidFill>
                <a:latin typeface="Calibri" panose="020F0502020204030204" pitchFamily="34" charset="0"/>
                <a:cs typeface="Calibri" panose="020F0502020204030204" pitchFamily="34" charset="0"/>
              </a:endParaRPr>
            </a:p>
          </p:txBody>
        </p:sp>
        <p:pic>
          <p:nvPicPr>
            <p:cNvPr id="23" name="Picture 22">
              <a:extLst>
                <a:ext uri="{FF2B5EF4-FFF2-40B4-BE49-F238E27FC236}">
                  <a16:creationId xmlns:a16="http://schemas.microsoft.com/office/drawing/2014/main" id="{5C2CB05C-6BD8-DF56-74FF-F1DE4601B2B9}"/>
                </a:ext>
              </a:extLst>
            </p:cNvPr>
            <p:cNvPicPr>
              <a:picLocks noChangeAspect="1"/>
            </p:cNvPicPr>
            <p:nvPr/>
          </p:nvPicPr>
          <p:blipFill>
            <a:blip r:embed="rId7"/>
            <a:stretch>
              <a:fillRect/>
            </a:stretch>
          </p:blipFill>
          <p:spPr>
            <a:xfrm>
              <a:off x="6376985" y="2204685"/>
              <a:ext cx="1031631" cy="1031631"/>
            </a:xfrm>
            <a:prstGeom prst="rect">
              <a:avLst/>
            </a:prstGeom>
          </p:spPr>
        </p:pic>
      </p:grpSp>
      <p:grpSp>
        <p:nvGrpSpPr>
          <p:cNvPr id="24" name="Group 23">
            <a:extLst>
              <a:ext uri="{FF2B5EF4-FFF2-40B4-BE49-F238E27FC236}">
                <a16:creationId xmlns:a16="http://schemas.microsoft.com/office/drawing/2014/main" id="{373FA192-C47C-71E5-D9F5-606EE1F3E526}"/>
              </a:ext>
            </a:extLst>
          </p:cNvPr>
          <p:cNvGrpSpPr/>
          <p:nvPr/>
        </p:nvGrpSpPr>
        <p:grpSpPr>
          <a:xfrm>
            <a:off x="142875" y="3990678"/>
            <a:ext cx="11181857" cy="1142555"/>
            <a:chOff x="6256561" y="3853734"/>
            <a:chExt cx="11181857" cy="1142555"/>
          </a:xfrm>
        </p:grpSpPr>
        <p:sp>
          <p:nvSpPr>
            <p:cNvPr id="25" name="Rectangle: Rounded Corners 24">
              <a:extLst>
                <a:ext uri="{FF2B5EF4-FFF2-40B4-BE49-F238E27FC236}">
                  <a16:creationId xmlns:a16="http://schemas.microsoft.com/office/drawing/2014/main" id="{5840FF37-22E3-A633-8818-A4BC2CD72C31}"/>
                </a:ext>
              </a:extLst>
            </p:cNvPr>
            <p:cNvSpPr/>
            <p:nvPr/>
          </p:nvSpPr>
          <p:spPr>
            <a:xfrm>
              <a:off x="6904796" y="3969854"/>
              <a:ext cx="10533622" cy="1026435"/>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a:solidFill>
                    <a:srgbClr val="002060"/>
                  </a:solidFill>
                  <a:latin typeface="Calibri" panose="020F0502020204030204" pitchFamily="34" charset="0"/>
                  <a:cs typeface="Calibri" panose="020F0502020204030204" pitchFamily="34" charset="0"/>
                </a:rPr>
                <a:t>Hiểu được thế nào là chi tiêu tiết kiệm và lợi ích của việc chi tiêu tiết kiệm.</a:t>
              </a:r>
              <a:endParaRPr lang="en-US" sz="2800" b="1" dirty="0">
                <a:solidFill>
                  <a:srgbClr val="002060"/>
                </a:solidFill>
                <a:latin typeface="Calibri" panose="020F0502020204030204" pitchFamily="34" charset="0"/>
                <a:cs typeface="Calibri" panose="020F0502020204030204" pitchFamily="34" charset="0"/>
              </a:endParaRPr>
            </a:p>
          </p:txBody>
        </p:sp>
        <p:pic>
          <p:nvPicPr>
            <p:cNvPr id="26" name="Picture 25">
              <a:extLst>
                <a:ext uri="{FF2B5EF4-FFF2-40B4-BE49-F238E27FC236}">
                  <a16:creationId xmlns:a16="http://schemas.microsoft.com/office/drawing/2014/main" id="{FADF94B5-AFEB-1F54-6E3B-B96000BA8BB6}"/>
                </a:ext>
              </a:extLst>
            </p:cNvPr>
            <p:cNvPicPr>
              <a:picLocks noChangeAspect="1"/>
            </p:cNvPicPr>
            <p:nvPr/>
          </p:nvPicPr>
          <p:blipFill>
            <a:blip r:embed="rId8"/>
            <a:stretch>
              <a:fillRect/>
            </a:stretch>
          </p:blipFill>
          <p:spPr>
            <a:xfrm>
              <a:off x="6256561" y="3853734"/>
              <a:ext cx="1031631" cy="1031631"/>
            </a:xfrm>
            <a:prstGeom prst="rect">
              <a:avLst/>
            </a:prstGeom>
          </p:spPr>
        </p:pic>
      </p:grpSp>
      <p:pic>
        <p:nvPicPr>
          <p:cNvPr id="27" name="Picture 26">
            <a:extLst>
              <a:ext uri="{FF2B5EF4-FFF2-40B4-BE49-F238E27FC236}">
                <a16:creationId xmlns:a16="http://schemas.microsoft.com/office/drawing/2014/main" id="{1FC4E768-3CFB-7148-28A5-EA14B6EDB0E6}"/>
              </a:ext>
            </a:extLst>
          </p:cNvPr>
          <p:cNvPicPr>
            <a:picLocks noChangeAspect="1"/>
          </p:cNvPicPr>
          <p:nvPr/>
        </p:nvPicPr>
        <p:blipFill>
          <a:blip r:embed="rId9"/>
          <a:stretch>
            <a:fillRect/>
          </a:stretch>
        </p:blipFill>
        <p:spPr>
          <a:xfrm>
            <a:off x="3166278" y="270775"/>
            <a:ext cx="5797798" cy="1072989"/>
          </a:xfrm>
          <a:prstGeom prst="rect">
            <a:avLst/>
          </a:prstGeom>
        </p:spPr>
      </p:pic>
    </p:spTree>
    <p:extLst>
      <p:ext uri="{BB962C8B-B14F-4D97-AF65-F5344CB8AC3E}">
        <p14:creationId xmlns:p14="http://schemas.microsoft.com/office/powerpoint/2010/main" val="40363124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68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8000">
                                          <p:cBhvr additive="base">
                                            <p:cTn id="7" dur="1000" fill="hold"/>
                                            <p:tgtEl>
                                              <p:spTgt spid="18"/>
                                            </p:tgtEl>
                                            <p:attrNameLst>
                                              <p:attrName>ppt_x</p:attrName>
                                            </p:attrNameLst>
                                          </p:cBhvr>
                                          <p:tavLst>
                                            <p:tav tm="0">
                                              <p:val>
                                                <p:strVal val="0-#ppt_w/2"/>
                                              </p:val>
                                            </p:tav>
                                            <p:tav tm="100000">
                                              <p:val>
                                                <p:strVal val="#ppt_x"/>
                                              </p:val>
                                            </p:tav>
                                          </p:tavLst>
                                        </p:anim>
                                        <p:anim calcmode="lin" valueType="num" p14:bounceEnd="68000">
                                          <p:cBhvr additive="base">
                                            <p:cTn id="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14:presetBounceEnd="68000">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14:bounceEnd="68000">
                                          <p:cBhvr additive="base">
                                            <p:cTn id="13" dur="1000" fill="hold"/>
                                            <p:tgtEl>
                                              <p:spTgt spid="21"/>
                                            </p:tgtEl>
                                            <p:attrNameLst>
                                              <p:attrName>ppt_x</p:attrName>
                                            </p:attrNameLst>
                                          </p:cBhvr>
                                          <p:tavLst>
                                            <p:tav tm="0">
                                              <p:val>
                                                <p:strVal val="0-#ppt_w/2"/>
                                              </p:val>
                                            </p:tav>
                                            <p:tav tm="100000">
                                              <p:val>
                                                <p:strVal val="#ppt_x"/>
                                              </p:val>
                                            </p:tav>
                                          </p:tavLst>
                                        </p:anim>
                                        <p:anim calcmode="lin" valueType="num" p14:bounceEnd="68000">
                                          <p:cBhvr additive="base">
                                            <p:cTn id="14" dur="10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14:presetBounceEnd="68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68000">
                                          <p:cBhvr additive="base">
                                            <p:cTn id="19" dur="1000" fill="hold"/>
                                            <p:tgtEl>
                                              <p:spTgt spid="24"/>
                                            </p:tgtEl>
                                            <p:attrNameLst>
                                              <p:attrName>ppt_x</p:attrName>
                                            </p:attrNameLst>
                                          </p:cBhvr>
                                          <p:tavLst>
                                            <p:tav tm="0">
                                              <p:val>
                                                <p:strVal val="#ppt_x"/>
                                              </p:val>
                                            </p:tav>
                                            <p:tav tm="100000">
                                              <p:val>
                                                <p:strVal val="#ppt_x"/>
                                              </p:val>
                                            </p:tav>
                                          </p:tavLst>
                                        </p:anim>
                                        <p:anim calcmode="lin" valueType="num" p14:bounceEnd="68000">
                                          <p:cBhvr additive="base">
                                            <p:cTn id="20"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0-#ppt_w/2"/>
                                              </p:val>
                                            </p:tav>
                                            <p:tav tm="100000">
                                              <p:val>
                                                <p:strVal val="#ppt_x"/>
                                              </p:val>
                                            </p:tav>
                                          </p:tavLst>
                                        </p:anim>
                                        <p:anim calcmode="lin" valueType="num">
                                          <p:cBhvr additive="base">
                                            <p:cTn id="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1000" fill="hold"/>
                                            <p:tgtEl>
                                              <p:spTgt spid="21"/>
                                            </p:tgtEl>
                                            <p:attrNameLst>
                                              <p:attrName>ppt_x</p:attrName>
                                            </p:attrNameLst>
                                          </p:cBhvr>
                                          <p:tavLst>
                                            <p:tav tm="0">
                                              <p:val>
                                                <p:strVal val="0-#ppt_w/2"/>
                                              </p:val>
                                            </p:tav>
                                            <p:tav tm="100000">
                                              <p:val>
                                                <p:strVal val="#ppt_x"/>
                                              </p:val>
                                            </p:tav>
                                          </p:tavLst>
                                        </p:anim>
                                        <p:anim calcmode="lin" valueType="num">
                                          <p:cBhvr additive="base">
                                            <p:cTn id="14" dur="10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000" fill="hold"/>
                                            <p:tgtEl>
                                              <p:spTgt spid="24"/>
                                            </p:tgtEl>
                                            <p:attrNameLst>
                                              <p:attrName>ppt_x</p:attrName>
                                            </p:attrNameLst>
                                          </p:cBhvr>
                                          <p:tavLst>
                                            <p:tav tm="0">
                                              <p:val>
                                                <p:strVal val="#ppt_x"/>
                                              </p:val>
                                            </p:tav>
                                            <p:tav tm="100000">
                                              <p:val>
                                                <p:strVal val="#ppt_x"/>
                                              </p:val>
                                            </p:tav>
                                          </p:tavLst>
                                        </p:anim>
                                        <p:anim calcmode="lin" valueType="num">
                                          <p:cBhvr additive="base">
                                            <p:cTn id="20"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F7D8BD29-647C-87AE-B3B8-199139F3F6DA}"/>
              </a:ext>
            </a:extLst>
          </p:cNvPr>
          <p:cNvSpPr/>
          <p:nvPr/>
        </p:nvSpPr>
        <p:spPr>
          <a:xfrm>
            <a:off x="720069" y="664976"/>
            <a:ext cx="11109074" cy="5634224"/>
          </a:xfrm>
          <a:prstGeom prst="roundRect">
            <a:avLst/>
          </a:prstGeom>
          <a:solidFill>
            <a:schemeClr val="lt1">
              <a:alpha val="80000"/>
            </a:schemeClr>
          </a:solidFill>
          <a:ln w="38100">
            <a:solidFill>
              <a:srgbClr val="F76B6C"/>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字魂59号-创粗黑"/>
              <a:cs typeface="+mn-cs"/>
            </a:endParaRPr>
          </a:p>
        </p:txBody>
      </p:sp>
      <p:sp>
        <p:nvSpPr>
          <p:cNvPr id="6" name="Freeform: Shape 5">
            <a:extLst>
              <a:ext uri="{FF2B5EF4-FFF2-40B4-BE49-F238E27FC236}">
                <a16:creationId xmlns:a16="http://schemas.microsoft.com/office/drawing/2014/main" id="{F3B1B284-268B-4A23-A4DF-F1D34743FB06}"/>
              </a:ext>
            </a:extLst>
          </p:cNvPr>
          <p:cNvSpPr/>
          <p:nvPr/>
        </p:nvSpPr>
        <p:spPr>
          <a:xfrm>
            <a:off x="1624454" y="2299038"/>
            <a:ext cx="9446317" cy="3644565"/>
          </a:xfrm>
          <a:custGeom>
            <a:avLst/>
            <a:gdLst>
              <a:gd name="connsiteX0" fmla="*/ 9291435 w 9446317"/>
              <a:gd name="connsiteY0" fmla="*/ 0 h 3644565"/>
              <a:gd name="connsiteX1" fmla="*/ 9336008 w 9446317"/>
              <a:gd name="connsiteY1" fmla="*/ 54022 h 3644565"/>
              <a:gd name="connsiteX2" fmla="*/ 9446317 w 9446317"/>
              <a:gd name="connsiteY2" fmla="*/ 415150 h 3644565"/>
              <a:gd name="connsiteX3" fmla="*/ 9446317 w 9446317"/>
              <a:gd name="connsiteY3" fmla="*/ 2998666 h 3644565"/>
              <a:gd name="connsiteX4" fmla="*/ 8800418 w 9446317"/>
              <a:gd name="connsiteY4" fmla="*/ 3644565 h 3644565"/>
              <a:gd name="connsiteX5" fmla="*/ 588987 w 9446317"/>
              <a:gd name="connsiteY5" fmla="*/ 3644565 h 3644565"/>
              <a:gd name="connsiteX6" fmla="*/ 53398 w 9446317"/>
              <a:gd name="connsiteY6" fmla="*/ 3359794 h 3644565"/>
              <a:gd name="connsiteX7" fmla="*/ 0 w 9446317"/>
              <a:gd name="connsiteY7" fmla="*/ 3261416 h 3644565"/>
              <a:gd name="connsiteX8" fmla="*/ 34298 w 9446317"/>
              <a:gd name="connsiteY8" fmla="*/ 3302986 h 3644565"/>
              <a:gd name="connsiteX9" fmla="*/ 491017 w 9446317"/>
              <a:gd name="connsiteY9" fmla="*/ 3492165 h 3644565"/>
              <a:gd name="connsiteX10" fmla="*/ 8702448 w 9446317"/>
              <a:gd name="connsiteY10" fmla="*/ 3492165 h 3644565"/>
              <a:gd name="connsiteX11" fmla="*/ 9348347 w 9446317"/>
              <a:gd name="connsiteY11" fmla="*/ 2846266 h 3644565"/>
              <a:gd name="connsiteX12" fmla="*/ 9348347 w 9446317"/>
              <a:gd name="connsiteY12" fmla="*/ 262750 h 3644565"/>
              <a:gd name="connsiteX13" fmla="*/ 9297589 w 9446317"/>
              <a:gd name="connsiteY13" fmla="*/ 11337 h 364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46317" h="3644565">
                <a:moveTo>
                  <a:pt x="9291435" y="0"/>
                </a:moveTo>
                <a:lnTo>
                  <a:pt x="9336008" y="54022"/>
                </a:lnTo>
                <a:cubicBezTo>
                  <a:pt x="9405651" y="157108"/>
                  <a:pt x="9446317" y="281380"/>
                  <a:pt x="9446317" y="415150"/>
                </a:cubicBezTo>
                <a:lnTo>
                  <a:pt x="9446317" y="2998666"/>
                </a:lnTo>
                <a:cubicBezTo>
                  <a:pt x="9446317" y="3355386"/>
                  <a:pt x="9157138" y="3644565"/>
                  <a:pt x="8800418" y="3644565"/>
                </a:cubicBezTo>
                <a:lnTo>
                  <a:pt x="588987" y="3644565"/>
                </a:lnTo>
                <a:cubicBezTo>
                  <a:pt x="366037" y="3644565"/>
                  <a:pt x="169470" y="3531605"/>
                  <a:pt x="53398" y="3359794"/>
                </a:cubicBezTo>
                <a:lnTo>
                  <a:pt x="0" y="3261416"/>
                </a:lnTo>
                <a:lnTo>
                  <a:pt x="34298" y="3302986"/>
                </a:lnTo>
                <a:cubicBezTo>
                  <a:pt x="151182" y="3419870"/>
                  <a:pt x="312657" y="3492165"/>
                  <a:pt x="491017" y="3492165"/>
                </a:cubicBezTo>
                <a:lnTo>
                  <a:pt x="8702448" y="3492165"/>
                </a:lnTo>
                <a:cubicBezTo>
                  <a:pt x="9059168" y="3492165"/>
                  <a:pt x="9348347" y="3202986"/>
                  <a:pt x="9348347" y="2846266"/>
                </a:cubicBezTo>
                <a:lnTo>
                  <a:pt x="9348347" y="262750"/>
                </a:lnTo>
                <a:cubicBezTo>
                  <a:pt x="9348347" y="173570"/>
                  <a:pt x="9330273" y="88611"/>
                  <a:pt x="9297589" y="11337"/>
                </a:cubicBezTo>
                <a:close/>
              </a:path>
            </a:pathLst>
          </a:custGeom>
          <a:solidFill>
            <a:srgbClr val="FC1839">
              <a:alpha val="59000"/>
            </a:srgbClr>
          </a:solidFill>
          <a:ln>
            <a:solidFill>
              <a:srgbClr val="FC183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字魂59号-创粗黑"/>
              <a:cs typeface="+mn-cs"/>
            </a:endParaRPr>
          </a:p>
        </p:txBody>
      </p:sp>
      <p:sp>
        <p:nvSpPr>
          <p:cNvPr id="11" name="TextBox 10">
            <a:extLst>
              <a:ext uri="{FF2B5EF4-FFF2-40B4-BE49-F238E27FC236}">
                <a16:creationId xmlns:a16="http://schemas.microsoft.com/office/drawing/2014/main" id="{731AFBA2-1E2D-4BA5-870D-410AFEADE265}"/>
              </a:ext>
            </a:extLst>
          </p:cNvPr>
          <p:cNvSpPr txBox="1"/>
          <p:nvPr/>
        </p:nvSpPr>
        <p:spPr>
          <a:xfrm>
            <a:off x="2438400" y="925285"/>
            <a:ext cx="731520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C00000"/>
                </a:solidFill>
                <a:effectLst/>
                <a:uLnTx/>
                <a:uFillTx/>
                <a:latin typeface="SVN-Kitten" pitchFamily="50" charset="0"/>
                <a:ea typeface="字魂59号-创粗黑"/>
                <a:cs typeface="+mn-cs"/>
              </a:rPr>
              <a:t>Phương hướng hoạt động Tuần …</a:t>
            </a:r>
          </a:p>
        </p:txBody>
      </p:sp>
      <p:sp>
        <p:nvSpPr>
          <p:cNvPr id="12" name="Rectangle: Rounded Corners 11">
            <a:extLst>
              <a:ext uri="{FF2B5EF4-FFF2-40B4-BE49-F238E27FC236}">
                <a16:creationId xmlns:a16="http://schemas.microsoft.com/office/drawing/2014/main" id="{B057D60F-0B6F-4729-90D7-1576895B405C}"/>
              </a:ext>
            </a:extLst>
          </p:cNvPr>
          <p:cNvSpPr/>
          <p:nvPr/>
        </p:nvSpPr>
        <p:spPr>
          <a:xfrm>
            <a:off x="1482940" y="1861457"/>
            <a:ext cx="9446317" cy="3884047"/>
          </a:xfrm>
          <a:prstGeom prst="roundRect">
            <a:avLst/>
          </a:prstGeom>
          <a:noFill/>
          <a:ln w="57150">
            <a:solidFill>
              <a:srgbClr val="FC183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字魂59号-创粗黑"/>
              <a:cs typeface="+mn-cs"/>
            </a:endParaRPr>
          </a:p>
        </p:txBody>
      </p:sp>
    </p:spTree>
    <p:extLst>
      <p:ext uri="{BB962C8B-B14F-4D97-AF65-F5344CB8AC3E}">
        <p14:creationId xmlns:p14="http://schemas.microsoft.com/office/powerpoint/2010/main" val="34889303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29E558-19A0-735E-CB03-2A94C25E16AF}"/>
              </a:ext>
            </a:extLst>
          </p:cNvPr>
          <p:cNvSpPr txBox="1"/>
          <p:nvPr/>
        </p:nvSpPr>
        <p:spPr>
          <a:xfrm>
            <a:off x="495299" y="1342854"/>
            <a:ext cx="8066315"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srgbClr val="C00000"/>
                </a:solidFill>
                <a:effectLst/>
                <a:uLnTx/>
                <a:uFillTx/>
                <a:latin typeface="Calibri" panose="020F0502020204030204"/>
                <a:ea typeface="字魂59号-创粗黑"/>
                <a:cs typeface="+mn-cs"/>
              </a:rPr>
              <a:t>Chúc</a:t>
            </a:r>
            <a:r>
              <a:rPr kumimoji="0" lang="en-US" sz="4800" b="0" i="0" u="none" strike="noStrike" kern="1200" cap="none" spc="0" normalizeH="0" baseline="0" noProof="0" dirty="0">
                <a:ln>
                  <a:noFill/>
                </a:ln>
                <a:solidFill>
                  <a:srgbClr val="C00000"/>
                </a:solidFill>
                <a:effectLst/>
                <a:uLnTx/>
                <a:uFillTx/>
                <a:latin typeface="Calibri" panose="020F0502020204030204"/>
                <a:ea typeface="字魂59号-创粗黑"/>
                <a:cs typeface="+mn-cs"/>
              </a:rPr>
              <a:t> </a:t>
            </a:r>
            <a:r>
              <a:rPr kumimoji="0" lang="en-US" sz="4800" b="0" i="0" u="none" strike="noStrike" kern="1200" cap="none" spc="0" normalizeH="0" baseline="0" noProof="0" dirty="0" err="1">
                <a:ln>
                  <a:noFill/>
                </a:ln>
                <a:solidFill>
                  <a:srgbClr val="C00000"/>
                </a:solidFill>
                <a:effectLst/>
                <a:uLnTx/>
                <a:uFillTx/>
                <a:latin typeface="Calibri" panose="020F0502020204030204"/>
                <a:ea typeface="字魂59号-创粗黑"/>
                <a:cs typeface="+mn-cs"/>
              </a:rPr>
              <a:t>mừng</a:t>
            </a:r>
            <a:r>
              <a:rPr kumimoji="0" lang="en-US" sz="4800" b="0" i="0" u="none" strike="noStrike" kern="1200" cap="none" spc="0" normalizeH="0" baseline="0" noProof="0" dirty="0">
                <a:ln>
                  <a:noFill/>
                </a:ln>
                <a:solidFill>
                  <a:srgbClr val="C00000"/>
                </a:solidFill>
                <a:effectLst/>
                <a:uLnTx/>
                <a:uFillTx/>
                <a:latin typeface="Calibri" panose="020F0502020204030204"/>
                <a:ea typeface="字魂59号-创粗黑"/>
                <a:cs typeface="+mn-cs"/>
              </a:rPr>
              <a:t> </a:t>
            </a:r>
            <a:r>
              <a:rPr kumimoji="0" lang="en-US" sz="4800" b="0" i="0" u="none" strike="noStrike" kern="1200" cap="none" spc="0" normalizeH="0" baseline="0" noProof="0" dirty="0" err="1">
                <a:ln>
                  <a:noFill/>
                </a:ln>
                <a:solidFill>
                  <a:srgbClr val="C00000"/>
                </a:solidFill>
                <a:effectLst/>
                <a:uLnTx/>
                <a:uFillTx/>
                <a:latin typeface="Calibri" panose="020F0502020204030204"/>
                <a:ea typeface="字魂59号-创粗黑"/>
                <a:cs typeface="+mn-cs"/>
              </a:rPr>
              <a:t>sinh</a:t>
            </a:r>
            <a:r>
              <a:rPr kumimoji="0" lang="en-US" sz="4800" b="0" i="0" u="none" strike="noStrike" kern="1200" cap="none" spc="0" normalizeH="0" baseline="0" noProof="0" dirty="0">
                <a:ln>
                  <a:noFill/>
                </a:ln>
                <a:solidFill>
                  <a:srgbClr val="C00000"/>
                </a:solidFill>
                <a:effectLst/>
                <a:uLnTx/>
                <a:uFillTx/>
                <a:latin typeface="Calibri" panose="020F0502020204030204"/>
                <a:ea typeface="字魂59号-创粗黑"/>
                <a:cs typeface="+mn-cs"/>
              </a:rPr>
              <a:t> </a:t>
            </a:r>
            <a:r>
              <a:rPr kumimoji="0" lang="en-US" sz="4800" b="0" i="0" u="none" strike="noStrike" kern="1200" cap="none" spc="0" normalizeH="0" baseline="0" noProof="0" dirty="0" err="1">
                <a:ln>
                  <a:noFill/>
                </a:ln>
                <a:solidFill>
                  <a:srgbClr val="C00000"/>
                </a:solidFill>
                <a:effectLst/>
                <a:uLnTx/>
                <a:uFillTx/>
                <a:latin typeface="Calibri" panose="020F0502020204030204"/>
                <a:ea typeface="字魂59号-创粗黑"/>
                <a:cs typeface="+mn-cs"/>
              </a:rPr>
              <a:t>nhật</a:t>
            </a:r>
            <a:r>
              <a:rPr kumimoji="0" lang="en-US" sz="4800" b="0" i="0" u="none" strike="noStrike" kern="1200" cap="none" spc="0" normalizeH="0" baseline="0" noProof="0" dirty="0">
                <a:ln>
                  <a:noFill/>
                </a:ln>
                <a:solidFill>
                  <a:srgbClr val="C00000"/>
                </a:solidFill>
                <a:effectLst/>
                <a:uLnTx/>
                <a:uFillTx/>
                <a:latin typeface="Calibri" panose="020F0502020204030204"/>
                <a:ea typeface="字魂59号-创粗黑"/>
                <a:cs typeface="+mn-cs"/>
              </a:rPr>
              <a:t> </a:t>
            </a:r>
            <a:r>
              <a:rPr kumimoji="0" lang="en-US" sz="4800" b="0" i="0" u="none" strike="noStrike" kern="1200" cap="none" spc="0" normalizeH="0" baseline="0" noProof="0" dirty="0" err="1">
                <a:ln>
                  <a:noFill/>
                </a:ln>
                <a:solidFill>
                  <a:srgbClr val="C00000"/>
                </a:solidFill>
                <a:effectLst/>
                <a:uLnTx/>
                <a:uFillTx/>
                <a:latin typeface="Calibri" panose="020F0502020204030204"/>
                <a:ea typeface="字魂59号-创粗黑"/>
                <a:cs typeface="+mn-cs"/>
              </a:rPr>
              <a:t>Tháng</a:t>
            </a:r>
            <a:r>
              <a:rPr kumimoji="0" lang="en-US" sz="4800" b="0" i="0" u="none" strike="noStrike" kern="1200" cap="none" spc="0" normalizeH="0" baseline="0" noProof="0" dirty="0">
                <a:ln>
                  <a:noFill/>
                </a:ln>
                <a:solidFill>
                  <a:srgbClr val="C00000"/>
                </a:solidFill>
                <a:effectLst/>
                <a:uLnTx/>
                <a:uFillTx/>
                <a:latin typeface="Calibri" panose="020F0502020204030204"/>
                <a:ea typeface="字魂59号-创粗黑"/>
                <a:cs typeface="+mn-cs"/>
              </a:rPr>
              <a:t>…</a:t>
            </a:r>
          </a:p>
        </p:txBody>
      </p:sp>
      <p:sp>
        <p:nvSpPr>
          <p:cNvPr id="6" name="Rectangle: Rounded Corners 5">
            <a:extLst>
              <a:ext uri="{FF2B5EF4-FFF2-40B4-BE49-F238E27FC236}">
                <a16:creationId xmlns:a16="http://schemas.microsoft.com/office/drawing/2014/main" id="{3AC3CCA5-6DB1-2B44-923C-5032ABC40001}"/>
              </a:ext>
            </a:extLst>
          </p:cNvPr>
          <p:cNvSpPr/>
          <p:nvPr/>
        </p:nvSpPr>
        <p:spPr>
          <a:xfrm>
            <a:off x="849086" y="2266184"/>
            <a:ext cx="6879771" cy="2738182"/>
          </a:xfrm>
          <a:prstGeom prst="roundRect">
            <a:avLst/>
          </a:prstGeom>
          <a:noFill/>
          <a:ln w="57150">
            <a:solidFill>
              <a:srgbClr val="F98F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字魂59号-创粗黑"/>
              <a:cs typeface="+mn-cs"/>
            </a:endParaRPr>
          </a:p>
        </p:txBody>
      </p:sp>
      <p:pic>
        <p:nvPicPr>
          <p:cNvPr id="2050" name="Picture 2" descr="Cartoon Birthday Cake Wallpapers - Top Free Cartoon Birthday Cake  Backgrounds - WallpaperAccess">
            <a:extLst>
              <a:ext uri="{FF2B5EF4-FFF2-40B4-BE49-F238E27FC236}">
                <a16:creationId xmlns:a16="http://schemas.microsoft.com/office/drawing/2014/main" id="{B3C38EB9-889F-3FBA-9A05-61046586B43C}"/>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6500" b="90000" l="10000" r="90000">
                        <a14:foregroundMark x1="41367" y1="10313" x2="41367" y2="10313"/>
                        <a14:foregroundMark x1="41055" y1="10313" x2="41055" y2="10313"/>
                        <a14:foregroundMark x1="41289" y1="17125" x2="41289" y2="17125"/>
                        <a14:foregroundMark x1="41758" y1="14750" x2="41758" y2="14750"/>
                        <a14:foregroundMark x1="41758" y1="12687" x2="41758" y2="12687"/>
                        <a14:foregroundMark x1="41289" y1="14125" x2="41289" y2="14125"/>
                        <a14:foregroundMark x1="43750" y1="9813" x2="43750" y2="9813"/>
                        <a14:foregroundMark x1="45742" y1="7750" x2="45742" y2="7750"/>
                        <a14:foregroundMark x1="51875" y1="7938" x2="51875" y2="7938"/>
                        <a14:foregroundMark x1="51992" y1="13313" x2="51992" y2="13313"/>
                        <a14:foregroundMark x1="51992" y1="13313" x2="51289" y2="16688"/>
                        <a14:foregroundMark x1="52578" y1="6813" x2="52578" y2="6813"/>
                        <a14:foregroundMark x1="45742" y1="6500" x2="45742" y2="6500"/>
                        <a14:foregroundMark x1="22813" y1="81875" x2="22813" y2="84625"/>
                      </a14:backgroundRemoval>
                    </a14:imgEffect>
                  </a14:imgLayer>
                </a14:imgProps>
              </a:ext>
              <a:ext uri="{28A0092B-C50C-407E-A947-70E740481C1C}">
                <a14:useLocalDpi xmlns:a14="http://schemas.microsoft.com/office/drawing/2010/main" val="0"/>
              </a:ext>
            </a:extLst>
          </a:blip>
          <a:srcRect/>
          <a:stretch>
            <a:fillRect/>
          </a:stretch>
        </p:blipFill>
        <p:spPr bwMode="auto">
          <a:xfrm>
            <a:off x="-870856" y="3866809"/>
            <a:ext cx="4931228" cy="308201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urple teddy bear cartoon symbol Stock Vector Image &amp; Art - Alamy">
            <a:extLst>
              <a:ext uri="{FF2B5EF4-FFF2-40B4-BE49-F238E27FC236}">
                <a16:creationId xmlns:a16="http://schemas.microsoft.com/office/drawing/2014/main" id="{30382451-E7E7-3118-62DB-F20A83A0B3F7}"/>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6852" b="90185" l="10000" r="90000">
                        <a14:foregroundMark x1="44231" y1="10370" x2="44231" y2="10370"/>
                        <a14:foregroundMark x1="44423" y1="7222" x2="44423" y2="7222"/>
                        <a14:foregroundMark x1="47308" y1="86111" x2="47308" y2="86111"/>
                        <a14:foregroundMark x1="46731" y1="90185" x2="46731" y2="90185"/>
                      </a14:backgroundRemoval>
                    </a14:imgEffect>
                  </a14:imgLayer>
                </a14:imgProps>
              </a:ext>
              <a:ext uri="{28A0092B-C50C-407E-A947-70E740481C1C}">
                <a14:useLocalDpi xmlns:a14="http://schemas.microsoft.com/office/drawing/2010/main" val="0"/>
              </a:ext>
            </a:extLst>
          </a:blip>
          <a:srcRect b="5344"/>
          <a:stretch/>
        </p:blipFill>
        <p:spPr bwMode="auto">
          <a:xfrm rot="820571" flipH="1">
            <a:off x="8240938" y="3419133"/>
            <a:ext cx="3488418" cy="3429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hristmas present, creative christmas book, christmas, christmas gift png |  PNGWing">
            <a:extLst>
              <a:ext uri="{FF2B5EF4-FFF2-40B4-BE49-F238E27FC236}">
                <a16:creationId xmlns:a16="http://schemas.microsoft.com/office/drawing/2014/main" id="{0B5D6892-F6BA-B445-D232-D97AC79231F7}"/>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3628" b="97461" l="7935" r="93370">
                        <a14:foregroundMark x1="50109" y1="6046" x2="50326" y2="8585"/>
                        <a14:foregroundMark x1="59022" y1="3869" x2="59022" y2="3869"/>
                        <a14:foregroundMark x1="92935" y1="35429" x2="92935" y2="35429"/>
                        <a14:foregroundMark x1="77500" y1="39420" x2="74022" y2="51632"/>
                        <a14:foregroundMark x1="59022" y1="36155" x2="59891" y2="42080"/>
                        <a14:foregroundMark x1="75217" y1="49577" x2="80000" y2="54776"/>
                        <a14:foregroundMark x1="93261" y1="51149" x2="93261" y2="51149"/>
                        <a14:foregroundMark x1="93043" y1="35429" x2="93043" y2="35429"/>
                        <a14:foregroundMark x1="93478" y1="35913" x2="93478" y2="35913"/>
                        <a14:foregroundMark x1="50000" y1="51391" x2="55109" y2="58283"/>
                        <a14:foregroundMark x1="8152" y1="46796" x2="8152" y2="46796"/>
                        <a14:foregroundMark x1="42609" y1="92503" x2="42609" y2="92503"/>
                        <a14:foregroundMark x1="68696" y1="94438" x2="68696" y2="94438"/>
                        <a14:foregroundMark x1="44022" y1="95042" x2="44022" y2="95042"/>
                        <a14:foregroundMark x1="68370" y1="97461" x2="68370" y2="97461"/>
                        <a14:foregroundMark x1="80652" y1="21282" x2="80652" y2="21282"/>
                      </a14:backgroundRemoval>
                    </a14:imgEffect>
                  </a14:imgLayer>
                </a14:imgProps>
              </a:ext>
              <a:ext uri="{28A0092B-C50C-407E-A947-70E740481C1C}">
                <a14:useLocalDpi xmlns:a14="http://schemas.microsoft.com/office/drawing/2010/main" val="0"/>
              </a:ext>
            </a:extLst>
          </a:blip>
          <a:srcRect/>
          <a:stretch>
            <a:fillRect/>
          </a:stretch>
        </p:blipFill>
        <p:spPr bwMode="auto">
          <a:xfrm>
            <a:off x="5895703" y="3984602"/>
            <a:ext cx="3166654" cy="284643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ình ảnh Trái Tim Và Máy Bay Giấy PNG , Máy Bay Giấy, Tim, Yêu Và Quý PNG  và Vector với nền trong suốt để tải xuống miễn phí">
            <a:extLst>
              <a:ext uri="{FF2B5EF4-FFF2-40B4-BE49-F238E27FC236}">
                <a16:creationId xmlns:a16="http://schemas.microsoft.com/office/drawing/2014/main" id="{52E27AFA-36FB-635D-EDCA-0191993B1AA2}"/>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90000" l="10000" r="91146">
                        <a14:foregroundMark x1="91146" y1="11250" x2="91146" y2="11250"/>
                        <a14:foregroundMark x1="60625" y1="59219" x2="60625" y2="59219"/>
                        <a14:foregroundMark x1="37396" y1="67344" x2="37396" y2="67344"/>
                        <a14:foregroundMark x1="12188" y1="75938" x2="12188" y2="75938"/>
                        <a14:foregroundMark x1="45104" y1="59531" x2="45104" y2="59531"/>
                        <a14:foregroundMark x1="49896" y1="52812" x2="49896" y2="52812"/>
                        <a14:foregroundMark x1="47292" y1="50313" x2="47292" y2="50313"/>
                        <a14:foregroundMark x1="47188" y1="54531" x2="47188" y2="54531"/>
                        <a14:foregroundMark x1="12708" y1="85781" x2="12708" y2="85781"/>
                        <a14:backgroundMark x1="48438" y1="52656" x2="48438" y2="52656"/>
                        <a14:backgroundMark x1="14688" y1="86094" x2="14688" y2="86094"/>
                      </a14:backgroundRemoval>
                    </a14:imgEffect>
                  </a14:imgLayer>
                </a14:imgProps>
              </a:ext>
              <a:ext uri="{28A0092B-C50C-407E-A947-70E740481C1C}">
                <a14:useLocalDpi xmlns:a14="http://schemas.microsoft.com/office/drawing/2010/main" val="0"/>
              </a:ext>
            </a:extLst>
          </a:blip>
          <a:srcRect t="33426" r="35481"/>
          <a:stretch/>
        </p:blipFill>
        <p:spPr bwMode="auto">
          <a:xfrm rot="1376686">
            <a:off x="7328425" y="-933208"/>
            <a:ext cx="3991011" cy="2745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87164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1745595" cy="6431280"/>
            <a:chOff x="0" y="0"/>
            <a:chExt cx="18497" cy="10128"/>
          </a:xfrm>
        </p:grpSpPr>
        <p:sp>
          <p:nvSpPr>
            <p:cNvPr id="14" name="矩形 17"/>
            <p:cNvSpPr/>
            <p:nvPr/>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0" y="0"/>
              <a:ext cx="2260" cy="3031"/>
            </a:xfrm>
            <a:prstGeom prst="rect">
              <a:avLst/>
            </a:prstGeom>
          </p:spPr>
        </p:pic>
      </p:grpSp>
      <p:pic>
        <p:nvPicPr>
          <p:cNvPr id="17" name="图片 18" descr="46"/>
          <p:cNvPicPr>
            <a:picLocks noChangeAspect="1"/>
          </p:cNvPicPr>
          <p:nvPr/>
        </p:nvPicPr>
        <p:blipFill>
          <a:blip r:embed="rId4"/>
          <a:stretch>
            <a:fillRect/>
          </a:stretch>
        </p:blipFill>
        <p:spPr>
          <a:xfrm>
            <a:off x="-86360" y="4399280"/>
            <a:ext cx="12192000" cy="2458720"/>
          </a:xfrm>
          <a:prstGeom prst="rect">
            <a:avLst/>
          </a:prstGeom>
        </p:spPr>
      </p:pic>
      <p:sp>
        <p:nvSpPr>
          <p:cNvPr id="19" name="矩形 12">
            <a:extLst>
              <a:ext uri="{FF2B5EF4-FFF2-40B4-BE49-F238E27FC236}">
                <a16:creationId xmlns:a16="http://schemas.microsoft.com/office/drawing/2014/main" id="{A4EFF30D-566E-44C0-AB3D-FDDFD2E1A742}"/>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Arial" panose="020B0604020202020204" pitchFamily="34" charset="0"/>
              <a:ea typeface="包图简圆体" panose="02010601030101010101" pitchFamily="2" charset="-122"/>
              <a:cs typeface="Arial" panose="020B0604020202020204" pitchFamily="34" charset="0"/>
            </a:endParaRPr>
          </a:p>
        </p:txBody>
      </p:sp>
      <p:pic>
        <p:nvPicPr>
          <p:cNvPr id="20" name="图片 13">
            <a:extLst>
              <a:ext uri="{FF2B5EF4-FFF2-40B4-BE49-F238E27FC236}">
                <a16:creationId xmlns:a16="http://schemas.microsoft.com/office/drawing/2014/main" id="{AE821D81-CA24-49B9-BAA7-1CAC32A1DC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5748" y="5940962"/>
            <a:ext cx="1338262" cy="780299"/>
          </a:xfrm>
          <a:prstGeom prst="rect">
            <a:avLst/>
          </a:prstGeom>
        </p:spPr>
      </p:pic>
      <p:sp>
        <p:nvSpPr>
          <p:cNvPr id="21" name="矩形 14">
            <a:extLst>
              <a:ext uri="{FF2B5EF4-FFF2-40B4-BE49-F238E27FC236}">
                <a16:creationId xmlns:a16="http://schemas.microsoft.com/office/drawing/2014/main" id="{0B204D69-0F62-499A-B99D-377F91EAAEDC}"/>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22" name="图片 15">
            <a:extLst>
              <a:ext uri="{FF2B5EF4-FFF2-40B4-BE49-F238E27FC236}">
                <a16:creationId xmlns:a16="http://schemas.microsoft.com/office/drawing/2014/main" id="{9F9AC201-14E9-48A4-BCD3-03520F814E1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pic>
        <p:nvPicPr>
          <p:cNvPr id="23" name="Picture 2">
            <a:extLst>
              <a:ext uri="{FF2B5EF4-FFF2-40B4-BE49-F238E27FC236}">
                <a16:creationId xmlns:a16="http://schemas.microsoft.com/office/drawing/2014/main" id="{444CE738-EA8F-4D49-B5C2-4310EE35C7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83006" y="247994"/>
            <a:ext cx="2236787"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1">
            <a:hlinkClick r:id="" action="ppaction://noaction"/>
            <a:extLst>
              <a:ext uri="{FF2B5EF4-FFF2-40B4-BE49-F238E27FC236}">
                <a16:creationId xmlns:a16="http://schemas.microsoft.com/office/drawing/2014/main" id="{183C79EC-0C75-4B4D-AB23-82680B2606E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627541" y="558800"/>
            <a:ext cx="777936" cy="665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a:extLst>
              <a:ext uri="{FF2B5EF4-FFF2-40B4-BE49-F238E27FC236}">
                <a16:creationId xmlns:a16="http://schemas.microsoft.com/office/drawing/2014/main" id="{20F836F5-49E9-7584-E560-CF885B2981DB}"/>
              </a:ext>
            </a:extLst>
          </p:cNvPr>
          <p:cNvGrpSpPr/>
          <p:nvPr/>
        </p:nvGrpSpPr>
        <p:grpSpPr>
          <a:xfrm>
            <a:off x="1152656" y="1356188"/>
            <a:ext cx="7574794" cy="3585681"/>
            <a:chOff x="4144021" y="1484380"/>
            <a:chExt cx="7574794" cy="5189129"/>
          </a:xfrm>
        </p:grpSpPr>
        <p:grpSp>
          <p:nvGrpSpPr>
            <p:cNvPr id="4" name="Group 3">
              <a:extLst>
                <a:ext uri="{FF2B5EF4-FFF2-40B4-BE49-F238E27FC236}">
                  <a16:creationId xmlns:a16="http://schemas.microsoft.com/office/drawing/2014/main" id="{155223DD-FC11-73A0-2882-0C6A7C407A57}"/>
                </a:ext>
              </a:extLst>
            </p:cNvPr>
            <p:cNvGrpSpPr/>
            <p:nvPr/>
          </p:nvGrpSpPr>
          <p:grpSpPr>
            <a:xfrm>
              <a:off x="4144021" y="1484380"/>
              <a:ext cx="7574794" cy="4840220"/>
              <a:chOff x="4436414" y="1551563"/>
              <a:chExt cx="7327378" cy="4327762"/>
            </a:xfrm>
          </p:grpSpPr>
          <p:sp>
            <p:nvSpPr>
              <p:cNvPr id="7" name="Rectangle: Diagonal Corners Rounded 4">
                <a:extLst>
                  <a:ext uri="{FF2B5EF4-FFF2-40B4-BE49-F238E27FC236}">
                    <a16:creationId xmlns:a16="http://schemas.microsoft.com/office/drawing/2014/main" id="{177F335C-9DFF-31EF-122D-C80AD8D84A32}"/>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Diagonal Corners Rounded 30">
                <a:extLst>
                  <a:ext uri="{FF2B5EF4-FFF2-40B4-BE49-F238E27FC236}">
                    <a16:creationId xmlns:a16="http://schemas.microsoft.com/office/drawing/2014/main" id="{8B919FCD-11E9-6711-5C37-C082A9B2BFF9}"/>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BD5DE03D-4496-F27C-AB5B-0617028AC87B}"/>
                </a:ext>
              </a:extLst>
            </p:cNvPr>
            <p:cNvSpPr txBox="1"/>
            <p:nvPr/>
          </p:nvSpPr>
          <p:spPr>
            <a:xfrm>
              <a:off x="4306458" y="1840327"/>
              <a:ext cx="7123372" cy="48331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Mỗi một gia đình đều có nhu cầu tiêu dùng riêng để phục vụ cho cuộc sống hằng ngày. Việc cân nhắc mua đồ gì, ở đâu giúp chúng ta đảm bảo chi tiêu tiết kiệm.</a:t>
              </a:r>
              <a:endPar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pic>
        <p:nvPicPr>
          <p:cNvPr id="9" name="Picture 2" descr="Feliz Menino Bonitinho Garoto Com Idéia De Luz | Art drawings for kids,  School art activities, Back to school art activity">
            <a:extLst>
              <a:ext uri="{FF2B5EF4-FFF2-40B4-BE49-F238E27FC236}">
                <a16:creationId xmlns:a16="http://schemas.microsoft.com/office/drawing/2014/main" id="{0C7368BC-637D-5004-51BE-DE3CFB915F70}"/>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7388999" y="2311247"/>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4416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p:nvSpPr>
        <p:spPr>
          <a:xfrm>
            <a:off x="447040" y="426720"/>
            <a:ext cx="11298555" cy="6004560"/>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sp>
        <p:nvSpPr>
          <p:cNvPr id="6" name="TextBox 5">
            <a:extLst>
              <a:ext uri="{FF2B5EF4-FFF2-40B4-BE49-F238E27FC236}">
                <a16:creationId xmlns:a16="http://schemas.microsoft.com/office/drawing/2014/main" id="{668EDD68-2590-2D03-0EEF-246EEF3B61F4}"/>
              </a:ext>
            </a:extLst>
          </p:cNvPr>
          <p:cNvSpPr txBox="1"/>
          <p:nvPr/>
        </p:nvSpPr>
        <p:spPr>
          <a:xfrm>
            <a:off x="801384" y="565079"/>
            <a:ext cx="10767317" cy="2677656"/>
          </a:xfrm>
          <a:prstGeom prst="rect">
            <a:avLst/>
          </a:prstGeom>
          <a:noFill/>
        </p:spPr>
        <p:txBody>
          <a:bodyPr wrap="square" rtlCol="0">
            <a:spAutoFit/>
          </a:bodyPr>
          <a:lstStyle/>
          <a:p>
            <a:pPr marL="457200" lvl="0" indent="-457200" algn="just">
              <a:buFont typeface="Arial" panose="020B0604020202020204" pitchFamily="34" charset="0"/>
              <a:buChar char="•"/>
            </a:pPr>
            <a:r>
              <a:rPr lang="en-US" sz="2800" dirty="0">
                <a:solidFill>
                  <a:srgbClr val="002060"/>
                </a:solidFill>
                <a:latin typeface="Cambria" panose="02040503050406030204" pitchFamily="18" charset="0"/>
                <a:ea typeface="Cambria" panose="02040503050406030204" pitchFamily="18" charset="0"/>
                <a:cs typeface="Times New Roman" panose="02020603050405020304" pitchFamily="18" charset="0"/>
              </a:rPr>
              <a:t>C</a:t>
            </a:r>
            <a:r>
              <a:rPr lang="vi-VN" sz="2800" dirty="0">
                <a:solidFill>
                  <a:srgbClr val="002060"/>
                </a:solidFill>
                <a:latin typeface="Cambria" panose="02040503050406030204" pitchFamily="18" charset="0"/>
                <a:ea typeface="Cambria" panose="02040503050406030204" pitchFamily="18" charset="0"/>
                <a:cs typeface="Times New Roman" panose="02020603050405020304" pitchFamily="18" charset="0"/>
              </a:rPr>
              <a:t>ác nhóm lần lượt đem lên hai đồ vật có công dụng giống nhau nhưng khác nhau về mẫu mã và nơi sản xuất để các nhóm khác đoán giá tiền. </a:t>
            </a:r>
            <a:endParaRPr lang="en-US" sz="2800"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p>
            <a:pPr marL="457200" indent="-457200" algn="just">
              <a:buFont typeface="Arial" panose="020B0604020202020204" pitchFamily="34" charset="0"/>
              <a:buChar char="•"/>
            </a:pPr>
            <a:r>
              <a:rPr lang="nl-NL" sz="2800" dirty="0">
                <a:solidFill>
                  <a:srgbClr val="002060"/>
                </a:solidFill>
                <a:latin typeface="Cambria" panose="02040503050406030204" pitchFamily="18" charset="0"/>
                <a:ea typeface="Cambria" panose="02040503050406030204" pitchFamily="18" charset="0"/>
              </a:rPr>
              <a:t>Đại diện từng nhóm đứng trước lớp đưa ra hai sản phẩm của nhóm mình. Các nhóm khác thảo luận và đưa ra giá sản phẩm. </a:t>
            </a:r>
          </a:p>
          <a:p>
            <a:pPr marL="457200" indent="-457200" algn="just">
              <a:buFont typeface="Arial" panose="020B0604020202020204" pitchFamily="34" charset="0"/>
              <a:buChar char="•"/>
            </a:pPr>
            <a:r>
              <a:rPr lang="nl-NL" sz="2800" dirty="0">
                <a:solidFill>
                  <a:srgbClr val="002060"/>
                </a:solidFill>
                <a:latin typeface="Cambria" panose="02040503050406030204" pitchFamily="18" charset="0"/>
                <a:ea typeface="Cambria" panose="02040503050406030204" pitchFamily="18" charset="0"/>
              </a:rPr>
              <a:t>Nhóm nào đoán giá gần đúng với giá thực tế nhất sẽ chiến thắng.</a:t>
            </a:r>
            <a:endParaRPr lang="en-US" sz="2800" dirty="0">
              <a:solidFill>
                <a:srgbClr val="002060"/>
              </a:solidFill>
              <a:latin typeface="Cambria" panose="02040503050406030204" pitchFamily="18" charset="0"/>
              <a:ea typeface="Cambria" panose="02040503050406030204" pitchFamily="18" charset="0"/>
            </a:endParaRPr>
          </a:p>
        </p:txBody>
      </p:sp>
      <p:pic>
        <p:nvPicPr>
          <p:cNvPr id="3" name="Picture 2">
            <a:extLst>
              <a:ext uri="{FF2B5EF4-FFF2-40B4-BE49-F238E27FC236}">
                <a16:creationId xmlns:a16="http://schemas.microsoft.com/office/drawing/2014/main" id="{78D6589E-B454-C6A2-560C-7682E5011D06}"/>
              </a:ext>
            </a:extLst>
          </p:cNvPr>
          <p:cNvPicPr>
            <a:picLocks noChangeAspect="1"/>
          </p:cNvPicPr>
          <p:nvPr/>
        </p:nvPicPr>
        <p:blipFill>
          <a:blip r:embed="rId3"/>
          <a:stretch>
            <a:fillRect/>
          </a:stretch>
        </p:blipFill>
        <p:spPr>
          <a:xfrm>
            <a:off x="4361379" y="3457682"/>
            <a:ext cx="3962400" cy="2819400"/>
          </a:xfrm>
          <a:prstGeom prst="rect">
            <a:avLst/>
          </a:prstGeom>
        </p:spPr>
      </p:pic>
    </p:spTree>
    <p:extLst>
      <p:ext uri="{BB962C8B-B14F-4D97-AF65-F5344CB8AC3E}">
        <p14:creationId xmlns:p14="http://schemas.microsoft.com/office/powerpoint/2010/main" val="10824319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形状&#10;&#10;低可信度描述已自动生成">
            <a:extLst>
              <a:ext uri="{FF2B5EF4-FFF2-40B4-BE49-F238E27FC236}">
                <a16:creationId xmlns:a16="http://schemas.microsoft.com/office/drawing/2014/main" id="{3934347C-0DB5-6242-5A71-30849306E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8" descr="卡通人物&#10;&#10;中度可信度描述已自动生成">
            <a:extLst>
              <a:ext uri="{FF2B5EF4-FFF2-40B4-BE49-F238E27FC236}">
                <a16:creationId xmlns:a16="http://schemas.microsoft.com/office/drawing/2014/main" id="{A7D97FF5-89B3-A5D2-C5D4-80A595E42D83}"/>
              </a:ext>
            </a:extLst>
          </p:cNvPr>
          <p:cNvPicPr>
            <a:picLocks noChangeAspect="1"/>
          </p:cNvPicPr>
          <p:nvPr/>
        </p:nvPicPr>
        <p:blipFill rotWithShape="1">
          <a:blip r:embed="rId3">
            <a:extLst>
              <a:ext uri="{28A0092B-C50C-407E-A947-70E740481C1C}">
                <a14:useLocalDpi xmlns:a14="http://schemas.microsoft.com/office/drawing/2010/main" val="0"/>
              </a:ext>
            </a:extLst>
          </a:blip>
          <a:srcRect r="51134" b="49895"/>
          <a:stretch/>
        </p:blipFill>
        <p:spPr>
          <a:xfrm>
            <a:off x="0" y="0"/>
            <a:ext cx="2235200" cy="3436196"/>
          </a:xfrm>
          <a:prstGeom prst="rect">
            <a:avLst/>
          </a:prstGeom>
        </p:spPr>
      </p:pic>
      <p:pic>
        <p:nvPicPr>
          <p:cNvPr id="8" name="图片 17" descr="卡通人物&#10;&#10;中度可信度描述已自动生成">
            <a:extLst>
              <a:ext uri="{FF2B5EF4-FFF2-40B4-BE49-F238E27FC236}">
                <a16:creationId xmlns:a16="http://schemas.microsoft.com/office/drawing/2014/main" id="{BE58BABF-A82D-CDA8-67E5-ED3C81576489}"/>
              </a:ext>
            </a:extLst>
          </p:cNvPr>
          <p:cNvPicPr>
            <a:picLocks noChangeAspect="1"/>
          </p:cNvPicPr>
          <p:nvPr/>
        </p:nvPicPr>
        <p:blipFill rotWithShape="1">
          <a:blip r:embed="rId3">
            <a:extLst>
              <a:ext uri="{28A0092B-C50C-407E-A947-70E740481C1C}">
                <a14:useLocalDpi xmlns:a14="http://schemas.microsoft.com/office/drawing/2010/main" val="0"/>
              </a:ext>
            </a:extLst>
          </a:blip>
          <a:srcRect l="53355" b="60423"/>
          <a:stretch/>
        </p:blipFill>
        <p:spPr>
          <a:xfrm>
            <a:off x="10058400" y="0"/>
            <a:ext cx="2133600" cy="2714171"/>
          </a:xfrm>
          <a:prstGeom prst="rect">
            <a:avLst/>
          </a:prstGeom>
        </p:spPr>
      </p:pic>
      <p:pic>
        <p:nvPicPr>
          <p:cNvPr id="9" name="图片 30" descr="卡通人物&#10;&#10;中度可信度描述已自动生成">
            <a:extLst>
              <a:ext uri="{FF2B5EF4-FFF2-40B4-BE49-F238E27FC236}">
                <a16:creationId xmlns:a16="http://schemas.microsoft.com/office/drawing/2014/main" id="{3E19226D-9A24-4FD3-42BF-F8D7EB8B62DC}"/>
              </a:ext>
            </a:extLst>
          </p:cNvPr>
          <p:cNvPicPr>
            <a:picLocks noChangeAspect="1"/>
          </p:cNvPicPr>
          <p:nvPr/>
        </p:nvPicPr>
        <p:blipFill rotWithShape="1">
          <a:blip r:embed="rId3">
            <a:extLst>
              <a:ext uri="{28A0092B-C50C-407E-A947-70E740481C1C}">
                <a14:useLocalDpi xmlns:a14="http://schemas.microsoft.com/office/drawing/2010/main" val="0"/>
              </a:ext>
            </a:extLst>
          </a:blip>
          <a:srcRect t="64645" r="76416" b="17883"/>
          <a:stretch/>
        </p:blipFill>
        <p:spPr>
          <a:xfrm>
            <a:off x="53356" y="3062701"/>
            <a:ext cx="1228602" cy="1364642"/>
          </a:xfrm>
          <a:prstGeom prst="rect">
            <a:avLst/>
          </a:prstGeom>
        </p:spPr>
      </p:pic>
      <p:pic>
        <p:nvPicPr>
          <p:cNvPr id="10" name="图片 32" descr="卡通人物&#10;&#10;中度可信度描述已自动生成">
            <a:extLst>
              <a:ext uri="{FF2B5EF4-FFF2-40B4-BE49-F238E27FC236}">
                <a16:creationId xmlns:a16="http://schemas.microsoft.com/office/drawing/2014/main" id="{4364EFE1-41E6-571E-25CC-1958E5D486AE}"/>
              </a:ext>
            </a:extLst>
          </p:cNvPr>
          <p:cNvPicPr>
            <a:picLocks noChangeAspect="1"/>
          </p:cNvPicPr>
          <p:nvPr/>
        </p:nvPicPr>
        <p:blipFill rotWithShape="1">
          <a:blip r:embed="rId3">
            <a:extLst>
              <a:ext uri="{28A0092B-C50C-407E-A947-70E740481C1C}">
                <a14:useLocalDpi xmlns:a14="http://schemas.microsoft.com/office/drawing/2010/main" val="0"/>
              </a:ext>
            </a:extLst>
          </a:blip>
          <a:srcRect l="69397" t="60741" r="10018" b="27196"/>
          <a:stretch/>
        </p:blipFill>
        <p:spPr>
          <a:xfrm>
            <a:off x="8093125" y="4662885"/>
            <a:ext cx="1260876" cy="1107882"/>
          </a:xfrm>
          <a:prstGeom prst="rect">
            <a:avLst/>
          </a:prstGeom>
        </p:spPr>
      </p:pic>
      <p:pic>
        <p:nvPicPr>
          <p:cNvPr id="11" name="图片 18" descr="卡通人物&#10;&#10;中度可信度描述已自动生成">
            <a:extLst>
              <a:ext uri="{FF2B5EF4-FFF2-40B4-BE49-F238E27FC236}">
                <a16:creationId xmlns:a16="http://schemas.microsoft.com/office/drawing/2014/main" id="{B989E9FB-BAD0-8D61-1AA2-751CC54747C7}"/>
              </a:ext>
            </a:extLst>
          </p:cNvPr>
          <p:cNvPicPr>
            <a:picLocks noChangeAspect="1"/>
          </p:cNvPicPr>
          <p:nvPr/>
        </p:nvPicPr>
        <p:blipFill rotWithShape="1">
          <a:blip r:embed="rId4">
            <a:extLst>
              <a:ext uri="{28A0092B-C50C-407E-A947-70E740481C1C}">
                <a14:useLocalDpi xmlns:a14="http://schemas.microsoft.com/office/drawing/2010/main" val="0"/>
              </a:ext>
            </a:extLst>
          </a:blip>
          <a:srcRect l="68158" t="86561"/>
          <a:stretch/>
        </p:blipFill>
        <p:spPr>
          <a:xfrm flipH="1">
            <a:off x="53356" y="4998336"/>
            <a:ext cx="2971448" cy="1880315"/>
          </a:xfrm>
          <a:prstGeom prst="rect">
            <a:avLst/>
          </a:prstGeom>
        </p:spPr>
      </p:pic>
      <p:pic>
        <p:nvPicPr>
          <p:cNvPr id="12" name="图片 9" descr="图片包含 游戏机, 花, 桌子, 体育&#10;&#10;描述已自动生成">
            <a:extLst>
              <a:ext uri="{FF2B5EF4-FFF2-40B4-BE49-F238E27FC236}">
                <a16:creationId xmlns:a16="http://schemas.microsoft.com/office/drawing/2014/main" id="{1216D288-4B54-8870-A613-8B6B0EDD8B02}"/>
              </a:ext>
            </a:extLst>
          </p:cNvPr>
          <p:cNvPicPr>
            <a:picLocks noChangeAspect="1"/>
          </p:cNvPicPr>
          <p:nvPr/>
        </p:nvPicPr>
        <p:blipFill rotWithShape="1">
          <a:blip r:embed="rId5">
            <a:extLst>
              <a:ext uri="{28A0092B-C50C-407E-A947-70E740481C1C}">
                <a14:useLocalDpi xmlns:a14="http://schemas.microsoft.com/office/drawing/2010/main" val="0"/>
              </a:ext>
            </a:extLst>
          </a:blip>
          <a:srcRect l="40799" t="83845" r="25657"/>
          <a:stretch/>
        </p:blipFill>
        <p:spPr>
          <a:xfrm flipH="1">
            <a:off x="1801494" y="4481099"/>
            <a:ext cx="3320408" cy="2397552"/>
          </a:xfrm>
          <a:prstGeom prst="rect">
            <a:avLst/>
          </a:prstGeom>
        </p:spPr>
      </p:pic>
      <p:sp>
        <p:nvSpPr>
          <p:cNvPr id="4" name="Rectangle: Rounded Corners 3">
            <a:extLst>
              <a:ext uri="{FF2B5EF4-FFF2-40B4-BE49-F238E27FC236}">
                <a16:creationId xmlns:a16="http://schemas.microsoft.com/office/drawing/2014/main" id="{217B560F-5FAD-5F5C-DA7D-BAF6572C6B31}"/>
              </a:ext>
            </a:extLst>
          </p:cNvPr>
          <p:cNvSpPr/>
          <p:nvPr/>
        </p:nvSpPr>
        <p:spPr>
          <a:xfrm>
            <a:off x="291034" y="339047"/>
            <a:ext cx="11616371" cy="6242055"/>
          </a:xfrm>
          <a:custGeom>
            <a:avLst/>
            <a:gdLst>
              <a:gd name="connsiteX0" fmla="*/ 0 w 11616371"/>
              <a:gd name="connsiteY0" fmla="*/ 1040363 h 6242055"/>
              <a:gd name="connsiteX1" fmla="*/ 1040363 w 11616371"/>
              <a:gd name="connsiteY1" fmla="*/ 0 h 6242055"/>
              <a:gd name="connsiteX2" fmla="*/ 1350271 w 11616371"/>
              <a:gd name="connsiteY2" fmla="*/ 0 h 6242055"/>
              <a:gd name="connsiteX3" fmla="*/ 1946249 w 11616371"/>
              <a:gd name="connsiteY3" fmla="*/ 0 h 6242055"/>
              <a:gd name="connsiteX4" fmla="*/ 2351514 w 11616371"/>
              <a:gd name="connsiteY4" fmla="*/ 0 h 6242055"/>
              <a:gd name="connsiteX5" fmla="*/ 3042848 w 11616371"/>
              <a:gd name="connsiteY5" fmla="*/ 0 h 6242055"/>
              <a:gd name="connsiteX6" fmla="*/ 3829539 w 11616371"/>
              <a:gd name="connsiteY6" fmla="*/ 0 h 6242055"/>
              <a:gd name="connsiteX7" fmla="*/ 4616230 w 11616371"/>
              <a:gd name="connsiteY7" fmla="*/ 0 h 6242055"/>
              <a:gd name="connsiteX8" fmla="*/ 5116851 w 11616371"/>
              <a:gd name="connsiteY8" fmla="*/ 0 h 6242055"/>
              <a:gd name="connsiteX9" fmla="*/ 5808186 w 11616371"/>
              <a:gd name="connsiteY9" fmla="*/ 0 h 6242055"/>
              <a:gd name="connsiteX10" fmla="*/ 6499520 w 11616371"/>
              <a:gd name="connsiteY10" fmla="*/ 0 h 6242055"/>
              <a:gd name="connsiteX11" fmla="*/ 7000141 w 11616371"/>
              <a:gd name="connsiteY11" fmla="*/ 0 h 6242055"/>
              <a:gd name="connsiteX12" fmla="*/ 7500762 w 11616371"/>
              <a:gd name="connsiteY12" fmla="*/ 0 h 6242055"/>
              <a:gd name="connsiteX13" fmla="*/ 8001384 w 11616371"/>
              <a:gd name="connsiteY13" fmla="*/ 0 h 6242055"/>
              <a:gd name="connsiteX14" fmla="*/ 8692718 w 11616371"/>
              <a:gd name="connsiteY14" fmla="*/ 0 h 6242055"/>
              <a:gd name="connsiteX15" fmla="*/ 9193339 w 11616371"/>
              <a:gd name="connsiteY15" fmla="*/ 0 h 6242055"/>
              <a:gd name="connsiteX16" fmla="*/ 9693961 w 11616371"/>
              <a:gd name="connsiteY16" fmla="*/ 0 h 6242055"/>
              <a:gd name="connsiteX17" fmla="*/ 10576008 w 11616371"/>
              <a:gd name="connsiteY17" fmla="*/ 0 h 6242055"/>
              <a:gd name="connsiteX18" fmla="*/ 11616371 w 11616371"/>
              <a:gd name="connsiteY18" fmla="*/ 1040363 h 6242055"/>
              <a:gd name="connsiteX19" fmla="*/ 11616371 w 11616371"/>
              <a:gd name="connsiteY19" fmla="*/ 1676452 h 6242055"/>
              <a:gd name="connsiteX20" fmla="*/ 11616371 w 11616371"/>
              <a:gd name="connsiteY20" fmla="*/ 2270927 h 6242055"/>
              <a:gd name="connsiteX21" fmla="*/ 11616371 w 11616371"/>
              <a:gd name="connsiteY21" fmla="*/ 2782176 h 6242055"/>
              <a:gd name="connsiteX22" fmla="*/ 11616371 w 11616371"/>
              <a:gd name="connsiteY22" fmla="*/ 3459879 h 6242055"/>
              <a:gd name="connsiteX23" fmla="*/ 11616371 w 11616371"/>
              <a:gd name="connsiteY23" fmla="*/ 4012741 h 6242055"/>
              <a:gd name="connsiteX24" fmla="*/ 11616371 w 11616371"/>
              <a:gd name="connsiteY24" fmla="*/ 4690443 h 6242055"/>
              <a:gd name="connsiteX25" fmla="*/ 11616371 w 11616371"/>
              <a:gd name="connsiteY25" fmla="*/ 5201692 h 6242055"/>
              <a:gd name="connsiteX26" fmla="*/ 10576008 w 11616371"/>
              <a:gd name="connsiteY26" fmla="*/ 6242055 h 6242055"/>
              <a:gd name="connsiteX27" fmla="*/ 10075387 w 11616371"/>
              <a:gd name="connsiteY27" fmla="*/ 6242055 h 6242055"/>
              <a:gd name="connsiteX28" fmla="*/ 9765478 w 11616371"/>
              <a:gd name="connsiteY28" fmla="*/ 6242055 h 6242055"/>
              <a:gd name="connsiteX29" fmla="*/ 9360213 w 11616371"/>
              <a:gd name="connsiteY29" fmla="*/ 6242055 h 6242055"/>
              <a:gd name="connsiteX30" fmla="*/ 8764235 w 11616371"/>
              <a:gd name="connsiteY30" fmla="*/ 6242055 h 6242055"/>
              <a:gd name="connsiteX31" fmla="*/ 8358971 w 11616371"/>
              <a:gd name="connsiteY31" fmla="*/ 6242055 h 6242055"/>
              <a:gd name="connsiteX32" fmla="*/ 8049062 w 11616371"/>
              <a:gd name="connsiteY32" fmla="*/ 6242055 h 6242055"/>
              <a:gd name="connsiteX33" fmla="*/ 7548441 w 11616371"/>
              <a:gd name="connsiteY33" fmla="*/ 6242055 h 6242055"/>
              <a:gd name="connsiteX34" fmla="*/ 7143176 w 11616371"/>
              <a:gd name="connsiteY34" fmla="*/ 6242055 h 6242055"/>
              <a:gd name="connsiteX35" fmla="*/ 6833267 w 11616371"/>
              <a:gd name="connsiteY35" fmla="*/ 6242055 h 6242055"/>
              <a:gd name="connsiteX36" fmla="*/ 6141933 w 11616371"/>
              <a:gd name="connsiteY36" fmla="*/ 6242055 h 6242055"/>
              <a:gd name="connsiteX37" fmla="*/ 5545955 w 11616371"/>
              <a:gd name="connsiteY37" fmla="*/ 6242055 h 6242055"/>
              <a:gd name="connsiteX38" fmla="*/ 4949977 w 11616371"/>
              <a:gd name="connsiteY38" fmla="*/ 6242055 h 6242055"/>
              <a:gd name="connsiteX39" fmla="*/ 4449356 w 11616371"/>
              <a:gd name="connsiteY39" fmla="*/ 6242055 h 6242055"/>
              <a:gd name="connsiteX40" fmla="*/ 3948735 w 11616371"/>
              <a:gd name="connsiteY40" fmla="*/ 6242055 h 6242055"/>
              <a:gd name="connsiteX41" fmla="*/ 3257400 w 11616371"/>
              <a:gd name="connsiteY41" fmla="*/ 6242055 h 6242055"/>
              <a:gd name="connsiteX42" fmla="*/ 2756779 w 11616371"/>
              <a:gd name="connsiteY42" fmla="*/ 6242055 h 6242055"/>
              <a:gd name="connsiteX43" fmla="*/ 2446871 w 11616371"/>
              <a:gd name="connsiteY43" fmla="*/ 6242055 h 6242055"/>
              <a:gd name="connsiteX44" fmla="*/ 1850893 w 11616371"/>
              <a:gd name="connsiteY44" fmla="*/ 6242055 h 6242055"/>
              <a:gd name="connsiteX45" fmla="*/ 1040363 w 11616371"/>
              <a:gd name="connsiteY45" fmla="*/ 6242055 h 6242055"/>
              <a:gd name="connsiteX46" fmla="*/ 0 w 11616371"/>
              <a:gd name="connsiteY46" fmla="*/ 5201692 h 6242055"/>
              <a:gd name="connsiteX47" fmla="*/ 0 w 11616371"/>
              <a:gd name="connsiteY47" fmla="*/ 4732056 h 6242055"/>
              <a:gd name="connsiteX48" fmla="*/ 0 w 11616371"/>
              <a:gd name="connsiteY48" fmla="*/ 4262421 h 6242055"/>
              <a:gd name="connsiteX49" fmla="*/ 0 w 11616371"/>
              <a:gd name="connsiteY49" fmla="*/ 3792785 h 6242055"/>
              <a:gd name="connsiteX50" fmla="*/ 0 w 11616371"/>
              <a:gd name="connsiteY50" fmla="*/ 3281536 h 6242055"/>
              <a:gd name="connsiteX51" fmla="*/ 0 w 11616371"/>
              <a:gd name="connsiteY51" fmla="*/ 2603834 h 6242055"/>
              <a:gd name="connsiteX52" fmla="*/ 0 w 11616371"/>
              <a:gd name="connsiteY52" fmla="*/ 1926132 h 6242055"/>
              <a:gd name="connsiteX53" fmla="*/ 0 w 11616371"/>
              <a:gd name="connsiteY53" fmla="*/ 1040363 h 624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616371" h="6242055" fill="none" extrusionOk="0">
                <a:moveTo>
                  <a:pt x="0" y="1040363"/>
                </a:moveTo>
                <a:cubicBezTo>
                  <a:pt x="-81466" y="448494"/>
                  <a:pt x="589638" y="-30210"/>
                  <a:pt x="1040363" y="0"/>
                </a:cubicBezTo>
                <a:cubicBezTo>
                  <a:pt x="1195201" y="-22559"/>
                  <a:pt x="1236894" y="25163"/>
                  <a:pt x="1350271" y="0"/>
                </a:cubicBezTo>
                <a:cubicBezTo>
                  <a:pt x="1463648" y="-25163"/>
                  <a:pt x="1733997" y="28056"/>
                  <a:pt x="1946249" y="0"/>
                </a:cubicBezTo>
                <a:cubicBezTo>
                  <a:pt x="2158501" y="-28056"/>
                  <a:pt x="2152765" y="48451"/>
                  <a:pt x="2351514" y="0"/>
                </a:cubicBezTo>
                <a:cubicBezTo>
                  <a:pt x="2550263" y="-48451"/>
                  <a:pt x="2746516" y="9543"/>
                  <a:pt x="3042848" y="0"/>
                </a:cubicBezTo>
                <a:cubicBezTo>
                  <a:pt x="3339180" y="-9543"/>
                  <a:pt x="3495595" y="79471"/>
                  <a:pt x="3829539" y="0"/>
                </a:cubicBezTo>
                <a:cubicBezTo>
                  <a:pt x="4163483" y="-79471"/>
                  <a:pt x="4431701" y="79228"/>
                  <a:pt x="4616230" y="0"/>
                </a:cubicBezTo>
                <a:cubicBezTo>
                  <a:pt x="4800759" y="-79228"/>
                  <a:pt x="4908736" y="57501"/>
                  <a:pt x="5116851" y="0"/>
                </a:cubicBezTo>
                <a:cubicBezTo>
                  <a:pt x="5324966" y="-57501"/>
                  <a:pt x="5551871" y="61823"/>
                  <a:pt x="5808186" y="0"/>
                </a:cubicBezTo>
                <a:cubicBezTo>
                  <a:pt x="6064502" y="-61823"/>
                  <a:pt x="6163391" y="7789"/>
                  <a:pt x="6499520" y="0"/>
                </a:cubicBezTo>
                <a:cubicBezTo>
                  <a:pt x="6835649" y="-7789"/>
                  <a:pt x="6887780" y="47717"/>
                  <a:pt x="7000141" y="0"/>
                </a:cubicBezTo>
                <a:cubicBezTo>
                  <a:pt x="7112502" y="-47717"/>
                  <a:pt x="7394178" y="6448"/>
                  <a:pt x="7500762" y="0"/>
                </a:cubicBezTo>
                <a:cubicBezTo>
                  <a:pt x="7607346" y="-6448"/>
                  <a:pt x="7833815" y="44953"/>
                  <a:pt x="8001384" y="0"/>
                </a:cubicBezTo>
                <a:cubicBezTo>
                  <a:pt x="8168953" y="-44953"/>
                  <a:pt x="8553663" y="24347"/>
                  <a:pt x="8692718" y="0"/>
                </a:cubicBezTo>
                <a:cubicBezTo>
                  <a:pt x="8831773" y="-24347"/>
                  <a:pt x="9047632" y="33901"/>
                  <a:pt x="9193339" y="0"/>
                </a:cubicBezTo>
                <a:cubicBezTo>
                  <a:pt x="9339046" y="-33901"/>
                  <a:pt x="9535448" y="5820"/>
                  <a:pt x="9693961" y="0"/>
                </a:cubicBezTo>
                <a:cubicBezTo>
                  <a:pt x="9852474" y="-5820"/>
                  <a:pt x="10297512" y="40689"/>
                  <a:pt x="10576008" y="0"/>
                </a:cubicBezTo>
                <a:cubicBezTo>
                  <a:pt x="11095891" y="122946"/>
                  <a:pt x="11625131" y="443478"/>
                  <a:pt x="11616371" y="1040363"/>
                </a:cubicBezTo>
                <a:cubicBezTo>
                  <a:pt x="11668886" y="1321934"/>
                  <a:pt x="11560930" y="1423614"/>
                  <a:pt x="11616371" y="1676452"/>
                </a:cubicBezTo>
                <a:cubicBezTo>
                  <a:pt x="11671812" y="1929290"/>
                  <a:pt x="11589738" y="2065344"/>
                  <a:pt x="11616371" y="2270927"/>
                </a:cubicBezTo>
                <a:cubicBezTo>
                  <a:pt x="11643004" y="2476511"/>
                  <a:pt x="11556133" y="2657449"/>
                  <a:pt x="11616371" y="2782176"/>
                </a:cubicBezTo>
                <a:cubicBezTo>
                  <a:pt x="11676609" y="2906903"/>
                  <a:pt x="11562170" y="3129518"/>
                  <a:pt x="11616371" y="3459879"/>
                </a:cubicBezTo>
                <a:cubicBezTo>
                  <a:pt x="11670572" y="3790240"/>
                  <a:pt x="11603450" y="3901240"/>
                  <a:pt x="11616371" y="4012741"/>
                </a:cubicBezTo>
                <a:cubicBezTo>
                  <a:pt x="11629292" y="4124242"/>
                  <a:pt x="11602400" y="4465525"/>
                  <a:pt x="11616371" y="4690443"/>
                </a:cubicBezTo>
                <a:cubicBezTo>
                  <a:pt x="11630342" y="4915361"/>
                  <a:pt x="11604380" y="5006031"/>
                  <a:pt x="11616371" y="5201692"/>
                </a:cubicBezTo>
                <a:cubicBezTo>
                  <a:pt x="11488326" y="5676687"/>
                  <a:pt x="11216424" y="6293176"/>
                  <a:pt x="10576008" y="6242055"/>
                </a:cubicBezTo>
                <a:cubicBezTo>
                  <a:pt x="10433044" y="6285139"/>
                  <a:pt x="10259884" y="6220140"/>
                  <a:pt x="10075387" y="6242055"/>
                </a:cubicBezTo>
                <a:cubicBezTo>
                  <a:pt x="9890890" y="6263970"/>
                  <a:pt x="9888274" y="6222377"/>
                  <a:pt x="9765478" y="6242055"/>
                </a:cubicBezTo>
                <a:cubicBezTo>
                  <a:pt x="9642682" y="6261733"/>
                  <a:pt x="9519378" y="6232539"/>
                  <a:pt x="9360213" y="6242055"/>
                </a:cubicBezTo>
                <a:cubicBezTo>
                  <a:pt x="9201049" y="6251571"/>
                  <a:pt x="9013268" y="6196199"/>
                  <a:pt x="8764235" y="6242055"/>
                </a:cubicBezTo>
                <a:cubicBezTo>
                  <a:pt x="8515202" y="6287911"/>
                  <a:pt x="8511077" y="6216173"/>
                  <a:pt x="8358971" y="6242055"/>
                </a:cubicBezTo>
                <a:cubicBezTo>
                  <a:pt x="8206865" y="6267937"/>
                  <a:pt x="8128035" y="6208806"/>
                  <a:pt x="8049062" y="6242055"/>
                </a:cubicBezTo>
                <a:cubicBezTo>
                  <a:pt x="7970089" y="6275304"/>
                  <a:pt x="7785099" y="6222518"/>
                  <a:pt x="7548441" y="6242055"/>
                </a:cubicBezTo>
                <a:cubicBezTo>
                  <a:pt x="7311783" y="6261592"/>
                  <a:pt x="7319392" y="6239253"/>
                  <a:pt x="7143176" y="6242055"/>
                </a:cubicBezTo>
                <a:cubicBezTo>
                  <a:pt x="6966960" y="6244857"/>
                  <a:pt x="6896411" y="6238765"/>
                  <a:pt x="6833267" y="6242055"/>
                </a:cubicBezTo>
                <a:cubicBezTo>
                  <a:pt x="6770123" y="6245345"/>
                  <a:pt x="6317436" y="6240804"/>
                  <a:pt x="6141933" y="6242055"/>
                </a:cubicBezTo>
                <a:cubicBezTo>
                  <a:pt x="5966430" y="6243306"/>
                  <a:pt x="5840536" y="6211997"/>
                  <a:pt x="5545955" y="6242055"/>
                </a:cubicBezTo>
                <a:cubicBezTo>
                  <a:pt x="5251374" y="6272113"/>
                  <a:pt x="5167328" y="6178010"/>
                  <a:pt x="4949977" y="6242055"/>
                </a:cubicBezTo>
                <a:cubicBezTo>
                  <a:pt x="4732626" y="6306100"/>
                  <a:pt x="4620343" y="6195443"/>
                  <a:pt x="4449356" y="6242055"/>
                </a:cubicBezTo>
                <a:cubicBezTo>
                  <a:pt x="4278369" y="6288667"/>
                  <a:pt x="4082820" y="6211654"/>
                  <a:pt x="3948735" y="6242055"/>
                </a:cubicBezTo>
                <a:cubicBezTo>
                  <a:pt x="3814650" y="6272456"/>
                  <a:pt x="3532090" y="6212817"/>
                  <a:pt x="3257400" y="6242055"/>
                </a:cubicBezTo>
                <a:cubicBezTo>
                  <a:pt x="2982710" y="6271293"/>
                  <a:pt x="2969104" y="6209201"/>
                  <a:pt x="2756779" y="6242055"/>
                </a:cubicBezTo>
                <a:cubicBezTo>
                  <a:pt x="2544454" y="6274909"/>
                  <a:pt x="2583832" y="6205588"/>
                  <a:pt x="2446871" y="6242055"/>
                </a:cubicBezTo>
                <a:cubicBezTo>
                  <a:pt x="2309910" y="6278522"/>
                  <a:pt x="2091692" y="6185348"/>
                  <a:pt x="1850893" y="6242055"/>
                </a:cubicBezTo>
                <a:cubicBezTo>
                  <a:pt x="1610094" y="6298762"/>
                  <a:pt x="1335602" y="6208307"/>
                  <a:pt x="1040363" y="6242055"/>
                </a:cubicBezTo>
                <a:cubicBezTo>
                  <a:pt x="540582" y="6270337"/>
                  <a:pt x="-60785" y="5871347"/>
                  <a:pt x="0" y="5201692"/>
                </a:cubicBezTo>
                <a:cubicBezTo>
                  <a:pt x="-21523" y="4986549"/>
                  <a:pt x="10504" y="4947386"/>
                  <a:pt x="0" y="4732056"/>
                </a:cubicBezTo>
                <a:cubicBezTo>
                  <a:pt x="-10504" y="4516726"/>
                  <a:pt x="22828" y="4464750"/>
                  <a:pt x="0" y="4262421"/>
                </a:cubicBezTo>
                <a:cubicBezTo>
                  <a:pt x="-22828" y="4060092"/>
                  <a:pt x="17247" y="3915701"/>
                  <a:pt x="0" y="3792785"/>
                </a:cubicBezTo>
                <a:cubicBezTo>
                  <a:pt x="-17247" y="3669869"/>
                  <a:pt x="16654" y="3467800"/>
                  <a:pt x="0" y="3281536"/>
                </a:cubicBezTo>
                <a:cubicBezTo>
                  <a:pt x="-16654" y="3095272"/>
                  <a:pt x="3738" y="2814052"/>
                  <a:pt x="0" y="2603834"/>
                </a:cubicBezTo>
                <a:cubicBezTo>
                  <a:pt x="-3738" y="2393616"/>
                  <a:pt x="2386" y="2206917"/>
                  <a:pt x="0" y="1926132"/>
                </a:cubicBezTo>
                <a:cubicBezTo>
                  <a:pt x="-2386" y="1645347"/>
                  <a:pt x="44546" y="1412730"/>
                  <a:pt x="0" y="1040363"/>
                </a:cubicBezTo>
                <a:close/>
              </a:path>
              <a:path w="11616371" h="6242055" stroke="0" extrusionOk="0">
                <a:moveTo>
                  <a:pt x="0" y="1040363"/>
                </a:moveTo>
                <a:cubicBezTo>
                  <a:pt x="110414" y="495883"/>
                  <a:pt x="517567" y="107884"/>
                  <a:pt x="1040363" y="0"/>
                </a:cubicBezTo>
                <a:cubicBezTo>
                  <a:pt x="1386840" y="-90784"/>
                  <a:pt x="1482514" y="66147"/>
                  <a:pt x="1827054" y="0"/>
                </a:cubicBezTo>
                <a:cubicBezTo>
                  <a:pt x="2171594" y="-66147"/>
                  <a:pt x="2068930" y="9320"/>
                  <a:pt x="2136962" y="0"/>
                </a:cubicBezTo>
                <a:cubicBezTo>
                  <a:pt x="2204994" y="-9320"/>
                  <a:pt x="2593456" y="20352"/>
                  <a:pt x="2828296" y="0"/>
                </a:cubicBezTo>
                <a:cubicBezTo>
                  <a:pt x="3063136" y="-20352"/>
                  <a:pt x="3110804" y="8994"/>
                  <a:pt x="3233561" y="0"/>
                </a:cubicBezTo>
                <a:cubicBezTo>
                  <a:pt x="3356318" y="-8994"/>
                  <a:pt x="3827339" y="33990"/>
                  <a:pt x="4020252" y="0"/>
                </a:cubicBezTo>
                <a:cubicBezTo>
                  <a:pt x="4213165" y="-33990"/>
                  <a:pt x="4579685" y="84911"/>
                  <a:pt x="4806943" y="0"/>
                </a:cubicBezTo>
                <a:cubicBezTo>
                  <a:pt x="5034201" y="-84911"/>
                  <a:pt x="5065509" y="42154"/>
                  <a:pt x="5212208" y="0"/>
                </a:cubicBezTo>
                <a:cubicBezTo>
                  <a:pt x="5358908" y="-42154"/>
                  <a:pt x="5599393" y="10037"/>
                  <a:pt x="5808186" y="0"/>
                </a:cubicBezTo>
                <a:cubicBezTo>
                  <a:pt x="6016979" y="-10037"/>
                  <a:pt x="6352153" y="5181"/>
                  <a:pt x="6594876" y="0"/>
                </a:cubicBezTo>
                <a:cubicBezTo>
                  <a:pt x="6837599" y="-5181"/>
                  <a:pt x="6872689" y="47898"/>
                  <a:pt x="7000141" y="0"/>
                </a:cubicBezTo>
                <a:cubicBezTo>
                  <a:pt x="7127594" y="-47898"/>
                  <a:pt x="7320454" y="22381"/>
                  <a:pt x="7500762" y="0"/>
                </a:cubicBezTo>
                <a:cubicBezTo>
                  <a:pt x="7681070" y="-22381"/>
                  <a:pt x="8068904" y="43632"/>
                  <a:pt x="8287453" y="0"/>
                </a:cubicBezTo>
                <a:cubicBezTo>
                  <a:pt x="8506002" y="-43632"/>
                  <a:pt x="8665319" y="29831"/>
                  <a:pt x="8788075" y="0"/>
                </a:cubicBezTo>
                <a:cubicBezTo>
                  <a:pt x="8910831" y="-29831"/>
                  <a:pt x="9184395" y="76371"/>
                  <a:pt x="9479409" y="0"/>
                </a:cubicBezTo>
                <a:cubicBezTo>
                  <a:pt x="9774423" y="-76371"/>
                  <a:pt x="10218286" y="51394"/>
                  <a:pt x="10576008" y="0"/>
                </a:cubicBezTo>
                <a:cubicBezTo>
                  <a:pt x="11109099" y="-68158"/>
                  <a:pt x="11615765" y="404465"/>
                  <a:pt x="11616371" y="1040363"/>
                </a:cubicBezTo>
                <a:cubicBezTo>
                  <a:pt x="11628814" y="1274456"/>
                  <a:pt x="11578625" y="1405051"/>
                  <a:pt x="11616371" y="1593225"/>
                </a:cubicBezTo>
                <a:cubicBezTo>
                  <a:pt x="11654117" y="1781399"/>
                  <a:pt x="11577231" y="2023543"/>
                  <a:pt x="11616371" y="2146088"/>
                </a:cubicBezTo>
                <a:cubicBezTo>
                  <a:pt x="11655511" y="2268633"/>
                  <a:pt x="11581649" y="2385226"/>
                  <a:pt x="11616371" y="2615723"/>
                </a:cubicBezTo>
                <a:cubicBezTo>
                  <a:pt x="11651093" y="2846220"/>
                  <a:pt x="11558742" y="2941975"/>
                  <a:pt x="11616371" y="3168586"/>
                </a:cubicBezTo>
                <a:cubicBezTo>
                  <a:pt x="11674000" y="3395197"/>
                  <a:pt x="11591038" y="3525812"/>
                  <a:pt x="11616371" y="3763061"/>
                </a:cubicBezTo>
                <a:cubicBezTo>
                  <a:pt x="11641704" y="4000310"/>
                  <a:pt x="11607691" y="4032837"/>
                  <a:pt x="11616371" y="4232697"/>
                </a:cubicBezTo>
                <a:cubicBezTo>
                  <a:pt x="11625051" y="4432557"/>
                  <a:pt x="11537409" y="4944872"/>
                  <a:pt x="11616371" y="5201692"/>
                </a:cubicBezTo>
                <a:cubicBezTo>
                  <a:pt x="11669568" y="5787540"/>
                  <a:pt x="11181436" y="6132558"/>
                  <a:pt x="10576008" y="6242055"/>
                </a:cubicBezTo>
                <a:cubicBezTo>
                  <a:pt x="10374431" y="6287557"/>
                  <a:pt x="10257675" y="6195180"/>
                  <a:pt x="10170743" y="6242055"/>
                </a:cubicBezTo>
                <a:cubicBezTo>
                  <a:pt x="10083812" y="6288930"/>
                  <a:pt x="9816414" y="6209796"/>
                  <a:pt x="9479409" y="6242055"/>
                </a:cubicBezTo>
                <a:cubicBezTo>
                  <a:pt x="9142404" y="6274314"/>
                  <a:pt x="8859988" y="6205678"/>
                  <a:pt x="8692718" y="6242055"/>
                </a:cubicBezTo>
                <a:cubicBezTo>
                  <a:pt x="8525448" y="6278432"/>
                  <a:pt x="8290000" y="6235023"/>
                  <a:pt x="8096740" y="6242055"/>
                </a:cubicBezTo>
                <a:cubicBezTo>
                  <a:pt x="7903480" y="6249087"/>
                  <a:pt x="7936586" y="6225049"/>
                  <a:pt x="7786832" y="6242055"/>
                </a:cubicBezTo>
                <a:cubicBezTo>
                  <a:pt x="7637078" y="6259061"/>
                  <a:pt x="7482648" y="6216186"/>
                  <a:pt x="7190854" y="6242055"/>
                </a:cubicBezTo>
                <a:cubicBezTo>
                  <a:pt x="6899060" y="6267924"/>
                  <a:pt x="6613198" y="6234561"/>
                  <a:pt x="6404163" y="6242055"/>
                </a:cubicBezTo>
                <a:cubicBezTo>
                  <a:pt x="6195128" y="6249549"/>
                  <a:pt x="6020413" y="6174932"/>
                  <a:pt x="5808186" y="6242055"/>
                </a:cubicBezTo>
                <a:cubicBezTo>
                  <a:pt x="5595959" y="6309178"/>
                  <a:pt x="5577477" y="6209313"/>
                  <a:pt x="5498277" y="6242055"/>
                </a:cubicBezTo>
                <a:cubicBezTo>
                  <a:pt x="5419077" y="6274797"/>
                  <a:pt x="5260443" y="6206871"/>
                  <a:pt x="5188369" y="6242055"/>
                </a:cubicBezTo>
                <a:cubicBezTo>
                  <a:pt x="5116295" y="6277239"/>
                  <a:pt x="4813559" y="6186008"/>
                  <a:pt x="4592391" y="6242055"/>
                </a:cubicBezTo>
                <a:cubicBezTo>
                  <a:pt x="4371223" y="6298102"/>
                  <a:pt x="4172062" y="6201825"/>
                  <a:pt x="3996413" y="6242055"/>
                </a:cubicBezTo>
                <a:cubicBezTo>
                  <a:pt x="3820764" y="6282285"/>
                  <a:pt x="3798264" y="6211515"/>
                  <a:pt x="3686504" y="6242055"/>
                </a:cubicBezTo>
                <a:cubicBezTo>
                  <a:pt x="3574744" y="6272595"/>
                  <a:pt x="3387094" y="6207015"/>
                  <a:pt x="3185883" y="6242055"/>
                </a:cubicBezTo>
                <a:cubicBezTo>
                  <a:pt x="2984672" y="6277095"/>
                  <a:pt x="2752827" y="6208343"/>
                  <a:pt x="2589905" y="6242055"/>
                </a:cubicBezTo>
                <a:cubicBezTo>
                  <a:pt x="2426983" y="6275767"/>
                  <a:pt x="2397489" y="6220183"/>
                  <a:pt x="2279997" y="6242055"/>
                </a:cubicBezTo>
                <a:cubicBezTo>
                  <a:pt x="2162505" y="6263927"/>
                  <a:pt x="1427606" y="6094497"/>
                  <a:pt x="1040363" y="6242055"/>
                </a:cubicBezTo>
                <a:cubicBezTo>
                  <a:pt x="469614" y="6283152"/>
                  <a:pt x="16530" y="5625656"/>
                  <a:pt x="0" y="5201692"/>
                </a:cubicBezTo>
                <a:cubicBezTo>
                  <a:pt x="-63817" y="4929041"/>
                  <a:pt x="53229" y="4766408"/>
                  <a:pt x="0" y="4607216"/>
                </a:cubicBezTo>
                <a:cubicBezTo>
                  <a:pt x="-53229" y="4448024"/>
                  <a:pt x="10641" y="4249681"/>
                  <a:pt x="0" y="3929514"/>
                </a:cubicBezTo>
                <a:cubicBezTo>
                  <a:pt x="-10641" y="3609347"/>
                  <a:pt x="50339" y="3608079"/>
                  <a:pt x="0" y="3459879"/>
                </a:cubicBezTo>
                <a:cubicBezTo>
                  <a:pt x="-50339" y="3311679"/>
                  <a:pt x="38131" y="3083384"/>
                  <a:pt x="0" y="2948630"/>
                </a:cubicBezTo>
                <a:cubicBezTo>
                  <a:pt x="-38131" y="2813876"/>
                  <a:pt x="24155" y="2537962"/>
                  <a:pt x="0" y="2395767"/>
                </a:cubicBezTo>
                <a:cubicBezTo>
                  <a:pt x="-24155" y="2253572"/>
                  <a:pt x="71058" y="2055959"/>
                  <a:pt x="0" y="1801292"/>
                </a:cubicBezTo>
                <a:cubicBezTo>
                  <a:pt x="-71058" y="1546625"/>
                  <a:pt x="75197" y="1371835"/>
                  <a:pt x="0" y="1040363"/>
                </a:cubicBezTo>
                <a:close/>
              </a:path>
            </a:pathLst>
          </a:custGeom>
          <a:solidFill>
            <a:schemeClr val="bg1"/>
          </a:solidFill>
          <a:ln>
            <a:extLst>
              <a:ext uri="{C807C97D-BFC1-408E-A445-0C87EB9F89A2}">
                <ask:lineSketchStyleProps xmlns:ask="http://schemas.microsoft.com/office/drawing/2018/sketchyshapes" sd="852854689">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57150">
                <a:solidFill>
                  <a:prstClr val="black"/>
                </a:solidFill>
              </a:ln>
              <a:solidFill>
                <a:prstClr val="white"/>
              </a:solidFill>
              <a:effectLst/>
              <a:uLnTx/>
              <a:uFillTx/>
              <a:latin typeface="Calibri" panose="020F0502020204030204"/>
              <a:ea typeface="+mn-ea"/>
              <a:cs typeface="+mn-cs"/>
            </a:endParaRPr>
          </a:p>
        </p:txBody>
      </p:sp>
      <p:pic>
        <p:nvPicPr>
          <p:cNvPr id="2" name="图片 16">
            <a:extLst>
              <a:ext uri="{FF2B5EF4-FFF2-40B4-BE49-F238E27FC236}">
                <a16:creationId xmlns:a16="http://schemas.microsoft.com/office/drawing/2014/main" id="{0A0E0D16-A419-D266-DEF3-3A46B93FA93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55324" y="3115292"/>
            <a:ext cx="3126259" cy="3126259"/>
          </a:xfrm>
          <a:prstGeom prst="rect">
            <a:avLst/>
          </a:prstGeom>
        </p:spPr>
      </p:pic>
      <p:grpSp>
        <p:nvGrpSpPr>
          <p:cNvPr id="3" name="组合 26">
            <a:extLst>
              <a:ext uri="{FF2B5EF4-FFF2-40B4-BE49-F238E27FC236}">
                <a16:creationId xmlns:a16="http://schemas.microsoft.com/office/drawing/2014/main" id="{9DBDA382-8CAC-6060-25D3-B96633C66B0F}"/>
              </a:ext>
            </a:extLst>
          </p:cNvPr>
          <p:cNvGrpSpPr/>
          <p:nvPr/>
        </p:nvGrpSpPr>
        <p:grpSpPr>
          <a:xfrm>
            <a:off x="1222280" y="832208"/>
            <a:ext cx="9479966" cy="2277112"/>
            <a:chOff x="613391" y="3437823"/>
            <a:chExt cx="5869296" cy="1902470"/>
          </a:xfrm>
        </p:grpSpPr>
        <p:pic>
          <p:nvPicPr>
            <p:cNvPr id="5" name="图片 11">
              <a:extLst>
                <a:ext uri="{FF2B5EF4-FFF2-40B4-BE49-F238E27FC236}">
                  <a16:creationId xmlns:a16="http://schemas.microsoft.com/office/drawing/2014/main" id="{33263356-A6EC-9376-E60A-FA147D354BF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3428" b="60652"/>
            <a:stretch/>
          </p:blipFill>
          <p:spPr>
            <a:xfrm>
              <a:off x="613391" y="3437823"/>
              <a:ext cx="5869296" cy="1902470"/>
            </a:xfrm>
            <a:prstGeom prst="rect">
              <a:avLst/>
            </a:prstGeom>
          </p:spPr>
        </p:pic>
        <p:sp>
          <p:nvSpPr>
            <p:cNvPr id="25" name="文本框 13">
              <a:extLst>
                <a:ext uri="{FF2B5EF4-FFF2-40B4-BE49-F238E27FC236}">
                  <a16:creationId xmlns:a16="http://schemas.microsoft.com/office/drawing/2014/main" id="{D8B76087-75DD-4E01-260B-2677EB105FEA}"/>
                </a:ext>
              </a:extLst>
            </p:cNvPr>
            <p:cNvSpPr txBox="1"/>
            <p:nvPr/>
          </p:nvSpPr>
          <p:spPr>
            <a:xfrm>
              <a:off x="1327073" y="3556223"/>
              <a:ext cx="4070259" cy="1252648"/>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nl-NL" sz="4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Khi mua một món đồ nào đó các em dựa trên tiêu chí nào?</a:t>
              </a:r>
              <a:endParaRPr kumimoji="0" lang="en-US" sz="4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spTree>
    <p:extLst>
      <p:ext uri="{BB962C8B-B14F-4D97-AF65-F5344CB8AC3E}">
        <p14:creationId xmlns:p14="http://schemas.microsoft.com/office/powerpoint/2010/main" val="10260475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1745595" cy="6431280"/>
            <a:chOff x="0" y="0"/>
            <a:chExt cx="18497" cy="10128"/>
          </a:xfrm>
        </p:grpSpPr>
        <p:sp>
          <p:nvSpPr>
            <p:cNvPr id="14" name="矩形 17"/>
            <p:cNvSpPr/>
            <p:nvPr/>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0" y="0"/>
              <a:ext cx="2260" cy="3031"/>
            </a:xfrm>
            <a:prstGeom prst="rect">
              <a:avLst/>
            </a:prstGeom>
          </p:spPr>
        </p:pic>
      </p:grpSp>
      <p:pic>
        <p:nvPicPr>
          <p:cNvPr id="17" name="图片 18" descr="46"/>
          <p:cNvPicPr>
            <a:picLocks noChangeAspect="1"/>
          </p:cNvPicPr>
          <p:nvPr/>
        </p:nvPicPr>
        <p:blipFill>
          <a:blip r:embed="rId4"/>
          <a:stretch>
            <a:fillRect/>
          </a:stretch>
        </p:blipFill>
        <p:spPr>
          <a:xfrm>
            <a:off x="-86360" y="4399280"/>
            <a:ext cx="12192000" cy="2458720"/>
          </a:xfrm>
          <a:prstGeom prst="rect">
            <a:avLst/>
          </a:prstGeom>
        </p:spPr>
      </p:pic>
      <p:sp>
        <p:nvSpPr>
          <p:cNvPr id="19" name="矩形 12">
            <a:extLst>
              <a:ext uri="{FF2B5EF4-FFF2-40B4-BE49-F238E27FC236}">
                <a16:creationId xmlns:a16="http://schemas.microsoft.com/office/drawing/2014/main" id="{A4EFF30D-566E-44C0-AB3D-FDDFD2E1A742}"/>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Arial" panose="020B0604020202020204" pitchFamily="34" charset="0"/>
              <a:ea typeface="包图简圆体" panose="02010601030101010101" pitchFamily="2" charset="-122"/>
              <a:cs typeface="Arial" panose="020B0604020202020204" pitchFamily="34" charset="0"/>
            </a:endParaRPr>
          </a:p>
        </p:txBody>
      </p:sp>
      <p:pic>
        <p:nvPicPr>
          <p:cNvPr id="20" name="图片 13">
            <a:extLst>
              <a:ext uri="{FF2B5EF4-FFF2-40B4-BE49-F238E27FC236}">
                <a16:creationId xmlns:a16="http://schemas.microsoft.com/office/drawing/2014/main" id="{AE821D81-CA24-49B9-BAA7-1CAC32A1DC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5748" y="5940962"/>
            <a:ext cx="1338262" cy="780299"/>
          </a:xfrm>
          <a:prstGeom prst="rect">
            <a:avLst/>
          </a:prstGeom>
        </p:spPr>
      </p:pic>
      <p:sp>
        <p:nvSpPr>
          <p:cNvPr id="21" name="矩形 14">
            <a:extLst>
              <a:ext uri="{FF2B5EF4-FFF2-40B4-BE49-F238E27FC236}">
                <a16:creationId xmlns:a16="http://schemas.microsoft.com/office/drawing/2014/main" id="{0B204D69-0F62-499A-B99D-377F91EAAEDC}"/>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22" name="图片 15">
            <a:extLst>
              <a:ext uri="{FF2B5EF4-FFF2-40B4-BE49-F238E27FC236}">
                <a16:creationId xmlns:a16="http://schemas.microsoft.com/office/drawing/2014/main" id="{9F9AC201-14E9-48A4-BCD3-03520F814E1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pic>
        <p:nvPicPr>
          <p:cNvPr id="23" name="Picture 2">
            <a:extLst>
              <a:ext uri="{FF2B5EF4-FFF2-40B4-BE49-F238E27FC236}">
                <a16:creationId xmlns:a16="http://schemas.microsoft.com/office/drawing/2014/main" id="{444CE738-EA8F-4D49-B5C2-4310EE35C7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83006" y="247994"/>
            <a:ext cx="2236787"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1">
            <a:hlinkClick r:id="" action="ppaction://noaction"/>
            <a:extLst>
              <a:ext uri="{FF2B5EF4-FFF2-40B4-BE49-F238E27FC236}">
                <a16:creationId xmlns:a16="http://schemas.microsoft.com/office/drawing/2014/main" id="{183C79EC-0C75-4B4D-AB23-82680B2606E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627541" y="558800"/>
            <a:ext cx="777936" cy="665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a:extLst>
              <a:ext uri="{FF2B5EF4-FFF2-40B4-BE49-F238E27FC236}">
                <a16:creationId xmlns:a16="http://schemas.microsoft.com/office/drawing/2014/main" id="{20F836F5-49E9-7584-E560-CF885B2981DB}"/>
              </a:ext>
            </a:extLst>
          </p:cNvPr>
          <p:cNvGrpSpPr/>
          <p:nvPr/>
        </p:nvGrpSpPr>
        <p:grpSpPr>
          <a:xfrm>
            <a:off x="739739" y="1099336"/>
            <a:ext cx="8311793" cy="6061754"/>
            <a:chOff x="4144021" y="1484380"/>
            <a:chExt cx="7574794" cy="5679366"/>
          </a:xfrm>
        </p:grpSpPr>
        <p:grpSp>
          <p:nvGrpSpPr>
            <p:cNvPr id="4" name="Group 3">
              <a:extLst>
                <a:ext uri="{FF2B5EF4-FFF2-40B4-BE49-F238E27FC236}">
                  <a16:creationId xmlns:a16="http://schemas.microsoft.com/office/drawing/2014/main" id="{155223DD-FC11-73A0-2882-0C6A7C407A57}"/>
                </a:ext>
              </a:extLst>
            </p:cNvPr>
            <p:cNvGrpSpPr/>
            <p:nvPr/>
          </p:nvGrpSpPr>
          <p:grpSpPr>
            <a:xfrm>
              <a:off x="4144021" y="1484380"/>
              <a:ext cx="7574794" cy="4840220"/>
              <a:chOff x="4436414" y="1551563"/>
              <a:chExt cx="7327378" cy="4327762"/>
            </a:xfrm>
          </p:grpSpPr>
          <p:sp>
            <p:nvSpPr>
              <p:cNvPr id="7" name="Rectangle: Diagonal Corners Rounded 4">
                <a:extLst>
                  <a:ext uri="{FF2B5EF4-FFF2-40B4-BE49-F238E27FC236}">
                    <a16:creationId xmlns:a16="http://schemas.microsoft.com/office/drawing/2014/main" id="{177F335C-9DFF-31EF-122D-C80AD8D84A32}"/>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Diagonal Corners Rounded 30">
                <a:extLst>
                  <a:ext uri="{FF2B5EF4-FFF2-40B4-BE49-F238E27FC236}">
                    <a16:creationId xmlns:a16="http://schemas.microsoft.com/office/drawing/2014/main" id="{8B919FCD-11E9-6711-5C37-C082A9B2BFF9}"/>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BD5DE03D-4496-F27C-AB5B-0617028AC87B}"/>
                </a:ext>
              </a:extLst>
            </p:cNvPr>
            <p:cNvSpPr txBox="1"/>
            <p:nvPr/>
          </p:nvSpPr>
          <p:spPr>
            <a:xfrm>
              <a:off x="4325185" y="1888458"/>
              <a:ext cx="7123372" cy="527528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Các đồ vật dù cùng một công dụng và có vẻ giống nhau nhưng khi được sản xuất ở những nơi khác nhau, với chất lượng khác nhau thì sẽ có giá tiền khác nhau. Điều này cho chúng ta cơ sở cân nhắc khi đi mua hàng, không phải cứ rẻ là tốt mà còn phải tính đến chất lượng của sản phẩm và cơ sở sản xuất uy tín, tin cậy.</a:t>
              </a:r>
            </a:p>
          </p:txBody>
        </p:sp>
      </p:grpSp>
      <p:pic>
        <p:nvPicPr>
          <p:cNvPr id="9" name="Picture 2" descr="Feliz Menino Bonitinho Garoto Com Idéia De Luz | Art drawings for kids,  School art activities, Back to school art activity">
            <a:extLst>
              <a:ext uri="{FF2B5EF4-FFF2-40B4-BE49-F238E27FC236}">
                <a16:creationId xmlns:a16="http://schemas.microsoft.com/office/drawing/2014/main" id="{0C7368BC-637D-5004-51BE-DE3CFB915F70}"/>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8169835" y="2013297"/>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5525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形状&#10;&#10;低可信度描述已自动生成">
            <a:extLst>
              <a:ext uri="{FF2B5EF4-FFF2-40B4-BE49-F238E27FC236}">
                <a16:creationId xmlns:a16="http://schemas.microsoft.com/office/drawing/2014/main" id="{A70EE8DD-50E4-418B-BEF4-D2B5CA28DB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descr="卡通人物&#10;&#10;中度可信度描述已自动生成">
            <a:extLst>
              <a:ext uri="{FF2B5EF4-FFF2-40B4-BE49-F238E27FC236}">
                <a16:creationId xmlns:a16="http://schemas.microsoft.com/office/drawing/2014/main" id="{C573B263-98F9-4B27-BFB5-49537EE1C108}"/>
              </a:ext>
            </a:extLst>
          </p:cNvPr>
          <p:cNvPicPr>
            <a:picLocks noChangeAspect="1"/>
          </p:cNvPicPr>
          <p:nvPr/>
        </p:nvPicPr>
        <p:blipFill rotWithShape="1">
          <a:blip r:embed="rId3">
            <a:extLst>
              <a:ext uri="{28A0092B-C50C-407E-A947-70E740481C1C}">
                <a14:useLocalDpi xmlns:a14="http://schemas.microsoft.com/office/drawing/2010/main" val="0"/>
              </a:ext>
            </a:extLst>
          </a:blip>
          <a:srcRect r="51134" b="49895"/>
          <a:stretch/>
        </p:blipFill>
        <p:spPr>
          <a:xfrm>
            <a:off x="0" y="0"/>
            <a:ext cx="2235200" cy="3436196"/>
          </a:xfrm>
          <a:prstGeom prst="rect">
            <a:avLst/>
          </a:prstGeom>
        </p:spPr>
      </p:pic>
      <p:pic>
        <p:nvPicPr>
          <p:cNvPr id="18" name="图片 17" descr="卡通人物&#10;&#10;中度可信度描述已自动生成">
            <a:extLst>
              <a:ext uri="{FF2B5EF4-FFF2-40B4-BE49-F238E27FC236}">
                <a16:creationId xmlns:a16="http://schemas.microsoft.com/office/drawing/2014/main" id="{138D5AAD-51C1-4768-B5F0-A97048FDB905}"/>
              </a:ext>
            </a:extLst>
          </p:cNvPr>
          <p:cNvPicPr>
            <a:picLocks noChangeAspect="1"/>
          </p:cNvPicPr>
          <p:nvPr/>
        </p:nvPicPr>
        <p:blipFill rotWithShape="1">
          <a:blip r:embed="rId3">
            <a:extLst>
              <a:ext uri="{28A0092B-C50C-407E-A947-70E740481C1C}">
                <a14:useLocalDpi xmlns:a14="http://schemas.microsoft.com/office/drawing/2010/main" val="0"/>
              </a:ext>
            </a:extLst>
          </a:blip>
          <a:srcRect l="53355" b="60423"/>
          <a:stretch/>
        </p:blipFill>
        <p:spPr>
          <a:xfrm>
            <a:off x="10104120" y="-1078739"/>
            <a:ext cx="2133600" cy="2714171"/>
          </a:xfrm>
          <a:prstGeom prst="rect">
            <a:avLst/>
          </a:prstGeom>
        </p:spPr>
      </p:pic>
      <p:pic>
        <p:nvPicPr>
          <p:cNvPr id="31" name="图片 30" descr="卡通人物&#10;&#10;中度可信度描述已自动生成">
            <a:extLst>
              <a:ext uri="{FF2B5EF4-FFF2-40B4-BE49-F238E27FC236}">
                <a16:creationId xmlns:a16="http://schemas.microsoft.com/office/drawing/2014/main" id="{084F1611-E291-4DC7-8BFB-71B17618CE81}"/>
              </a:ext>
            </a:extLst>
          </p:cNvPr>
          <p:cNvPicPr>
            <a:picLocks noChangeAspect="1"/>
          </p:cNvPicPr>
          <p:nvPr/>
        </p:nvPicPr>
        <p:blipFill rotWithShape="1">
          <a:blip r:embed="rId3">
            <a:extLst>
              <a:ext uri="{28A0092B-C50C-407E-A947-70E740481C1C}">
                <a14:useLocalDpi xmlns:a14="http://schemas.microsoft.com/office/drawing/2010/main" val="0"/>
              </a:ext>
            </a:extLst>
          </a:blip>
          <a:srcRect t="64645" r="76416" b="17883"/>
          <a:stretch/>
        </p:blipFill>
        <p:spPr>
          <a:xfrm>
            <a:off x="53356" y="3062701"/>
            <a:ext cx="1228602" cy="1364642"/>
          </a:xfrm>
          <a:prstGeom prst="rect">
            <a:avLst/>
          </a:prstGeom>
        </p:spPr>
      </p:pic>
      <p:pic>
        <p:nvPicPr>
          <p:cNvPr id="33" name="图片 32" descr="卡通人物&#10;&#10;中度可信度描述已自动生成">
            <a:extLst>
              <a:ext uri="{FF2B5EF4-FFF2-40B4-BE49-F238E27FC236}">
                <a16:creationId xmlns:a16="http://schemas.microsoft.com/office/drawing/2014/main" id="{A4523C3B-4540-45D3-87E6-8A62FDEB8459}"/>
              </a:ext>
            </a:extLst>
          </p:cNvPr>
          <p:cNvPicPr>
            <a:picLocks noChangeAspect="1"/>
          </p:cNvPicPr>
          <p:nvPr/>
        </p:nvPicPr>
        <p:blipFill rotWithShape="1">
          <a:blip r:embed="rId3">
            <a:extLst>
              <a:ext uri="{28A0092B-C50C-407E-A947-70E740481C1C}">
                <a14:useLocalDpi xmlns:a14="http://schemas.microsoft.com/office/drawing/2010/main" val="0"/>
              </a:ext>
            </a:extLst>
          </a:blip>
          <a:srcRect l="69397" t="60741" r="10018" b="27196"/>
          <a:stretch/>
        </p:blipFill>
        <p:spPr>
          <a:xfrm>
            <a:off x="8093125" y="4662885"/>
            <a:ext cx="1260876" cy="1107882"/>
          </a:xfrm>
          <a:prstGeom prst="rect">
            <a:avLst/>
          </a:prstGeom>
        </p:spPr>
      </p:pic>
      <p:pic>
        <p:nvPicPr>
          <p:cNvPr id="19" name="图片 18" descr="卡通人物&#10;&#10;中度可信度描述已自动生成">
            <a:extLst>
              <a:ext uri="{FF2B5EF4-FFF2-40B4-BE49-F238E27FC236}">
                <a16:creationId xmlns:a16="http://schemas.microsoft.com/office/drawing/2014/main" id="{C2E5C457-ECC5-4389-B7C1-42BEB8C1C712}"/>
              </a:ext>
            </a:extLst>
          </p:cNvPr>
          <p:cNvPicPr>
            <a:picLocks noChangeAspect="1"/>
          </p:cNvPicPr>
          <p:nvPr/>
        </p:nvPicPr>
        <p:blipFill rotWithShape="1">
          <a:blip r:embed="rId4">
            <a:extLst>
              <a:ext uri="{28A0092B-C50C-407E-A947-70E740481C1C}">
                <a14:useLocalDpi xmlns:a14="http://schemas.microsoft.com/office/drawing/2010/main" val="0"/>
              </a:ext>
            </a:extLst>
          </a:blip>
          <a:srcRect l="68158" t="86561"/>
          <a:stretch/>
        </p:blipFill>
        <p:spPr>
          <a:xfrm flipH="1">
            <a:off x="53356" y="4944580"/>
            <a:ext cx="2971448" cy="1880315"/>
          </a:xfrm>
          <a:prstGeom prst="rect">
            <a:avLst/>
          </a:prstGeom>
        </p:spPr>
      </p:pic>
      <p:pic>
        <p:nvPicPr>
          <p:cNvPr id="10" name="图片 9" descr="图片包含 游戏机, 花, 桌子, 体育&#10;&#10;描述已自动生成">
            <a:extLst>
              <a:ext uri="{FF2B5EF4-FFF2-40B4-BE49-F238E27FC236}">
                <a16:creationId xmlns:a16="http://schemas.microsoft.com/office/drawing/2014/main" id="{7B92EC06-E354-47FE-8039-A19C563DA84E}"/>
              </a:ext>
            </a:extLst>
          </p:cNvPr>
          <p:cNvPicPr>
            <a:picLocks noChangeAspect="1"/>
          </p:cNvPicPr>
          <p:nvPr/>
        </p:nvPicPr>
        <p:blipFill rotWithShape="1">
          <a:blip r:embed="rId5">
            <a:extLst>
              <a:ext uri="{28A0092B-C50C-407E-A947-70E740481C1C}">
                <a14:useLocalDpi xmlns:a14="http://schemas.microsoft.com/office/drawing/2010/main" val="0"/>
              </a:ext>
            </a:extLst>
          </a:blip>
          <a:srcRect l="40799" t="83845" r="25657"/>
          <a:stretch/>
        </p:blipFill>
        <p:spPr>
          <a:xfrm flipH="1">
            <a:off x="9464996" y="4427343"/>
            <a:ext cx="3320408" cy="2397552"/>
          </a:xfrm>
          <a:prstGeom prst="rect">
            <a:avLst/>
          </a:prstGeom>
        </p:spPr>
      </p:pic>
      <p:pic>
        <p:nvPicPr>
          <p:cNvPr id="2" name="图片 1">
            <a:extLst>
              <a:ext uri="{FF2B5EF4-FFF2-40B4-BE49-F238E27FC236}">
                <a16:creationId xmlns:a16="http://schemas.microsoft.com/office/drawing/2014/main" id="{341DAF9D-A79C-3287-DF8F-3C5F8B3A313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543" r="5543" b="-1297"/>
          <a:stretch/>
        </p:blipFill>
        <p:spPr>
          <a:xfrm>
            <a:off x="0" y="-44450"/>
            <a:ext cx="12192001" cy="6946900"/>
          </a:xfrm>
          <a:prstGeom prst="rect">
            <a:avLst/>
          </a:prstGeom>
        </p:spPr>
      </p:pic>
      <p:pic>
        <p:nvPicPr>
          <p:cNvPr id="7" name="图片 3">
            <a:extLst>
              <a:ext uri="{FF2B5EF4-FFF2-40B4-BE49-F238E27FC236}">
                <a16:creationId xmlns:a16="http://schemas.microsoft.com/office/drawing/2014/main" id="{2B1FAAA1-3841-67DB-1E67-B91C1A053C3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5585" t="51703" r="406" b="2387"/>
          <a:stretch/>
        </p:blipFill>
        <p:spPr>
          <a:xfrm>
            <a:off x="9347200" y="3956676"/>
            <a:ext cx="3033713" cy="2901324"/>
          </a:xfrm>
          <a:prstGeom prst="rect">
            <a:avLst/>
          </a:prstGeom>
        </p:spPr>
      </p:pic>
      <p:sp>
        <p:nvSpPr>
          <p:cNvPr id="8" name="TextBox 7">
            <a:extLst>
              <a:ext uri="{FF2B5EF4-FFF2-40B4-BE49-F238E27FC236}">
                <a16:creationId xmlns:a16="http://schemas.microsoft.com/office/drawing/2014/main" id="{75D6EE3E-5F3C-6212-7F7D-6F66B24BDF6E}"/>
              </a:ext>
            </a:extLst>
          </p:cNvPr>
          <p:cNvSpPr txBox="1"/>
          <p:nvPr/>
        </p:nvSpPr>
        <p:spPr>
          <a:xfrm>
            <a:off x="1561672" y="2301411"/>
            <a:ext cx="9729627" cy="1938992"/>
          </a:xfrm>
          <a:prstGeom prst="rect">
            <a:avLst/>
          </a:prstGeom>
          <a:noFill/>
        </p:spPr>
        <p:txBody>
          <a:bodyPr wrap="square" rtlCol="0">
            <a:spAutoFit/>
          </a:bodyPr>
          <a:lstStyle/>
          <a:p>
            <a:pPr algn="ctr"/>
            <a:r>
              <a:rPr lang="nl-NL" sz="6000" b="1" dirty="0">
                <a:effectLst/>
                <a:latin typeface="Cambria" panose="02040503050406030204" pitchFamily="18" charset="0"/>
                <a:ea typeface="Cambria" panose="02040503050406030204" pitchFamily="18" charset="0"/>
              </a:rPr>
              <a:t>1. Tìm hiểu về việc chi tiêu tiết kiệm trong gia đình </a:t>
            </a:r>
            <a:endParaRPr lang="en-US" sz="6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6413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形状&#10;&#10;低可信度描述已自动生成">
            <a:extLst>
              <a:ext uri="{FF2B5EF4-FFF2-40B4-BE49-F238E27FC236}">
                <a16:creationId xmlns:a16="http://schemas.microsoft.com/office/drawing/2014/main" id="{3934347C-0DB5-6242-5A71-30849306E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8" descr="卡通人物&#10;&#10;中度可信度描述已自动生成">
            <a:extLst>
              <a:ext uri="{FF2B5EF4-FFF2-40B4-BE49-F238E27FC236}">
                <a16:creationId xmlns:a16="http://schemas.microsoft.com/office/drawing/2014/main" id="{A7D97FF5-89B3-A5D2-C5D4-80A595E42D83}"/>
              </a:ext>
            </a:extLst>
          </p:cNvPr>
          <p:cNvPicPr>
            <a:picLocks noChangeAspect="1"/>
          </p:cNvPicPr>
          <p:nvPr/>
        </p:nvPicPr>
        <p:blipFill rotWithShape="1">
          <a:blip r:embed="rId3">
            <a:extLst>
              <a:ext uri="{28A0092B-C50C-407E-A947-70E740481C1C}">
                <a14:useLocalDpi xmlns:a14="http://schemas.microsoft.com/office/drawing/2010/main" val="0"/>
              </a:ext>
            </a:extLst>
          </a:blip>
          <a:srcRect r="51134" b="49895"/>
          <a:stretch/>
        </p:blipFill>
        <p:spPr>
          <a:xfrm>
            <a:off x="0" y="0"/>
            <a:ext cx="2235200" cy="3436196"/>
          </a:xfrm>
          <a:prstGeom prst="rect">
            <a:avLst/>
          </a:prstGeom>
        </p:spPr>
      </p:pic>
      <p:pic>
        <p:nvPicPr>
          <p:cNvPr id="8" name="图片 17" descr="卡通人物&#10;&#10;中度可信度描述已自动生成">
            <a:extLst>
              <a:ext uri="{FF2B5EF4-FFF2-40B4-BE49-F238E27FC236}">
                <a16:creationId xmlns:a16="http://schemas.microsoft.com/office/drawing/2014/main" id="{BE58BABF-A82D-CDA8-67E5-ED3C81576489}"/>
              </a:ext>
            </a:extLst>
          </p:cNvPr>
          <p:cNvPicPr>
            <a:picLocks noChangeAspect="1"/>
          </p:cNvPicPr>
          <p:nvPr/>
        </p:nvPicPr>
        <p:blipFill rotWithShape="1">
          <a:blip r:embed="rId3">
            <a:extLst>
              <a:ext uri="{28A0092B-C50C-407E-A947-70E740481C1C}">
                <a14:useLocalDpi xmlns:a14="http://schemas.microsoft.com/office/drawing/2010/main" val="0"/>
              </a:ext>
            </a:extLst>
          </a:blip>
          <a:srcRect l="53355" b="60423"/>
          <a:stretch/>
        </p:blipFill>
        <p:spPr>
          <a:xfrm>
            <a:off x="10058400" y="0"/>
            <a:ext cx="2133600" cy="2714171"/>
          </a:xfrm>
          <a:prstGeom prst="rect">
            <a:avLst/>
          </a:prstGeom>
        </p:spPr>
      </p:pic>
      <p:pic>
        <p:nvPicPr>
          <p:cNvPr id="9" name="图片 30" descr="卡通人物&#10;&#10;中度可信度描述已自动生成">
            <a:extLst>
              <a:ext uri="{FF2B5EF4-FFF2-40B4-BE49-F238E27FC236}">
                <a16:creationId xmlns:a16="http://schemas.microsoft.com/office/drawing/2014/main" id="{3E19226D-9A24-4FD3-42BF-F8D7EB8B62DC}"/>
              </a:ext>
            </a:extLst>
          </p:cNvPr>
          <p:cNvPicPr>
            <a:picLocks noChangeAspect="1"/>
          </p:cNvPicPr>
          <p:nvPr/>
        </p:nvPicPr>
        <p:blipFill rotWithShape="1">
          <a:blip r:embed="rId3">
            <a:extLst>
              <a:ext uri="{28A0092B-C50C-407E-A947-70E740481C1C}">
                <a14:useLocalDpi xmlns:a14="http://schemas.microsoft.com/office/drawing/2010/main" val="0"/>
              </a:ext>
            </a:extLst>
          </a:blip>
          <a:srcRect t="64645" r="76416" b="17883"/>
          <a:stretch/>
        </p:blipFill>
        <p:spPr>
          <a:xfrm>
            <a:off x="0" y="2466800"/>
            <a:ext cx="1228602" cy="1364642"/>
          </a:xfrm>
          <a:prstGeom prst="rect">
            <a:avLst/>
          </a:prstGeom>
        </p:spPr>
      </p:pic>
      <p:pic>
        <p:nvPicPr>
          <p:cNvPr id="10" name="图片 32" descr="卡通人物&#10;&#10;中度可信度描述已自动生成">
            <a:extLst>
              <a:ext uri="{FF2B5EF4-FFF2-40B4-BE49-F238E27FC236}">
                <a16:creationId xmlns:a16="http://schemas.microsoft.com/office/drawing/2014/main" id="{4364EFE1-41E6-571E-25CC-1958E5D486AE}"/>
              </a:ext>
            </a:extLst>
          </p:cNvPr>
          <p:cNvPicPr>
            <a:picLocks noChangeAspect="1"/>
          </p:cNvPicPr>
          <p:nvPr/>
        </p:nvPicPr>
        <p:blipFill rotWithShape="1">
          <a:blip r:embed="rId3">
            <a:extLst>
              <a:ext uri="{28A0092B-C50C-407E-A947-70E740481C1C}">
                <a14:useLocalDpi xmlns:a14="http://schemas.microsoft.com/office/drawing/2010/main" val="0"/>
              </a:ext>
            </a:extLst>
          </a:blip>
          <a:srcRect l="69397" t="60741" r="10018" b="27196"/>
          <a:stretch/>
        </p:blipFill>
        <p:spPr>
          <a:xfrm>
            <a:off x="8039769" y="4066984"/>
            <a:ext cx="1260876" cy="1107882"/>
          </a:xfrm>
          <a:prstGeom prst="rect">
            <a:avLst/>
          </a:prstGeom>
        </p:spPr>
      </p:pic>
      <p:pic>
        <p:nvPicPr>
          <p:cNvPr id="11" name="图片 18" descr="卡通人物&#10;&#10;中度可信度描述已自动生成">
            <a:extLst>
              <a:ext uri="{FF2B5EF4-FFF2-40B4-BE49-F238E27FC236}">
                <a16:creationId xmlns:a16="http://schemas.microsoft.com/office/drawing/2014/main" id="{B989E9FB-BAD0-8D61-1AA2-751CC54747C7}"/>
              </a:ext>
            </a:extLst>
          </p:cNvPr>
          <p:cNvPicPr>
            <a:picLocks noChangeAspect="1"/>
          </p:cNvPicPr>
          <p:nvPr/>
        </p:nvPicPr>
        <p:blipFill rotWithShape="1">
          <a:blip r:embed="rId4">
            <a:extLst>
              <a:ext uri="{28A0092B-C50C-407E-A947-70E740481C1C}">
                <a14:useLocalDpi xmlns:a14="http://schemas.microsoft.com/office/drawing/2010/main" val="0"/>
              </a:ext>
            </a:extLst>
          </a:blip>
          <a:srcRect l="68158" t="86561"/>
          <a:stretch/>
        </p:blipFill>
        <p:spPr>
          <a:xfrm flipH="1">
            <a:off x="53356" y="4998336"/>
            <a:ext cx="2971448" cy="1880315"/>
          </a:xfrm>
          <a:prstGeom prst="rect">
            <a:avLst/>
          </a:prstGeom>
        </p:spPr>
      </p:pic>
      <p:pic>
        <p:nvPicPr>
          <p:cNvPr id="12" name="图片 9" descr="图片包含 游戏机, 花, 桌子, 体育&#10;&#10;描述已自动生成">
            <a:extLst>
              <a:ext uri="{FF2B5EF4-FFF2-40B4-BE49-F238E27FC236}">
                <a16:creationId xmlns:a16="http://schemas.microsoft.com/office/drawing/2014/main" id="{1216D288-4B54-8870-A613-8B6B0EDD8B02}"/>
              </a:ext>
            </a:extLst>
          </p:cNvPr>
          <p:cNvPicPr>
            <a:picLocks noChangeAspect="1"/>
          </p:cNvPicPr>
          <p:nvPr/>
        </p:nvPicPr>
        <p:blipFill rotWithShape="1">
          <a:blip r:embed="rId5">
            <a:extLst>
              <a:ext uri="{28A0092B-C50C-407E-A947-70E740481C1C}">
                <a14:useLocalDpi xmlns:a14="http://schemas.microsoft.com/office/drawing/2010/main" val="0"/>
              </a:ext>
            </a:extLst>
          </a:blip>
          <a:srcRect l="40799" t="83845" r="25657"/>
          <a:stretch/>
        </p:blipFill>
        <p:spPr>
          <a:xfrm flipH="1">
            <a:off x="1883688" y="3864650"/>
            <a:ext cx="3320408" cy="2397552"/>
          </a:xfrm>
          <a:prstGeom prst="rect">
            <a:avLst/>
          </a:prstGeom>
        </p:spPr>
      </p:pic>
      <p:sp>
        <p:nvSpPr>
          <p:cNvPr id="4" name="Rectangle: Rounded Corners 3">
            <a:extLst>
              <a:ext uri="{FF2B5EF4-FFF2-40B4-BE49-F238E27FC236}">
                <a16:creationId xmlns:a16="http://schemas.microsoft.com/office/drawing/2014/main" id="{217B560F-5FAD-5F5C-DA7D-BAF6572C6B31}"/>
              </a:ext>
            </a:extLst>
          </p:cNvPr>
          <p:cNvSpPr/>
          <p:nvPr/>
        </p:nvSpPr>
        <p:spPr>
          <a:xfrm>
            <a:off x="291034" y="339047"/>
            <a:ext cx="11616371" cy="6242055"/>
          </a:xfrm>
          <a:custGeom>
            <a:avLst/>
            <a:gdLst>
              <a:gd name="connsiteX0" fmla="*/ 0 w 11616371"/>
              <a:gd name="connsiteY0" fmla="*/ 1040363 h 6242055"/>
              <a:gd name="connsiteX1" fmla="*/ 1040363 w 11616371"/>
              <a:gd name="connsiteY1" fmla="*/ 0 h 6242055"/>
              <a:gd name="connsiteX2" fmla="*/ 1350271 w 11616371"/>
              <a:gd name="connsiteY2" fmla="*/ 0 h 6242055"/>
              <a:gd name="connsiteX3" fmla="*/ 1946249 w 11616371"/>
              <a:gd name="connsiteY3" fmla="*/ 0 h 6242055"/>
              <a:gd name="connsiteX4" fmla="*/ 2351514 w 11616371"/>
              <a:gd name="connsiteY4" fmla="*/ 0 h 6242055"/>
              <a:gd name="connsiteX5" fmla="*/ 3042848 w 11616371"/>
              <a:gd name="connsiteY5" fmla="*/ 0 h 6242055"/>
              <a:gd name="connsiteX6" fmla="*/ 3829539 w 11616371"/>
              <a:gd name="connsiteY6" fmla="*/ 0 h 6242055"/>
              <a:gd name="connsiteX7" fmla="*/ 4616230 w 11616371"/>
              <a:gd name="connsiteY7" fmla="*/ 0 h 6242055"/>
              <a:gd name="connsiteX8" fmla="*/ 5116851 w 11616371"/>
              <a:gd name="connsiteY8" fmla="*/ 0 h 6242055"/>
              <a:gd name="connsiteX9" fmla="*/ 5808186 w 11616371"/>
              <a:gd name="connsiteY9" fmla="*/ 0 h 6242055"/>
              <a:gd name="connsiteX10" fmla="*/ 6499520 w 11616371"/>
              <a:gd name="connsiteY10" fmla="*/ 0 h 6242055"/>
              <a:gd name="connsiteX11" fmla="*/ 7000141 w 11616371"/>
              <a:gd name="connsiteY11" fmla="*/ 0 h 6242055"/>
              <a:gd name="connsiteX12" fmla="*/ 7500762 w 11616371"/>
              <a:gd name="connsiteY12" fmla="*/ 0 h 6242055"/>
              <a:gd name="connsiteX13" fmla="*/ 8001384 w 11616371"/>
              <a:gd name="connsiteY13" fmla="*/ 0 h 6242055"/>
              <a:gd name="connsiteX14" fmla="*/ 8692718 w 11616371"/>
              <a:gd name="connsiteY14" fmla="*/ 0 h 6242055"/>
              <a:gd name="connsiteX15" fmla="*/ 9193339 w 11616371"/>
              <a:gd name="connsiteY15" fmla="*/ 0 h 6242055"/>
              <a:gd name="connsiteX16" fmla="*/ 9693961 w 11616371"/>
              <a:gd name="connsiteY16" fmla="*/ 0 h 6242055"/>
              <a:gd name="connsiteX17" fmla="*/ 10576008 w 11616371"/>
              <a:gd name="connsiteY17" fmla="*/ 0 h 6242055"/>
              <a:gd name="connsiteX18" fmla="*/ 11616371 w 11616371"/>
              <a:gd name="connsiteY18" fmla="*/ 1040363 h 6242055"/>
              <a:gd name="connsiteX19" fmla="*/ 11616371 w 11616371"/>
              <a:gd name="connsiteY19" fmla="*/ 1676452 h 6242055"/>
              <a:gd name="connsiteX20" fmla="*/ 11616371 w 11616371"/>
              <a:gd name="connsiteY20" fmla="*/ 2270927 h 6242055"/>
              <a:gd name="connsiteX21" fmla="*/ 11616371 w 11616371"/>
              <a:gd name="connsiteY21" fmla="*/ 2782176 h 6242055"/>
              <a:gd name="connsiteX22" fmla="*/ 11616371 w 11616371"/>
              <a:gd name="connsiteY22" fmla="*/ 3459879 h 6242055"/>
              <a:gd name="connsiteX23" fmla="*/ 11616371 w 11616371"/>
              <a:gd name="connsiteY23" fmla="*/ 4012741 h 6242055"/>
              <a:gd name="connsiteX24" fmla="*/ 11616371 w 11616371"/>
              <a:gd name="connsiteY24" fmla="*/ 4690443 h 6242055"/>
              <a:gd name="connsiteX25" fmla="*/ 11616371 w 11616371"/>
              <a:gd name="connsiteY25" fmla="*/ 5201692 h 6242055"/>
              <a:gd name="connsiteX26" fmla="*/ 10576008 w 11616371"/>
              <a:gd name="connsiteY26" fmla="*/ 6242055 h 6242055"/>
              <a:gd name="connsiteX27" fmla="*/ 10075387 w 11616371"/>
              <a:gd name="connsiteY27" fmla="*/ 6242055 h 6242055"/>
              <a:gd name="connsiteX28" fmla="*/ 9765478 w 11616371"/>
              <a:gd name="connsiteY28" fmla="*/ 6242055 h 6242055"/>
              <a:gd name="connsiteX29" fmla="*/ 9360213 w 11616371"/>
              <a:gd name="connsiteY29" fmla="*/ 6242055 h 6242055"/>
              <a:gd name="connsiteX30" fmla="*/ 8764235 w 11616371"/>
              <a:gd name="connsiteY30" fmla="*/ 6242055 h 6242055"/>
              <a:gd name="connsiteX31" fmla="*/ 8358971 w 11616371"/>
              <a:gd name="connsiteY31" fmla="*/ 6242055 h 6242055"/>
              <a:gd name="connsiteX32" fmla="*/ 8049062 w 11616371"/>
              <a:gd name="connsiteY32" fmla="*/ 6242055 h 6242055"/>
              <a:gd name="connsiteX33" fmla="*/ 7548441 w 11616371"/>
              <a:gd name="connsiteY33" fmla="*/ 6242055 h 6242055"/>
              <a:gd name="connsiteX34" fmla="*/ 7143176 w 11616371"/>
              <a:gd name="connsiteY34" fmla="*/ 6242055 h 6242055"/>
              <a:gd name="connsiteX35" fmla="*/ 6833267 w 11616371"/>
              <a:gd name="connsiteY35" fmla="*/ 6242055 h 6242055"/>
              <a:gd name="connsiteX36" fmla="*/ 6141933 w 11616371"/>
              <a:gd name="connsiteY36" fmla="*/ 6242055 h 6242055"/>
              <a:gd name="connsiteX37" fmla="*/ 5545955 w 11616371"/>
              <a:gd name="connsiteY37" fmla="*/ 6242055 h 6242055"/>
              <a:gd name="connsiteX38" fmla="*/ 4949977 w 11616371"/>
              <a:gd name="connsiteY38" fmla="*/ 6242055 h 6242055"/>
              <a:gd name="connsiteX39" fmla="*/ 4449356 w 11616371"/>
              <a:gd name="connsiteY39" fmla="*/ 6242055 h 6242055"/>
              <a:gd name="connsiteX40" fmla="*/ 3948735 w 11616371"/>
              <a:gd name="connsiteY40" fmla="*/ 6242055 h 6242055"/>
              <a:gd name="connsiteX41" fmla="*/ 3257400 w 11616371"/>
              <a:gd name="connsiteY41" fmla="*/ 6242055 h 6242055"/>
              <a:gd name="connsiteX42" fmla="*/ 2756779 w 11616371"/>
              <a:gd name="connsiteY42" fmla="*/ 6242055 h 6242055"/>
              <a:gd name="connsiteX43" fmla="*/ 2446871 w 11616371"/>
              <a:gd name="connsiteY43" fmla="*/ 6242055 h 6242055"/>
              <a:gd name="connsiteX44" fmla="*/ 1850893 w 11616371"/>
              <a:gd name="connsiteY44" fmla="*/ 6242055 h 6242055"/>
              <a:gd name="connsiteX45" fmla="*/ 1040363 w 11616371"/>
              <a:gd name="connsiteY45" fmla="*/ 6242055 h 6242055"/>
              <a:gd name="connsiteX46" fmla="*/ 0 w 11616371"/>
              <a:gd name="connsiteY46" fmla="*/ 5201692 h 6242055"/>
              <a:gd name="connsiteX47" fmla="*/ 0 w 11616371"/>
              <a:gd name="connsiteY47" fmla="*/ 4732056 h 6242055"/>
              <a:gd name="connsiteX48" fmla="*/ 0 w 11616371"/>
              <a:gd name="connsiteY48" fmla="*/ 4262421 h 6242055"/>
              <a:gd name="connsiteX49" fmla="*/ 0 w 11616371"/>
              <a:gd name="connsiteY49" fmla="*/ 3792785 h 6242055"/>
              <a:gd name="connsiteX50" fmla="*/ 0 w 11616371"/>
              <a:gd name="connsiteY50" fmla="*/ 3281536 h 6242055"/>
              <a:gd name="connsiteX51" fmla="*/ 0 w 11616371"/>
              <a:gd name="connsiteY51" fmla="*/ 2603834 h 6242055"/>
              <a:gd name="connsiteX52" fmla="*/ 0 w 11616371"/>
              <a:gd name="connsiteY52" fmla="*/ 1926132 h 6242055"/>
              <a:gd name="connsiteX53" fmla="*/ 0 w 11616371"/>
              <a:gd name="connsiteY53" fmla="*/ 1040363 h 624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616371" h="6242055" fill="none" extrusionOk="0">
                <a:moveTo>
                  <a:pt x="0" y="1040363"/>
                </a:moveTo>
                <a:cubicBezTo>
                  <a:pt x="-81466" y="448494"/>
                  <a:pt x="589638" y="-30210"/>
                  <a:pt x="1040363" y="0"/>
                </a:cubicBezTo>
                <a:cubicBezTo>
                  <a:pt x="1195201" y="-22559"/>
                  <a:pt x="1236894" y="25163"/>
                  <a:pt x="1350271" y="0"/>
                </a:cubicBezTo>
                <a:cubicBezTo>
                  <a:pt x="1463648" y="-25163"/>
                  <a:pt x="1733997" y="28056"/>
                  <a:pt x="1946249" y="0"/>
                </a:cubicBezTo>
                <a:cubicBezTo>
                  <a:pt x="2158501" y="-28056"/>
                  <a:pt x="2152765" y="48451"/>
                  <a:pt x="2351514" y="0"/>
                </a:cubicBezTo>
                <a:cubicBezTo>
                  <a:pt x="2550263" y="-48451"/>
                  <a:pt x="2746516" y="9543"/>
                  <a:pt x="3042848" y="0"/>
                </a:cubicBezTo>
                <a:cubicBezTo>
                  <a:pt x="3339180" y="-9543"/>
                  <a:pt x="3495595" y="79471"/>
                  <a:pt x="3829539" y="0"/>
                </a:cubicBezTo>
                <a:cubicBezTo>
                  <a:pt x="4163483" y="-79471"/>
                  <a:pt x="4431701" y="79228"/>
                  <a:pt x="4616230" y="0"/>
                </a:cubicBezTo>
                <a:cubicBezTo>
                  <a:pt x="4800759" y="-79228"/>
                  <a:pt x="4908736" y="57501"/>
                  <a:pt x="5116851" y="0"/>
                </a:cubicBezTo>
                <a:cubicBezTo>
                  <a:pt x="5324966" y="-57501"/>
                  <a:pt x="5551871" y="61823"/>
                  <a:pt x="5808186" y="0"/>
                </a:cubicBezTo>
                <a:cubicBezTo>
                  <a:pt x="6064502" y="-61823"/>
                  <a:pt x="6163391" y="7789"/>
                  <a:pt x="6499520" y="0"/>
                </a:cubicBezTo>
                <a:cubicBezTo>
                  <a:pt x="6835649" y="-7789"/>
                  <a:pt x="6887780" y="47717"/>
                  <a:pt x="7000141" y="0"/>
                </a:cubicBezTo>
                <a:cubicBezTo>
                  <a:pt x="7112502" y="-47717"/>
                  <a:pt x="7394178" y="6448"/>
                  <a:pt x="7500762" y="0"/>
                </a:cubicBezTo>
                <a:cubicBezTo>
                  <a:pt x="7607346" y="-6448"/>
                  <a:pt x="7833815" y="44953"/>
                  <a:pt x="8001384" y="0"/>
                </a:cubicBezTo>
                <a:cubicBezTo>
                  <a:pt x="8168953" y="-44953"/>
                  <a:pt x="8553663" y="24347"/>
                  <a:pt x="8692718" y="0"/>
                </a:cubicBezTo>
                <a:cubicBezTo>
                  <a:pt x="8831773" y="-24347"/>
                  <a:pt x="9047632" y="33901"/>
                  <a:pt x="9193339" y="0"/>
                </a:cubicBezTo>
                <a:cubicBezTo>
                  <a:pt x="9339046" y="-33901"/>
                  <a:pt x="9535448" y="5820"/>
                  <a:pt x="9693961" y="0"/>
                </a:cubicBezTo>
                <a:cubicBezTo>
                  <a:pt x="9852474" y="-5820"/>
                  <a:pt x="10297512" y="40689"/>
                  <a:pt x="10576008" y="0"/>
                </a:cubicBezTo>
                <a:cubicBezTo>
                  <a:pt x="11095891" y="122946"/>
                  <a:pt x="11625131" y="443478"/>
                  <a:pt x="11616371" y="1040363"/>
                </a:cubicBezTo>
                <a:cubicBezTo>
                  <a:pt x="11668886" y="1321934"/>
                  <a:pt x="11560930" y="1423614"/>
                  <a:pt x="11616371" y="1676452"/>
                </a:cubicBezTo>
                <a:cubicBezTo>
                  <a:pt x="11671812" y="1929290"/>
                  <a:pt x="11589738" y="2065344"/>
                  <a:pt x="11616371" y="2270927"/>
                </a:cubicBezTo>
                <a:cubicBezTo>
                  <a:pt x="11643004" y="2476511"/>
                  <a:pt x="11556133" y="2657449"/>
                  <a:pt x="11616371" y="2782176"/>
                </a:cubicBezTo>
                <a:cubicBezTo>
                  <a:pt x="11676609" y="2906903"/>
                  <a:pt x="11562170" y="3129518"/>
                  <a:pt x="11616371" y="3459879"/>
                </a:cubicBezTo>
                <a:cubicBezTo>
                  <a:pt x="11670572" y="3790240"/>
                  <a:pt x="11603450" y="3901240"/>
                  <a:pt x="11616371" y="4012741"/>
                </a:cubicBezTo>
                <a:cubicBezTo>
                  <a:pt x="11629292" y="4124242"/>
                  <a:pt x="11602400" y="4465525"/>
                  <a:pt x="11616371" y="4690443"/>
                </a:cubicBezTo>
                <a:cubicBezTo>
                  <a:pt x="11630342" y="4915361"/>
                  <a:pt x="11604380" y="5006031"/>
                  <a:pt x="11616371" y="5201692"/>
                </a:cubicBezTo>
                <a:cubicBezTo>
                  <a:pt x="11488326" y="5676687"/>
                  <a:pt x="11216424" y="6293176"/>
                  <a:pt x="10576008" y="6242055"/>
                </a:cubicBezTo>
                <a:cubicBezTo>
                  <a:pt x="10433044" y="6285139"/>
                  <a:pt x="10259884" y="6220140"/>
                  <a:pt x="10075387" y="6242055"/>
                </a:cubicBezTo>
                <a:cubicBezTo>
                  <a:pt x="9890890" y="6263970"/>
                  <a:pt x="9888274" y="6222377"/>
                  <a:pt x="9765478" y="6242055"/>
                </a:cubicBezTo>
                <a:cubicBezTo>
                  <a:pt x="9642682" y="6261733"/>
                  <a:pt x="9519378" y="6232539"/>
                  <a:pt x="9360213" y="6242055"/>
                </a:cubicBezTo>
                <a:cubicBezTo>
                  <a:pt x="9201049" y="6251571"/>
                  <a:pt x="9013268" y="6196199"/>
                  <a:pt x="8764235" y="6242055"/>
                </a:cubicBezTo>
                <a:cubicBezTo>
                  <a:pt x="8515202" y="6287911"/>
                  <a:pt x="8511077" y="6216173"/>
                  <a:pt x="8358971" y="6242055"/>
                </a:cubicBezTo>
                <a:cubicBezTo>
                  <a:pt x="8206865" y="6267937"/>
                  <a:pt x="8128035" y="6208806"/>
                  <a:pt x="8049062" y="6242055"/>
                </a:cubicBezTo>
                <a:cubicBezTo>
                  <a:pt x="7970089" y="6275304"/>
                  <a:pt x="7785099" y="6222518"/>
                  <a:pt x="7548441" y="6242055"/>
                </a:cubicBezTo>
                <a:cubicBezTo>
                  <a:pt x="7311783" y="6261592"/>
                  <a:pt x="7319392" y="6239253"/>
                  <a:pt x="7143176" y="6242055"/>
                </a:cubicBezTo>
                <a:cubicBezTo>
                  <a:pt x="6966960" y="6244857"/>
                  <a:pt x="6896411" y="6238765"/>
                  <a:pt x="6833267" y="6242055"/>
                </a:cubicBezTo>
                <a:cubicBezTo>
                  <a:pt x="6770123" y="6245345"/>
                  <a:pt x="6317436" y="6240804"/>
                  <a:pt x="6141933" y="6242055"/>
                </a:cubicBezTo>
                <a:cubicBezTo>
                  <a:pt x="5966430" y="6243306"/>
                  <a:pt x="5840536" y="6211997"/>
                  <a:pt x="5545955" y="6242055"/>
                </a:cubicBezTo>
                <a:cubicBezTo>
                  <a:pt x="5251374" y="6272113"/>
                  <a:pt x="5167328" y="6178010"/>
                  <a:pt x="4949977" y="6242055"/>
                </a:cubicBezTo>
                <a:cubicBezTo>
                  <a:pt x="4732626" y="6306100"/>
                  <a:pt x="4620343" y="6195443"/>
                  <a:pt x="4449356" y="6242055"/>
                </a:cubicBezTo>
                <a:cubicBezTo>
                  <a:pt x="4278369" y="6288667"/>
                  <a:pt x="4082820" y="6211654"/>
                  <a:pt x="3948735" y="6242055"/>
                </a:cubicBezTo>
                <a:cubicBezTo>
                  <a:pt x="3814650" y="6272456"/>
                  <a:pt x="3532090" y="6212817"/>
                  <a:pt x="3257400" y="6242055"/>
                </a:cubicBezTo>
                <a:cubicBezTo>
                  <a:pt x="2982710" y="6271293"/>
                  <a:pt x="2969104" y="6209201"/>
                  <a:pt x="2756779" y="6242055"/>
                </a:cubicBezTo>
                <a:cubicBezTo>
                  <a:pt x="2544454" y="6274909"/>
                  <a:pt x="2583832" y="6205588"/>
                  <a:pt x="2446871" y="6242055"/>
                </a:cubicBezTo>
                <a:cubicBezTo>
                  <a:pt x="2309910" y="6278522"/>
                  <a:pt x="2091692" y="6185348"/>
                  <a:pt x="1850893" y="6242055"/>
                </a:cubicBezTo>
                <a:cubicBezTo>
                  <a:pt x="1610094" y="6298762"/>
                  <a:pt x="1335602" y="6208307"/>
                  <a:pt x="1040363" y="6242055"/>
                </a:cubicBezTo>
                <a:cubicBezTo>
                  <a:pt x="540582" y="6270337"/>
                  <a:pt x="-60785" y="5871347"/>
                  <a:pt x="0" y="5201692"/>
                </a:cubicBezTo>
                <a:cubicBezTo>
                  <a:pt x="-21523" y="4986549"/>
                  <a:pt x="10504" y="4947386"/>
                  <a:pt x="0" y="4732056"/>
                </a:cubicBezTo>
                <a:cubicBezTo>
                  <a:pt x="-10504" y="4516726"/>
                  <a:pt x="22828" y="4464750"/>
                  <a:pt x="0" y="4262421"/>
                </a:cubicBezTo>
                <a:cubicBezTo>
                  <a:pt x="-22828" y="4060092"/>
                  <a:pt x="17247" y="3915701"/>
                  <a:pt x="0" y="3792785"/>
                </a:cubicBezTo>
                <a:cubicBezTo>
                  <a:pt x="-17247" y="3669869"/>
                  <a:pt x="16654" y="3467800"/>
                  <a:pt x="0" y="3281536"/>
                </a:cubicBezTo>
                <a:cubicBezTo>
                  <a:pt x="-16654" y="3095272"/>
                  <a:pt x="3738" y="2814052"/>
                  <a:pt x="0" y="2603834"/>
                </a:cubicBezTo>
                <a:cubicBezTo>
                  <a:pt x="-3738" y="2393616"/>
                  <a:pt x="2386" y="2206917"/>
                  <a:pt x="0" y="1926132"/>
                </a:cubicBezTo>
                <a:cubicBezTo>
                  <a:pt x="-2386" y="1645347"/>
                  <a:pt x="44546" y="1412730"/>
                  <a:pt x="0" y="1040363"/>
                </a:cubicBezTo>
                <a:close/>
              </a:path>
              <a:path w="11616371" h="6242055" stroke="0" extrusionOk="0">
                <a:moveTo>
                  <a:pt x="0" y="1040363"/>
                </a:moveTo>
                <a:cubicBezTo>
                  <a:pt x="110414" y="495883"/>
                  <a:pt x="517567" y="107884"/>
                  <a:pt x="1040363" y="0"/>
                </a:cubicBezTo>
                <a:cubicBezTo>
                  <a:pt x="1386840" y="-90784"/>
                  <a:pt x="1482514" y="66147"/>
                  <a:pt x="1827054" y="0"/>
                </a:cubicBezTo>
                <a:cubicBezTo>
                  <a:pt x="2171594" y="-66147"/>
                  <a:pt x="2068930" y="9320"/>
                  <a:pt x="2136962" y="0"/>
                </a:cubicBezTo>
                <a:cubicBezTo>
                  <a:pt x="2204994" y="-9320"/>
                  <a:pt x="2593456" y="20352"/>
                  <a:pt x="2828296" y="0"/>
                </a:cubicBezTo>
                <a:cubicBezTo>
                  <a:pt x="3063136" y="-20352"/>
                  <a:pt x="3110804" y="8994"/>
                  <a:pt x="3233561" y="0"/>
                </a:cubicBezTo>
                <a:cubicBezTo>
                  <a:pt x="3356318" y="-8994"/>
                  <a:pt x="3827339" y="33990"/>
                  <a:pt x="4020252" y="0"/>
                </a:cubicBezTo>
                <a:cubicBezTo>
                  <a:pt x="4213165" y="-33990"/>
                  <a:pt x="4579685" y="84911"/>
                  <a:pt x="4806943" y="0"/>
                </a:cubicBezTo>
                <a:cubicBezTo>
                  <a:pt x="5034201" y="-84911"/>
                  <a:pt x="5065509" y="42154"/>
                  <a:pt x="5212208" y="0"/>
                </a:cubicBezTo>
                <a:cubicBezTo>
                  <a:pt x="5358908" y="-42154"/>
                  <a:pt x="5599393" y="10037"/>
                  <a:pt x="5808186" y="0"/>
                </a:cubicBezTo>
                <a:cubicBezTo>
                  <a:pt x="6016979" y="-10037"/>
                  <a:pt x="6352153" y="5181"/>
                  <a:pt x="6594876" y="0"/>
                </a:cubicBezTo>
                <a:cubicBezTo>
                  <a:pt x="6837599" y="-5181"/>
                  <a:pt x="6872689" y="47898"/>
                  <a:pt x="7000141" y="0"/>
                </a:cubicBezTo>
                <a:cubicBezTo>
                  <a:pt x="7127594" y="-47898"/>
                  <a:pt x="7320454" y="22381"/>
                  <a:pt x="7500762" y="0"/>
                </a:cubicBezTo>
                <a:cubicBezTo>
                  <a:pt x="7681070" y="-22381"/>
                  <a:pt x="8068904" y="43632"/>
                  <a:pt x="8287453" y="0"/>
                </a:cubicBezTo>
                <a:cubicBezTo>
                  <a:pt x="8506002" y="-43632"/>
                  <a:pt x="8665319" y="29831"/>
                  <a:pt x="8788075" y="0"/>
                </a:cubicBezTo>
                <a:cubicBezTo>
                  <a:pt x="8910831" y="-29831"/>
                  <a:pt x="9184395" y="76371"/>
                  <a:pt x="9479409" y="0"/>
                </a:cubicBezTo>
                <a:cubicBezTo>
                  <a:pt x="9774423" y="-76371"/>
                  <a:pt x="10218286" y="51394"/>
                  <a:pt x="10576008" y="0"/>
                </a:cubicBezTo>
                <a:cubicBezTo>
                  <a:pt x="11109099" y="-68158"/>
                  <a:pt x="11615765" y="404465"/>
                  <a:pt x="11616371" y="1040363"/>
                </a:cubicBezTo>
                <a:cubicBezTo>
                  <a:pt x="11628814" y="1274456"/>
                  <a:pt x="11578625" y="1405051"/>
                  <a:pt x="11616371" y="1593225"/>
                </a:cubicBezTo>
                <a:cubicBezTo>
                  <a:pt x="11654117" y="1781399"/>
                  <a:pt x="11577231" y="2023543"/>
                  <a:pt x="11616371" y="2146088"/>
                </a:cubicBezTo>
                <a:cubicBezTo>
                  <a:pt x="11655511" y="2268633"/>
                  <a:pt x="11581649" y="2385226"/>
                  <a:pt x="11616371" y="2615723"/>
                </a:cubicBezTo>
                <a:cubicBezTo>
                  <a:pt x="11651093" y="2846220"/>
                  <a:pt x="11558742" y="2941975"/>
                  <a:pt x="11616371" y="3168586"/>
                </a:cubicBezTo>
                <a:cubicBezTo>
                  <a:pt x="11674000" y="3395197"/>
                  <a:pt x="11591038" y="3525812"/>
                  <a:pt x="11616371" y="3763061"/>
                </a:cubicBezTo>
                <a:cubicBezTo>
                  <a:pt x="11641704" y="4000310"/>
                  <a:pt x="11607691" y="4032837"/>
                  <a:pt x="11616371" y="4232697"/>
                </a:cubicBezTo>
                <a:cubicBezTo>
                  <a:pt x="11625051" y="4432557"/>
                  <a:pt x="11537409" y="4944872"/>
                  <a:pt x="11616371" y="5201692"/>
                </a:cubicBezTo>
                <a:cubicBezTo>
                  <a:pt x="11669568" y="5787540"/>
                  <a:pt x="11181436" y="6132558"/>
                  <a:pt x="10576008" y="6242055"/>
                </a:cubicBezTo>
                <a:cubicBezTo>
                  <a:pt x="10374431" y="6287557"/>
                  <a:pt x="10257675" y="6195180"/>
                  <a:pt x="10170743" y="6242055"/>
                </a:cubicBezTo>
                <a:cubicBezTo>
                  <a:pt x="10083812" y="6288930"/>
                  <a:pt x="9816414" y="6209796"/>
                  <a:pt x="9479409" y="6242055"/>
                </a:cubicBezTo>
                <a:cubicBezTo>
                  <a:pt x="9142404" y="6274314"/>
                  <a:pt x="8859988" y="6205678"/>
                  <a:pt x="8692718" y="6242055"/>
                </a:cubicBezTo>
                <a:cubicBezTo>
                  <a:pt x="8525448" y="6278432"/>
                  <a:pt x="8290000" y="6235023"/>
                  <a:pt x="8096740" y="6242055"/>
                </a:cubicBezTo>
                <a:cubicBezTo>
                  <a:pt x="7903480" y="6249087"/>
                  <a:pt x="7936586" y="6225049"/>
                  <a:pt x="7786832" y="6242055"/>
                </a:cubicBezTo>
                <a:cubicBezTo>
                  <a:pt x="7637078" y="6259061"/>
                  <a:pt x="7482648" y="6216186"/>
                  <a:pt x="7190854" y="6242055"/>
                </a:cubicBezTo>
                <a:cubicBezTo>
                  <a:pt x="6899060" y="6267924"/>
                  <a:pt x="6613198" y="6234561"/>
                  <a:pt x="6404163" y="6242055"/>
                </a:cubicBezTo>
                <a:cubicBezTo>
                  <a:pt x="6195128" y="6249549"/>
                  <a:pt x="6020413" y="6174932"/>
                  <a:pt x="5808186" y="6242055"/>
                </a:cubicBezTo>
                <a:cubicBezTo>
                  <a:pt x="5595959" y="6309178"/>
                  <a:pt x="5577477" y="6209313"/>
                  <a:pt x="5498277" y="6242055"/>
                </a:cubicBezTo>
                <a:cubicBezTo>
                  <a:pt x="5419077" y="6274797"/>
                  <a:pt x="5260443" y="6206871"/>
                  <a:pt x="5188369" y="6242055"/>
                </a:cubicBezTo>
                <a:cubicBezTo>
                  <a:pt x="5116295" y="6277239"/>
                  <a:pt x="4813559" y="6186008"/>
                  <a:pt x="4592391" y="6242055"/>
                </a:cubicBezTo>
                <a:cubicBezTo>
                  <a:pt x="4371223" y="6298102"/>
                  <a:pt x="4172062" y="6201825"/>
                  <a:pt x="3996413" y="6242055"/>
                </a:cubicBezTo>
                <a:cubicBezTo>
                  <a:pt x="3820764" y="6282285"/>
                  <a:pt x="3798264" y="6211515"/>
                  <a:pt x="3686504" y="6242055"/>
                </a:cubicBezTo>
                <a:cubicBezTo>
                  <a:pt x="3574744" y="6272595"/>
                  <a:pt x="3387094" y="6207015"/>
                  <a:pt x="3185883" y="6242055"/>
                </a:cubicBezTo>
                <a:cubicBezTo>
                  <a:pt x="2984672" y="6277095"/>
                  <a:pt x="2752827" y="6208343"/>
                  <a:pt x="2589905" y="6242055"/>
                </a:cubicBezTo>
                <a:cubicBezTo>
                  <a:pt x="2426983" y="6275767"/>
                  <a:pt x="2397489" y="6220183"/>
                  <a:pt x="2279997" y="6242055"/>
                </a:cubicBezTo>
                <a:cubicBezTo>
                  <a:pt x="2162505" y="6263927"/>
                  <a:pt x="1427606" y="6094497"/>
                  <a:pt x="1040363" y="6242055"/>
                </a:cubicBezTo>
                <a:cubicBezTo>
                  <a:pt x="469614" y="6283152"/>
                  <a:pt x="16530" y="5625656"/>
                  <a:pt x="0" y="5201692"/>
                </a:cubicBezTo>
                <a:cubicBezTo>
                  <a:pt x="-63817" y="4929041"/>
                  <a:pt x="53229" y="4766408"/>
                  <a:pt x="0" y="4607216"/>
                </a:cubicBezTo>
                <a:cubicBezTo>
                  <a:pt x="-53229" y="4448024"/>
                  <a:pt x="10641" y="4249681"/>
                  <a:pt x="0" y="3929514"/>
                </a:cubicBezTo>
                <a:cubicBezTo>
                  <a:pt x="-10641" y="3609347"/>
                  <a:pt x="50339" y="3608079"/>
                  <a:pt x="0" y="3459879"/>
                </a:cubicBezTo>
                <a:cubicBezTo>
                  <a:pt x="-50339" y="3311679"/>
                  <a:pt x="38131" y="3083384"/>
                  <a:pt x="0" y="2948630"/>
                </a:cubicBezTo>
                <a:cubicBezTo>
                  <a:pt x="-38131" y="2813876"/>
                  <a:pt x="24155" y="2537962"/>
                  <a:pt x="0" y="2395767"/>
                </a:cubicBezTo>
                <a:cubicBezTo>
                  <a:pt x="-24155" y="2253572"/>
                  <a:pt x="71058" y="2055959"/>
                  <a:pt x="0" y="1801292"/>
                </a:cubicBezTo>
                <a:cubicBezTo>
                  <a:pt x="-71058" y="1546625"/>
                  <a:pt x="75197" y="1371835"/>
                  <a:pt x="0" y="1040363"/>
                </a:cubicBezTo>
                <a:close/>
              </a:path>
            </a:pathLst>
          </a:custGeom>
          <a:solidFill>
            <a:schemeClr val="bg1"/>
          </a:solidFill>
          <a:ln>
            <a:extLst>
              <a:ext uri="{C807C97D-BFC1-408E-A445-0C87EB9F89A2}">
                <ask:lineSketchStyleProps xmlns:ask="http://schemas.microsoft.com/office/drawing/2018/sketchyshapes" sd="852854689">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57150">
                <a:solidFill>
                  <a:prstClr val="black"/>
                </a:solidFill>
              </a:ln>
              <a:solidFill>
                <a:prstClr val="white"/>
              </a:solidFill>
              <a:effectLst/>
              <a:uLnTx/>
              <a:uFillTx/>
              <a:latin typeface="Calibri" panose="020F0502020204030204"/>
              <a:ea typeface="+mn-ea"/>
              <a:cs typeface="+mn-cs"/>
            </a:endParaRPr>
          </a:p>
        </p:txBody>
      </p:sp>
      <p:grpSp>
        <p:nvGrpSpPr>
          <p:cNvPr id="2" name="组合 34">
            <a:extLst>
              <a:ext uri="{FF2B5EF4-FFF2-40B4-BE49-F238E27FC236}">
                <a16:creationId xmlns:a16="http://schemas.microsoft.com/office/drawing/2014/main" id="{4A31B7F4-39E5-BB1E-38BB-5D4E6E4EEB5C}"/>
              </a:ext>
            </a:extLst>
          </p:cNvPr>
          <p:cNvGrpSpPr/>
          <p:nvPr/>
        </p:nvGrpSpPr>
        <p:grpSpPr>
          <a:xfrm>
            <a:off x="7004990" y="2001538"/>
            <a:ext cx="2445249" cy="3163650"/>
            <a:chOff x="6575164" y="2607715"/>
            <a:chExt cx="1104351" cy="3163650"/>
          </a:xfrm>
        </p:grpSpPr>
        <p:sp>
          <p:nvSpPr>
            <p:cNvPr id="3" name="圆角矩形 54">
              <a:extLst>
                <a:ext uri="{FF2B5EF4-FFF2-40B4-BE49-F238E27FC236}">
                  <a16:creationId xmlns:a16="http://schemas.microsoft.com/office/drawing/2014/main" id="{E1160B65-2673-A401-D391-D304F8FEFEA0}"/>
                </a:ext>
              </a:extLst>
            </p:cNvPr>
            <p:cNvSpPr/>
            <p:nvPr/>
          </p:nvSpPr>
          <p:spPr>
            <a:xfrm rot="21444755">
              <a:off x="6575164" y="2607715"/>
              <a:ext cx="1104351" cy="3163650"/>
            </a:xfrm>
            <a:prstGeom prst="roundRect">
              <a:avLst/>
            </a:prstGeom>
            <a:solidFill>
              <a:schemeClr val="accent6">
                <a:lumMod val="60000"/>
                <a:lumOff val="40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5" name="圆角矩形 55">
              <a:extLst>
                <a:ext uri="{FF2B5EF4-FFF2-40B4-BE49-F238E27FC236}">
                  <a16:creationId xmlns:a16="http://schemas.microsoft.com/office/drawing/2014/main" id="{1E80F722-9C42-5E31-876A-56C81CD4DCB9}"/>
                </a:ext>
              </a:extLst>
            </p:cNvPr>
            <p:cNvSpPr/>
            <p:nvPr/>
          </p:nvSpPr>
          <p:spPr>
            <a:xfrm rot="21436152">
              <a:off x="6642767" y="2673939"/>
              <a:ext cx="966308" cy="3022903"/>
            </a:xfrm>
            <a:prstGeom prst="roundRect">
              <a:avLst/>
            </a:prstGeom>
            <a:noFill/>
            <a:ln w="25400" cap="flat" cmpd="sng" algn="ctr">
              <a:solidFill>
                <a:schemeClr val="bg1"/>
              </a:solidFill>
              <a:prstDash val="sysDot"/>
            </a:ln>
            <a:effectLst>
              <a:outerShdw dist="12700" algn="l" rotWithShape="0">
                <a:srgbClr val="F5EDE8"/>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25" name="椭圆 9">
              <a:extLst>
                <a:ext uri="{FF2B5EF4-FFF2-40B4-BE49-F238E27FC236}">
                  <a16:creationId xmlns:a16="http://schemas.microsoft.com/office/drawing/2014/main" id="{E71BF3D4-17B7-C8AF-7F42-C01AE6898B44}"/>
                </a:ext>
              </a:extLst>
            </p:cNvPr>
            <p:cNvSpPr/>
            <p:nvPr/>
          </p:nvSpPr>
          <p:spPr>
            <a:xfrm>
              <a:off x="6912292" y="2644500"/>
              <a:ext cx="216000" cy="216000"/>
            </a:xfrm>
            <a:prstGeom prst="ellipse">
              <a:avLst/>
            </a:prstGeom>
            <a:solidFill>
              <a:srgbClr val="F0E6D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27" name="文本框 11">
              <a:extLst>
                <a:ext uri="{FF2B5EF4-FFF2-40B4-BE49-F238E27FC236}">
                  <a16:creationId xmlns:a16="http://schemas.microsoft.com/office/drawing/2014/main" id="{04CC8EA8-BEA7-2CBC-94CF-80F39459B4BB}"/>
                </a:ext>
              </a:extLst>
            </p:cNvPr>
            <p:cNvSpPr txBox="1"/>
            <p:nvPr/>
          </p:nvSpPr>
          <p:spPr>
            <a:xfrm rot="21420000">
              <a:off x="6662323" y="3006594"/>
              <a:ext cx="966856" cy="2246769"/>
            </a:xfrm>
            <a:prstGeom prst="rect">
              <a:avLst/>
            </a:prstGeom>
            <a:noFill/>
          </p:spPr>
          <p:txBody>
            <a:bodyPr wrap="square" rtlCol="0">
              <a:spAutoFit/>
            </a:bodyPr>
            <a:lstStyle/>
            <a:p>
              <a:pPr marL="0" marR="0" algn="just">
                <a:spcBef>
                  <a:spcPts val="0"/>
                </a:spcBef>
                <a:spcAft>
                  <a:spcPts val="0"/>
                </a:spcAft>
              </a:pPr>
              <a:r>
                <a:rPr lang="nl-NL" sz="2800" b="1" dirty="0">
                  <a:effectLst/>
                  <a:latin typeface="Cambria" panose="02040503050406030204" pitchFamily="18" charset="0"/>
                  <a:ea typeface="Cambria" panose="02040503050406030204" pitchFamily="18" charset="0"/>
                </a:rPr>
                <a:t>Khoản chi cố định: Tiền ăn, tiền điện, nước, tiền học,....</a:t>
              </a:r>
              <a:endParaRPr lang="en-US" sz="2800" b="1" dirty="0">
                <a:effectLst/>
                <a:latin typeface="Cambria" panose="02040503050406030204" pitchFamily="18" charset="0"/>
                <a:ea typeface="Cambria" panose="02040503050406030204" pitchFamily="18" charset="0"/>
              </a:endParaRPr>
            </a:p>
          </p:txBody>
        </p:sp>
      </p:grpSp>
      <p:grpSp>
        <p:nvGrpSpPr>
          <p:cNvPr id="28" name="组合 32">
            <a:extLst>
              <a:ext uri="{FF2B5EF4-FFF2-40B4-BE49-F238E27FC236}">
                <a16:creationId xmlns:a16="http://schemas.microsoft.com/office/drawing/2014/main" id="{3BBD5C0A-1465-AE50-5510-F87FE8407749}"/>
              </a:ext>
            </a:extLst>
          </p:cNvPr>
          <p:cNvGrpSpPr/>
          <p:nvPr/>
        </p:nvGrpSpPr>
        <p:grpSpPr>
          <a:xfrm>
            <a:off x="563095" y="2041734"/>
            <a:ext cx="2455522" cy="3163650"/>
            <a:chOff x="1933968" y="2627361"/>
            <a:chExt cx="1119668" cy="3163650"/>
          </a:xfrm>
        </p:grpSpPr>
        <p:sp>
          <p:nvSpPr>
            <p:cNvPr id="29" name="圆角矩形 40">
              <a:extLst>
                <a:ext uri="{FF2B5EF4-FFF2-40B4-BE49-F238E27FC236}">
                  <a16:creationId xmlns:a16="http://schemas.microsoft.com/office/drawing/2014/main" id="{77EE75A7-5530-5368-BF8F-BA1662CEEF92}"/>
                </a:ext>
              </a:extLst>
            </p:cNvPr>
            <p:cNvSpPr/>
            <p:nvPr/>
          </p:nvSpPr>
          <p:spPr>
            <a:xfrm rot="21420000">
              <a:off x="1973636" y="2652529"/>
              <a:ext cx="1080000" cy="3119868"/>
            </a:xfrm>
            <a:prstGeom prst="roundRect">
              <a:avLst/>
            </a:prstGeom>
            <a:solidFill>
              <a:srgbClr val="982B1C"/>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30" name="圆角矩形 42">
              <a:extLst>
                <a:ext uri="{FF2B5EF4-FFF2-40B4-BE49-F238E27FC236}">
                  <a16:creationId xmlns:a16="http://schemas.microsoft.com/office/drawing/2014/main" id="{B4B8C3AA-893F-043B-1222-D18114789337}"/>
                </a:ext>
              </a:extLst>
            </p:cNvPr>
            <p:cNvSpPr/>
            <p:nvPr/>
          </p:nvSpPr>
          <p:spPr>
            <a:xfrm rot="21444755">
              <a:off x="1933968" y="2627361"/>
              <a:ext cx="1104351" cy="3163650"/>
            </a:xfrm>
            <a:prstGeom prst="roundRect">
              <a:avLst/>
            </a:prstGeom>
            <a:solidFill>
              <a:schemeClr val="accent5">
                <a:lumMod val="40000"/>
                <a:lumOff val="60000"/>
              </a:schemeClr>
            </a:solidFill>
            <a:ln w="381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31" name="圆角矩形 43">
              <a:extLst>
                <a:ext uri="{FF2B5EF4-FFF2-40B4-BE49-F238E27FC236}">
                  <a16:creationId xmlns:a16="http://schemas.microsoft.com/office/drawing/2014/main" id="{C27D1FE5-CDE9-B9BA-628F-477E5C1DE6A3}"/>
                </a:ext>
              </a:extLst>
            </p:cNvPr>
            <p:cNvSpPr/>
            <p:nvPr/>
          </p:nvSpPr>
          <p:spPr>
            <a:xfrm rot="21436152">
              <a:off x="2001571" y="2693585"/>
              <a:ext cx="966308" cy="3022903"/>
            </a:xfrm>
            <a:prstGeom prst="roundRect">
              <a:avLst/>
            </a:prstGeom>
            <a:noFill/>
            <a:ln w="25400" cap="flat" cmpd="sng" algn="ctr">
              <a:solidFill>
                <a:schemeClr val="bg1"/>
              </a:solidFill>
              <a:prstDash val="sysDot"/>
            </a:ln>
            <a:effectLst>
              <a:outerShdw dist="12700" algn="l" rotWithShape="0">
                <a:srgbClr val="F5EDE8"/>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32" name="椭圆 22">
              <a:extLst>
                <a:ext uri="{FF2B5EF4-FFF2-40B4-BE49-F238E27FC236}">
                  <a16:creationId xmlns:a16="http://schemas.microsoft.com/office/drawing/2014/main" id="{033E44B3-6211-1527-C5FF-58986089DD70}"/>
                </a:ext>
              </a:extLst>
            </p:cNvPr>
            <p:cNvSpPr/>
            <p:nvPr/>
          </p:nvSpPr>
          <p:spPr>
            <a:xfrm>
              <a:off x="2271097" y="2664146"/>
              <a:ext cx="216000" cy="216000"/>
            </a:xfrm>
            <a:prstGeom prst="ellipse">
              <a:avLst/>
            </a:prstGeom>
            <a:solidFill>
              <a:srgbClr val="F5EDE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34" name="文本框 24">
              <a:extLst>
                <a:ext uri="{FF2B5EF4-FFF2-40B4-BE49-F238E27FC236}">
                  <a16:creationId xmlns:a16="http://schemas.microsoft.com/office/drawing/2014/main" id="{79572EB0-6907-DD4A-1CD5-CFFEFBDBC23C}"/>
                </a:ext>
              </a:extLst>
            </p:cNvPr>
            <p:cNvSpPr txBox="1"/>
            <p:nvPr/>
          </p:nvSpPr>
          <p:spPr>
            <a:xfrm rot="21420000">
              <a:off x="1979689" y="3258599"/>
              <a:ext cx="976991" cy="1815882"/>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lang="nl-NL" sz="2800" b="1" dirty="0">
                  <a:solidFill>
                    <a:srgbClr val="002060"/>
                  </a:solidFill>
                  <a:effectLst/>
                  <a:latin typeface="Cambria" panose="02040503050406030204" pitchFamily="18" charset="0"/>
                  <a:ea typeface="Cambria" panose="02040503050406030204" pitchFamily="18" charset="0"/>
                </a:rPr>
                <a:t>Các nguồn thu nhập: Tiền lương của bố, mẹ</a:t>
              </a:r>
              <a:endParaRPr kumimoji="0" lang="zh-CN" altLang="en-US" sz="4400" b="1" i="0" u="none" strike="noStrike" kern="1200" cap="none" spc="0" normalizeH="0" baseline="0" noProof="0" dirty="0">
                <a:ln>
                  <a:noFill/>
                </a:ln>
                <a:solidFill>
                  <a:srgbClr val="002060"/>
                </a:solidFill>
                <a:effectLst/>
                <a:uLnTx/>
                <a:uFillTx/>
                <a:latin typeface="Cambria" panose="02040503050406030204" pitchFamily="18" charset="0"/>
                <a:ea typeface="字魂107号-萌趣欢乐体" panose="00000500000000000000" pitchFamily="2" charset="-122"/>
                <a:sym typeface="字魂36号-正文宋楷" panose="02000000000000000000" pitchFamily="2" charset="-122"/>
              </a:endParaRPr>
            </a:p>
          </p:txBody>
        </p:sp>
      </p:grpSp>
      <p:grpSp>
        <p:nvGrpSpPr>
          <p:cNvPr id="35" name="组合 33">
            <a:extLst>
              <a:ext uri="{FF2B5EF4-FFF2-40B4-BE49-F238E27FC236}">
                <a16:creationId xmlns:a16="http://schemas.microsoft.com/office/drawing/2014/main" id="{EC533CE8-DA05-7A84-FFAA-CF820601A4B9}"/>
              </a:ext>
            </a:extLst>
          </p:cNvPr>
          <p:cNvGrpSpPr/>
          <p:nvPr/>
        </p:nvGrpSpPr>
        <p:grpSpPr>
          <a:xfrm>
            <a:off x="3429584" y="1475716"/>
            <a:ext cx="3298003" cy="4031232"/>
            <a:chOff x="4253197" y="2057054"/>
            <a:chExt cx="1122406" cy="3163650"/>
          </a:xfrm>
        </p:grpSpPr>
        <p:grpSp>
          <p:nvGrpSpPr>
            <p:cNvPr id="36" name="组合 12">
              <a:extLst>
                <a:ext uri="{FF2B5EF4-FFF2-40B4-BE49-F238E27FC236}">
                  <a16:creationId xmlns:a16="http://schemas.microsoft.com/office/drawing/2014/main" id="{6C9FBD64-8599-2063-52E4-D08E72FC4D3F}"/>
                </a:ext>
              </a:extLst>
            </p:cNvPr>
            <p:cNvGrpSpPr/>
            <p:nvPr/>
          </p:nvGrpSpPr>
          <p:grpSpPr>
            <a:xfrm>
              <a:off x="4253197" y="2057054"/>
              <a:ext cx="1122406" cy="3163650"/>
              <a:chOff x="4681669" y="2166879"/>
              <a:chExt cx="1122406" cy="3163650"/>
            </a:xfrm>
            <a:solidFill>
              <a:srgbClr val="FDD74D"/>
            </a:solidFill>
          </p:grpSpPr>
          <p:sp>
            <p:nvSpPr>
              <p:cNvPr id="38" name="圆角矩形 46">
                <a:extLst>
                  <a:ext uri="{FF2B5EF4-FFF2-40B4-BE49-F238E27FC236}">
                    <a16:creationId xmlns:a16="http://schemas.microsoft.com/office/drawing/2014/main" id="{2DC32203-2899-C0F3-7555-3A32342F05AA}"/>
                  </a:ext>
                </a:extLst>
              </p:cNvPr>
              <p:cNvSpPr/>
              <p:nvPr/>
            </p:nvSpPr>
            <p:spPr>
              <a:xfrm>
                <a:off x="4796075" y="2178483"/>
                <a:ext cx="1008000" cy="3132000"/>
              </a:xfrm>
              <a:prstGeom prst="roundRect">
                <a:avLst/>
              </a:prstGeom>
              <a:grp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39" name="圆角矩形 48">
                <a:extLst>
                  <a:ext uri="{FF2B5EF4-FFF2-40B4-BE49-F238E27FC236}">
                    <a16:creationId xmlns:a16="http://schemas.microsoft.com/office/drawing/2014/main" id="{FB2A8FDB-2A41-5878-AA35-96B1166B63C8}"/>
                  </a:ext>
                </a:extLst>
              </p:cNvPr>
              <p:cNvSpPr/>
              <p:nvPr/>
            </p:nvSpPr>
            <p:spPr>
              <a:xfrm rot="29136">
                <a:off x="4681669" y="2166879"/>
                <a:ext cx="1104351" cy="3163650"/>
              </a:xfrm>
              <a:prstGeom prst="roundRect">
                <a:avLst/>
              </a:prstGeom>
              <a:gr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40" name="圆角矩形 49">
                <a:extLst>
                  <a:ext uri="{FF2B5EF4-FFF2-40B4-BE49-F238E27FC236}">
                    <a16:creationId xmlns:a16="http://schemas.microsoft.com/office/drawing/2014/main" id="{3D2E6F7D-32C2-70EE-0E8C-AD031FF37150}"/>
                  </a:ext>
                </a:extLst>
              </p:cNvPr>
              <p:cNvSpPr/>
              <p:nvPr/>
            </p:nvSpPr>
            <p:spPr>
              <a:xfrm rot="20533">
                <a:off x="4749536" y="2233044"/>
                <a:ext cx="966308" cy="3022903"/>
              </a:xfrm>
              <a:prstGeom prst="roundRect">
                <a:avLst/>
              </a:prstGeom>
              <a:grpFill/>
              <a:ln w="25400" cap="flat" cmpd="sng" algn="ctr">
                <a:solidFill>
                  <a:schemeClr val="bg1"/>
                </a:solidFill>
                <a:prstDash val="sysDot"/>
              </a:ln>
              <a:effectLst>
                <a:outerShdw dist="12700" algn="l" rotWithShape="0">
                  <a:srgbClr val="F5EDE8"/>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41" name="椭圆 16">
                <a:extLst>
                  <a:ext uri="{FF2B5EF4-FFF2-40B4-BE49-F238E27FC236}">
                    <a16:creationId xmlns:a16="http://schemas.microsoft.com/office/drawing/2014/main" id="{466CA203-C865-A599-9BCF-E3C112370BA2}"/>
                  </a:ext>
                </a:extLst>
              </p:cNvPr>
              <p:cNvSpPr/>
              <p:nvPr/>
            </p:nvSpPr>
            <p:spPr>
              <a:xfrm rot="184381">
                <a:off x="5138374" y="2200809"/>
                <a:ext cx="216000" cy="216000"/>
              </a:xfrm>
              <a:prstGeom prst="ellipse">
                <a:avLst/>
              </a:prstGeom>
              <a:grp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43" name="文本框 18">
                <a:extLst>
                  <a:ext uri="{FF2B5EF4-FFF2-40B4-BE49-F238E27FC236}">
                    <a16:creationId xmlns:a16="http://schemas.microsoft.com/office/drawing/2014/main" id="{9364240E-DF21-DD11-6C69-198BA33C4BB0}"/>
                  </a:ext>
                </a:extLst>
              </p:cNvPr>
              <p:cNvSpPr txBox="1"/>
              <p:nvPr/>
            </p:nvSpPr>
            <p:spPr>
              <a:xfrm>
                <a:off x="4741266" y="2548302"/>
                <a:ext cx="982387" cy="2391230"/>
              </a:xfrm>
              <a:prstGeom prst="rect">
                <a:avLst/>
              </a:prstGeom>
              <a:noFill/>
            </p:spPr>
            <p:txBody>
              <a:bodyPr wrap="square" rtlCol="0">
                <a:spAutoFit/>
              </a:bodyPr>
              <a:lstStyle/>
              <a:p>
                <a:pPr marL="342900" marR="0" indent="-342900" algn="just">
                  <a:spcBef>
                    <a:spcPts val="0"/>
                  </a:spcBef>
                  <a:spcAft>
                    <a:spcPts val="0"/>
                  </a:spcAft>
                  <a:buFont typeface="Arial" panose="020B0604020202020204" pitchFamily="34" charset="0"/>
                  <a:buChar char="•"/>
                </a:pPr>
                <a:r>
                  <a:rPr lang="nl-NL" sz="2400" b="1" dirty="0">
                    <a:effectLst/>
                    <a:latin typeface="Cambria" panose="02040503050406030204" pitchFamily="18" charset="0"/>
                    <a:ea typeface="Cambria" panose="02040503050406030204" pitchFamily="18" charset="0"/>
                  </a:rPr>
                  <a:t>Nguồn thu cố định hàng tháng là tiền lương của bố mẹ</a:t>
                </a:r>
              </a:p>
              <a:p>
                <a:pPr marL="342900" marR="0" indent="-342900" algn="just">
                  <a:spcBef>
                    <a:spcPts val="0"/>
                  </a:spcBef>
                  <a:spcAft>
                    <a:spcPts val="0"/>
                  </a:spcAft>
                  <a:buFont typeface="Arial" panose="020B0604020202020204" pitchFamily="34" charset="0"/>
                  <a:buChar char="•"/>
                </a:pPr>
                <a:r>
                  <a:rPr lang="nl-NL" sz="2400" b="1" dirty="0">
                    <a:latin typeface="Cambria" panose="02040503050406030204" pitchFamily="18" charset="0"/>
                    <a:ea typeface="Cambria" panose="02040503050406030204" pitchFamily="18" charset="0"/>
                  </a:rPr>
                  <a:t>N</a:t>
                </a:r>
                <a:r>
                  <a:rPr lang="nl-NL" sz="2400" b="1" dirty="0">
                    <a:effectLst/>
                    <a:latin typeface="Cambria" panose="02040503050406030204" pitchFamily="18" charset="0"/>
                    <a:ea typeface="Cambria" panose="02040503050406030204" pitchFamily="18" charset="0"/>
                  </a:rPr>
                  <a:t>guồn thu đột xuất là được ông bà cho, bố mẹ được thưởng,...</a:t>
                </a:r>
                <a:endParaRPr lang="en-US" sz="2400" b="1" dirty="0">
                  <a:effectLst/>
                  <a:latin typeface="Cambria" panose="02040503050406030204" pitchFamily="18" charset="0"/>
                  <a:ea typeface="Cambria" panose="02040503050406030204" pitchFamily="18" charset="0"/>
                </a:endParaRPr>
              </a:p>
            </p:txBody>
          </p:sp>
        </p:grpSp>
        <p:sp>
          <p:nvSpPr>
            <p:cNvPr id="37" name="椭圆 26">
              <a:extLst>
                <a:ext uri="{FF2B5EF4-FFF2-40B4-BE49-F238E27FC236}">
                  <a16:creationId xmlns:a16="http://schemas.microsoft.com/office/drawing/2014/main" id="{3FDE000C-0830-60EA-2ACC-4091C732092C}"/>
                </a:ext>
              </a:extLst>
            </p:cNvPr>
            <p:cNvSpPr/>
            <p:nvPr/>
          </p:nvSpPr>
          <p:spPr>
            <a:xfrm>
              <a:off x="4713681" y="2111745"/>
              <a:ext cx="216000" cy="216000"/>
            </a:xfrm>
            <a:prstGeom prst="ellipse">
              <a:avLst/>
            </a:prstGeom>
            <a:solidFill>
              <a:srgbClr val="F0E6D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grpSp>
      <p:sp>
        <p:nvSpPr>
          <p:cNvPr id="44" name="任意多边形 66">
            <a:extLst>
              <a:ext uri="{FF2B5EF4-FFF2-40B4-BE49-F238E27FC236}">
                <a16:creationId xmlns:a16="http://schemas.microsoft.com/office/drawing/2014/main" id="{53C0CDDF-7A75-E485-4DE1-9784F6E57456}"/>
              </a:ext>
            </a:extLst>
          </p:cNvPr>
          <p:cNvSpPr/>
          <p:nvPr/>
        </p:nvSpPr>
        <p:spPr>
          <a:xfrm>
            <a:off x="7342084" y="1263722"/>
            <a:ext cx="2241719" cy="1021518"/>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414888"/>
              <a:gd name="connsiteY0" fmla="*/ 1022874 h 1862323"/>
              <a:gd name="connsiteX1" fmla="*/ 1289154 w 1414888"/>
              <a:gd name="connsiteY1" fmla="*/ 18533 h 1862323"/>
              <a:gd name="connsiteX2" fmla="*/ 1364105 w 1414888"/>
              <a:gd name="connsiteY2" fmla="*/ 1862323 h 1862323"/>
              <a:gd name="connsiteX0" fmla="*/ 0 w 1364148"/>
              <a:gd name="connsiteY0" fmla="*/ 279647 h 1119096"/>
              <a:gd name="connsiteX1" fmla="*/ 1034321 w 1364148"/>
              <a:gd name="connsiteY1" fmla="*/ 174716 h 1119096"/>
              <a:gd name="connsiteX2" fmla="*/ 1364105 w 1364148"/>
              <a:gd name="connsiteY2" fmla="*/ 1119096 h 1119096"/>
              <a:gd name="connsiteX0" fmla="*/ 0 w 1364123"/>
              <a:gd name="connsiteY0" fmla="*/ 289987 h 1129436"/>
              <a:gd name="connsiteX1" fmla="*/ 1034321 w 1364123"/>
              <a:gd name="connsiteY1" fmla="*/ 185056 h 1129436"/>
              <a:gd name="connsiteX2" fmla="*/ 1364105 w 1364123"/>
              <a:gd name="connsiteY2" fmla="*/ 1129436 h 1129436"/>
              <a:gd name="connsiteX0" fmla="*/ 0 w 1723880"/>
              <a:gd name="connsiteY0" fmla="*/ 513114 h 513114"/>
              <a:gd name="connsiteX1" fmla="*/ 1034321 w 1723880"/>
              <a:gd name="connsiteY1" fmla="*/ 408183 h 513114"/>
              <a:gd name="connsiteX2" fmla="*/ 1723869 w 1723880"/>
              <a:gd name="connsiteY2" fmla="*/ 3448 h 513114"/>
              <a:gd name="connsiteX0" fmla="*/ 0 w 1723877"/>
              <a:gd name="connsiteY0" fmla="*/ 511809 h 654152"/>
              <a:gd name="connsiteX1" fmla="*/ 884419 w 1723877"/>
              <a:gd name="connsiteY1" fmla="*/ 646721 h 654152"/>
              <a:gd name="connsiteX2" fmla="*/ 1723869 w 1723877"/>
              <a:gd name="connsiteY2" fmla="*/ 2143 h 654152"/>
            </a:gdLst>
            <a:ahLst/>
            <a:cxnLst>
              <a:cxn ang="0">
                <a:pos x="connsiteX0" y="connsiteY0"/>
              </a:cxn>
              <a:cxn ang="0">
                <a:pos x="connsiteX1" y="connsiteY1"/>
              </a:cxn>
              <a:cxn ang="0">
                <a:pos x="connsiteX2" y="connsiteY2"/>
              </a:cxn>
            </a:cxnLst>
            <a:rect l="l" t="t" r="r" b="b"/>
            <a:pathLst>
              <a:path w="1723877" h="654152">
                <a:moveTo>
                  <a:pt x="0" y="511809"/>
                </a:moveTo>
                <a:cubicBezTo>
                  <a:pt x="508416" y="50861"/>
                  <a:pt x="597108" y="731665"/>
                  <a:pt x="884419" y="646721"/>
                </a:cubicBezTo>
                <a:cubicBezTo>
                  <a:pt x="1171730" y="561777"/>
                  <a:pt x="1726367" y="-40329"/>
                  <a:pt x="1723869" y="2143"/>
                </a:cubicBezTo>
              </a:path>
            </a:pathLst>
          </a:custGeom>
          <a:noFill/>
          <a:ln w="25400" cap="flat" cmpd="sng" algn="ctr">
            <a:solidFill>
              <a:schemeClr val="tx1">
                <a:lumMod val="65000"/>
                <a:lumOff val="35000"/>
              </a:scheme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45" name="任意多边形 65">
            <a:extLst>
              <a:ext uri="{FF2B5EF4-FFF2-40B4-BE49-F238E27FC236}">
                <a16:creationId xmlns:a16="http://schemas.microsoft.com/office/drawing/2014/main" id="{EEE3ADC8-1E0F-9FD0-C71A-D87A34C26D0A}"/>
              </a:ext>
            </a:extLst>
          </p:cNvPr>
          <p:cNvSpPr/>
          <p:nvPr/>
        </p:nvSpPr>
        <p:spPr>
          <a:xfrm>
            <a:off x="4765225" y="1362952"/>
            <a:ext cx="2589086" cy="732976"/>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414888"/>
              <a:gd name="connsiteY0" fmla="*/ 1022874 h 1862323"/>
              <a:gd name="connsiteX1" fmla="*/ 1289154 w 1414888"/>
              <a:gd name="connsiteY1" fmla="*/ 18533 h 1862323"/>
              <a:gd name="connsiteX2" fmla="*/ 1364105 w 1414888"/>
              <a:gd name="connsiteY2" fmla="*/ 1862323 h 1862323"/>
              <a:gd name="connsiteX0" fmla="*/ 0 w 1364148"/>
              <a:gd name="connsiteY0" fmla="*/ 279647 h 1119096"/>
              <a:gd name="connsiteX1" fmla="*/ 1034321 w 1364148"/>
              <a:gd name="connsiteY1" fmla="*/ 174716 h 1119096"/>
              <a:gd name="connsiteX2" fmla="*/ 1364105 w 1364148"/>
              <a:gd name="connsiteY2" fmla="*/ 1119096 h 1119096"/>
              <a:gd name="connsiteX0" fmla="*/ 0 w 1364123"/>
              <a:gd name="connsiteY0" fmla="*/ 289987 h 1129436"/>
              <a:gd name="connsiteX1" fmla="*/ 1034321 w 1364123"/>
              <a:gd name="connsiteY1" fmla="*/ 185056 h 1129436"/>
              <a:gd name="connsiteX2" fmla="*/ 1364105 w 1364123"/>
              <a:gd name="connsiteY2" fmla="*/ 1129436 h 1129436"/>
            </a:gdLst>
            <a:ahLst/>
            <a:cxnLst>
              <a:cxn ang="0">
                <a:pos x="connsiteX0" y="connsiteY0"/>
              </a:cxn>
              <a:cxn ang="0">
                <a:pos x="connsiteX1" y="connsiteY1"/>
              </a:cxn>
              <a:cxn ang="0">
                <a:pos x="connsiteX2" y="connsiteY2"/>
              </a:cxn>
            </a:cxnLst>
            <a:rect l="l" t="t" r="r" b="b"/>
            <a:pathLst>
              <a:path w="1364123" h="1129436">
                <a:moveTo>
                  <a:pt x="0" y="289987"/>
                </a:moveTo>
                <a:cubicBezTo>
                  <a:pt x="508416" y="-170961"/>
                  <a:pt x="956872" y="15168"/>
                  <a:pt x="1034321" y="185056"/>
                </a:cubicBezTo>
                <a:cubicBezTo>
                  <a:pt x="1111770" y="354944"/>
                  <a:pt x="1366603" y="1086964"/>
                  <a:pt x="1364105" y="1129436"/>
                </a:cubicBezTo>
              </a:path>
            </a:pathLst>
          </a:custGeom>
          <a:noFill/>
          <a:ln w="25400" cap="flat" cmpd="sng" algn="ctr">
            <a:solidFill>
              <a:schemeClr val="tx1">
                <a:lumMod val="65000"/>
                <a:lumOff val="35000"/>
              </a:scheme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46" name="任意多边形 64">
            <a:extLst>
              <a:ext uri="{FF2B5EF4-FFF2-40B4-BE49-F238E27FC236}">
                <a16:creationId xmlns:a16="http://schemas.microsoft.com/office/drawing/2014/main" id="{08F05312-29C2-139F-FF3E-58E52EC8480F}"/>
              </a:ext>
            </a:extLst>
          </p:cNvPr>
          <p:cNvSpPr/>
          <p:nvPr/>
        </p:nvSpPr>
        <p:spPr>
          <a:xfrm>
            <a:off x="1878836" y="1280320"/>
            <a:ext cx="2954229" cy="928218"/>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708912"/>
              <a:gd name="connsiteY0" fmla="*/ 1013432 h 1013432"/>
              <a:gd name="connsiteX1" fmla="*/ 1289154 w 1708912"/>
              <a:gd name="connsiteY1" fmla="*/ 9091 h 1013432"/>
              <a:gd name="connsiteX2" fmla="*/ 1708879 w 1708912"/>
              <a:gd name="connsiteY2" fmla="*/ 503766 h 1013432"/>
            </a:gdLst>
            <a:ahLst/>
            <a:cxnLst>
              <a:cxn ang="0">
                <a:pos x="connsiteX0" y="connsiteY0"/>
              </a:cxn>
              <a:cxn ang="0">
                <a:pos x="connsiteX1" y="connsiteY1"/>
              </a:cxn>
              <a:cxn ang="0">
                <a:pos x="connsiteX2" y="connsiteY2"/>
              </a:cxn>
            </a:cxnLst>
            <a:rect l="l" t="t" r="r" b="b"/>
            <a:pathLst>
              <a:path w="1708912" h="1013432">
                <a:moveTo>
                  <a:pt x="0" y="1013432"/>
                </a:moveTo>
                <a:cubicBezTo>
                  <a:pt x="508416" y="552484"/>
                  <a:pt x="1004341" y="94035"/>
                  <a:pt x="1289154" y="9091"/>
                </a:cubicBezTo>
                <a:cubicBezTo>
                  <a:pt x="1573967" y="-75853"/>
                  <a:pt x="1711377" y="461294"/>
                  <a:pt x="1708879" y="503766"/>
                </a:cubicBezTo>
              </a:path>
            </a:pathLst>
          </a:custGeom>
          <a:noFill/>
          <a:ln w="25400" cap="flat" cmpd="sng" algn="ctr">
            <a:solidFill>
              <a:schemeClr val="tx1">
                <a:lumMod val="65000"/>
                <a:lumOff val="35000"/>
              </a:scheme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47" name="任意多边形 63">
            <a:extLst>
              <a:ext uri="{FF2B5EF4-FFF2-40B4-BE49-F238E27FC236}">
                <a16:creationId xmlns:a16="http://schemas.microsoft.com/office/drawing/2014/main" id="{27622580-23D9-85F4-84F3-E48C9E5E1050}"/>
              </a:ext>
            </a:extLst>
          </p:cNvPr>
          <p:cNvSpPr/>
          <p:nvPr/>
        </p:nvSpPr>
        <p:spPr>
          <a:xfrm>
            <a:off x="421584" y="1773777"/>
            <a:ext cx="1457252" cy="460532"/>
          </a:xfrm>
          <a:custGeom>
            <a:avLst/>
            <a:gdLst>
              <a:gd name="connsiteX0" fmla="*/ 0 w 1993691"/>
              <a:gd name="connsiteY0" fmla="*/ 0 h 974361"/>
              <a:gd name="connsiteX1" fmla="*/ 1993691 w 1993691"/>
              <a:gd name="connsiteY1" fmla="*/ 974361 h 974361"/>
              <a:gd name="connsiteX0" fmla="*/ 0 w 1993691"/>
              <a:gd name="connsiteY0" fmla="*/ 0 h 974361"/>
              <a:gd name="connsiteX1" fmla="*/ 1993691 w 1993691"/>
              <a:gd name="connsiteY1" fmla="*/ 974361 h 974361"/>
              <a:gd name="connsiteX0" fmla="*/ 0 w 1993691"/>
              <a:gd name="connsiteY0" fmla="*/ 0 h 1100308"/>
              <a:gd name="connsiteX1" fmla="*/ 1993691 w 1993691"/>
              <a:gd name="connsiteY1" fmla="*/ 974361 h 1100308"/>
              <a:gd name="connsiteX0" fmla="*/ 0 w 2413100"/>
              <a:gd name="connsiteY0" fmla="*/ 0 h 1100308"/>
              <a:gd name="connsiteX1" fmla="*/ 2413100 w 2413100"/>
              <a:gd name="connsiteY1" fmla="*/ 974361 h 1100308"/>
            </a:gdLst>
            <a:ahLst/>
            <a:cxnLst>
              <a:cxn ang="0">
                <a:pos x="connsiteX0" y="connsiteY0"/>
              </a:cxn>
              <a:cxn ang="0">
                <a:pos x="connsiteX1" y="connsiteY1"/>
              </a:cxn>
            </a:cxnLst>
            <a:rect l="l" t="t" r="r" b="b"/>
            <a:pathLst>
              <a:path w="2413100" h="1100308">
                <a:moveTo>
                  <a:pt x="0" y="0"/>
                </a:moveTo>
                <a:cubicBezTo>
                  <a:pt x="1079291" y="1833796"/>
                  <a:pt x="869114" y="774493"/>
                  <a:pt x="2413100" y="974361"/>
                </a:cubicBezTo>
              </a:path>
            </a:pathLst>
          </a:custGeom>
          <a:noFill/>
          <a:ln w="25400" cap="flat" cmpd="sng" algn="ctr">
            <a:solidFill>
              <a:schemeClr val="tx1">
                <a:lumMod val="65000"/>
                <a:lumOff val="35000"/>
              </a:scheme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grpSp>
        <p:nvGrpSpPr>
          <p:cNvPr id="58" name="组合 34">
            <a:extLst>
              <a:ext uri="{FF2B5EF4-FFF2-40B4-BE49-F238E27FC236}">
                <a16:creationId xmlns:a16="http://schemas.microsoft.com/office/drawing/2014/main" id="{7296E90C-788B-78A8-3430-592DFFE4EC5E}"/>
              </a:ext>
            </a:extLst>
          </p:cNvPr>
          <p:cNvGrpSpPr/>
          <p:nvPr/>
        </p:nvGrpSpPr>
        <p:grpSpPr>
          <a:xfrm>
            <a:off x="9686545" y="1521150"/>
            <a:ext cx="2445249" cy="3460373"/>
            <a:chOff x="6575164" y="2607715"/>
            <a:chExt cx="1104351" cy="3209965"/>
          </a:xfrm>
          <a:solidFill>
            <a:schemeClr val="accent2">
              <a:lumMod val="60000"/>
              <a:lumOff val="40000"/>
            </a:schemeClr>
          </a:solidFill>
        </p:grpSpPr>
        <p:sp>
          <p:nvSpPr>
            <p:cNvPr id="59" name="圆角矩形 54">
              <a:extLst>
                <a:ext uri="{FF2B5EF4-FFF2-40B4-BE49-F238E27FC236}">
                  <a16:creationId xmlns:a16="http://schemas.microsoft.com/office/drawing/2014/main" id="{468DA3B8-0112-2CBF-2C5D-31F261FBEABE}"/>
                </a:ext>
              </a:extLst>
            </p:cNvPr>
            <p:cNvSpPr/>
            <p:nvPr/>
          </p:nvSpPr>
          <p:spPr>
            <a:xfrm rot="21444755">
              <a:off x="6575164" y="2607715"/>
              <a:ext cx="1104351" cy="3163650"/>
            </a:xfrm>
            <a:prstGeom prst="roundRect">
              <a:avLst/>
            </a:prstGeom>
            <a:gr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60" name="圆角矩形 55">
              <a:extLst>
                <a:ext uri="{FF2B5EF4-FFF2-40B4-BE49-F238E27FC236}">
                  <a16:creationId xmlns:a16="http://schemas.microsoft.com/office/drawing/2014/main" id="{C4F6083D-1E23-CAE6-B7BB-BD5C682C2895}"/>
                </a:ext>
              </a:extLst>
            </p:cNvPr>
            <p:cNvSpPr/>
            <p:nvPr/>
          </p:nvSpPr>
          <p:spPr>
            <a:xfrm rot="21436152">
              <a:off x="6642767" y="2673939"/>
              <a:ext cx="966308" cy="3022903"/>
            </a:xfrm>
            <a:prstGeom prst="roundRect">
              <a:avLst/>
            </a:prstGeom>
            <a:grpFill/>
            <a:ln w="25400" cap="flat" cmpd="sng" algn="ctr">
              <a:solidFill>
                <a:schemeClr val="bg1"/>
              </a:solidFill>
              <a:prstDash val="sysDot"/>
            </a:ln>
            <a:effectLst>
              <a:outerShdw dist="12700" algn="l" rotWithShape="0">
                <a:srgbClr val="F5EDE8"/>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61" name="椭圆 9">
              <a:extLst>
                <a:ext uri="{FF2B5EF4-FFF2-40B4-BE49-F238E27FC236}">
                  <a16:creationId xmlns:a16="http://schemas.microsoft.com/office/drawing/2014/main" id="{8901CD4D-EC0F-878D-2589-AD4E54A3DDD7}"/>
                </a:ext>
              </a:extLst>
            </p:cNvPr>
            <p:cNvSpPr/>
            <p:nvPr/>
          </p:nvSpPr>
          <p:spPr>
            <a:xfrm>
              <a:off x="6912292" y="2644500"/>
              <a:ext cx="216000" cy="216000"/>
            </a:xfrm>
            <a:prstGeom prst="ellipse">
              <a:avLst/>
            </a:prstGeom>
            <a:grp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
          <p:nvSpPr>
            <p:cNvPr id="62" name="文本框 11">
              <a:extLst>
                <a:ext uri="{FF2B5EF4-FFF2-40B4-BE49-F238E27FC236}">
                  <a16:creationId xmlns:a16="http://schemas.microsoft.com/office/drawing/2014/main" id="{9FB6EB20-8E25-2CCC-62C0-2F096FC51828}"/>
                </a:ext>
              </a:extLst>
            </p:cNvPr>
            <p:cNvSpPr txBox="1"/>
            <p:nvPr/>
          </p:nvSpPr>
          <p:spPr>
            <a:xfrm rot="21420000">
              <a:off x="6685523" y="2709137"/>
              <a:ext cx="966856" cy="3108543"/>
            </a:xfrm>
            <a:prstGeom prst="rect">
              <a:avLst/>
            </a:prstGeom>
            <a:noFill/>
          </p:spPr>
          <p:txBody>
            <a:bodyPr wrap="square" rtlCol="0">
              <a:spAutoFit/>
            </a:bodyPr>
            <a:lstStyle/>
            <a:p>
              <a:pPr marL="0" marR="0" algn="just">
                <a:spcBef>
                  <a:spcPts val="0"/>
                </a:spcBef>
                <a:spcAft>
                  <a:spcPts val="0"/>
                </a:spcAft>
              </a:pPr>
              <a:r>
                <a:rPr lang="nl-NL" sz="2800" b="1" dirty="0">
                  <a:effectLst/>
                  <a:latin typeface="Cambria" panose="02040503050406030204" pitchFamily="18" charset="0"/>
                  <a:ea typeface="Cambria" panose="02040503050406030204" pitchFamily="18" charset="0"/>
                </a:rPr>
                <a:t>Khoản chi phát sinh: </a:t>
              </a:r>
              <a:r>
                <a:rPr lang="vi-VN" sz="2800" b="1" dirty="0">
                  <a:effectLst/>
                  <a:latin typeface="Cambria" panose="02040503050406030204" pitchFamily="18" charset="0"/>
                  <a:ea typeface="Cambria" panose="02040503050406030204" pitchFamily="18" charset="0"/>
                </a:rPr>
                <a:t>Sinh nhật bạn bè, sinh nhật người thân, đám cưới, ....</a:t>
              </a:r>
              <a:endParaRPr lang="en-US" sz="2800" b="1" dirty="0">
                <a:effectLst/>
                <a:latin typeface="Cambria" panose="02040503050406030204" pitchFamily="18" charset="0"/>
                <a:ea typeface="Cambria" panose="02040503050406030204" pitchFamily="18" charset="0"/>
              </a:endParaRPr>
            </a:p>
          </p:txBody>
        </p:sp>
      </p:grpSp>
      <p:sp>
        <p:nvSpPr>
          <p:cNvPr id="63" name="任意多边形 65">
            <a:extLst>
              <a:ext uri="{FF2B5EF4-FFF2-40B4-BE49-F238E27FC236}">
                <a16:creationId xmlns:a16="http://schemas.microsoft.com/office/drawing/2014/main" id="{2822E804-9511-7796-8B39-0C92F96E6D66}"/>
              </a:ext>
            </a:extLst>
          </p:cNvPr>
          <p:cNvSpPr/>
          <p:nvPr/>
        </p:nvSpPr>
        <p:spPr>
          <a:xfrm>
            <a:off x="9446816" y="1301308"/>
            <a:ext cx="1421257" cy="486395"/>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414888"/>
              <a:gd name="connsiteY0" fmla="*/ 1022874 h 1862323"/>
              <a:gd name="connsiteX1" fmla="*/ 1289154 w 1414888"/>
              <a:gd name="connsiteY1" fmla="*/ 18533 h 1862323"/>
              <a:gd name="connsiteX2" fmla="*/ 1364105 w 1414888"/>
              <a:gd name="connsiteY2" fmla="*/ 1862323 h 1862323"/>
              <a:gd name="connsiteX0" fmla="*/ 0 w 1364148"/>
              <a:gd name="connsiteY0" fmla="*/ 279647 h 1119096"/>
              <a:gd name="connsiteX1" fmla="*/ 1034321 w 1364148"/>
              <a:gd name="connsiteY1" fmla="*/ 174716 h 1119096"/>
              <a:gd name="connsiteX2" fmla="*/ 1364105 w 1364148"/>
              <a:gd name="connsiteY2" fmla="*/ 1119096 h 1119096"/>
              <a:gd name="connsiteX0" fmla="*/ 0 w 1364123"/>
              <a:gd name="connsiteY0" fmla="*/ 289987 h 1129436"/>
              <a:gd name="connsiteX1" fmla="*/ 1034321 w 1364123"/>
              <a:gd name="connsiteY1" fmla="*/ 185056 h 1129436"/>
              <a:gd name="connsiteX2" fmla="*/ 1364105 w 1364123"/>
              <a:gd name="connsiteY2" fmla="*/ 1129436 h 1129436"/>
            </a:gdLst>
            <a:ahLst/>
            <a:cxnLst>
              <a:cxn ang="0">
                <a:pos x="connsiteX0" y="connsiteY0"/>
              </a:cxn>
              <a:cxn ang="0">
                <a:pos x="connsiteX1" y="connsiteY1"/>
              </a:cxn>
              <a:cxn ang="0">
                <a:pos x="connsiteX2" y="connsiteY2"/>
              </a:cxn>
            </a:cxnLst>
            <a:rect l="l" t="t" r="r" b="b"/>
            <a:pathLst>
              <a:path w="1364123" h="1129436">
                <a:moveTo>
                  <a:pt x="0" y="289987"/>
                </a:moveTo>
                <a:cubicBezTo>
                  <a:pt x="508416" y="-170961"/>
                  <a:pt x="956872" y="15168"/>
                  <a:pt x="1034321" y="185056"/>
                </a:cubicBezTo>
                <a:cubicBezTo>
                  <a:pt x="1111770" y="354944"/>
                  <a:pt x="1366603" y="1086964"/>
                  <a:pt x="1364105" y="1129436"/>
                </a:cubicBezTo>
              </a:path>
            </a:pathLst>
          </a:custGeom>
          <a:noFill/>
          <a:ln w="25400" cap="flat" cmpd="sng" algn="ctr">
            <a:solidFill>
              <a:schemeClr val="tx1">
                <a:lumMod val="65000"/>
                <a:lumOff val="35000"/>
              </a:scheme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mbria" panose="02040503050406030204" pitchFamily="18" charset="0"/>
              <a:ea typeface="Cambria" panose="02040503050406030204" pitchFamily="18" charset="0"/>
              <a:sym typeface="字魂36号-正文宋楷" panose="02000000000000000000" pitchFamily="2" charset="-122"/>
            </a:endParaRPr>
          </a:p>
        </p:txBody>
      </p:sp>
    </p:spTree>
    <p:extLst>
      <p:ext uri="{BB962C8B-B14F-4D97-AF65-F5344CB8AC3E}">
        <p14:creationId xmlns:p14="http://schemas.microsoft.com/office/powerpoint/2010/main" val="4155199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500"/>
                                        <p:tgtEl>
                                          <p:spTgt spid="46"/>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wipe(left)">
                                      <p:cBhvr>
                                        <p:cTn id="4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6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形状&#10;&#10;低可信度描述已自动生成">
            <a:extLst>
              <a:ext uri="{FF2B5EF4-FFF2-40B4-BE49-F238E27FC236}">
                <a16:creationId xmlns:a16="http://schemas.microsoft.com/office/drawing/2014/main" id="{3934347C-0DB5-6242-5A71-30849306E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8" descr="卡通人物&#10;&#10;中度可信度描述已自动生成">
            <a:extLst>
              <a:ext uri="{FF2B5EF4-FFF2-40B4-BE49-F238E27FC236}">
                <a16:creationId xmlns:a16="http://schemas.microsoft.com/office/drawing/2014/main" id="{A7D97FF5-89B3-A5D2-C5D4-80A595E42D83}"/>
              </a:ext>
            </a:extLst>
          </p:cNvPr>
          <p:cNvPicPr>
            <a:picLocks noChangeAspect="1"/>
          </p:cNvPicPr>
          <p:nvPr/>
        </p:nvPicPr>
        <p:blipFill rotWithShape="1">
          <a:blip r:embed="rId3">
            <a:extLst>
              <a:ext uri="{28A0092B-C50C-407E-A947-70E740481C1C}">
                <a14:useLocalDpi xmlns:a14="http://schemas.microsoft.com/office/drawing/2010/main" val="0"/>
              </a:ext>
            </a:extLst>
          </a:blip>
          <a:srcRect r="51134" b="49895"/>
          <a:stretch/>
        </p:blipFill>
        <p:spPr>
          <a:xfrm>
            <a:off x="0" y="0"/>
            <a:ext cx="2235200" cy="3436196"/>
          </a:xfrm>
          <a:prstGeom prst="rect">
            <a:avLst/>
          </a:prstGeom>
        </p:spPr>
      </p:pic>
      <p:pic>
        <p:nvPicPr>
          <p:cNvPr id="8" name="图片 17" descr="卡通人物&#10;&#10;中度可信度描述已自动生成">
            <a:extLst>
              <a:ext uri="{FF2B5EF4-FFF2-40B4-BE49-F238E27FC236}">
                <a16:creationId xmlns:a16="http://schemas.microsoft.com/office/drawing/2014/main" id="{BE58BABF-A82D-CDA8-67E5-ED3C81576489}"/>
              </a:ext>
            </a:extLst>
          </p:cNvPr>
          <p:cNvPicPr>
            <a:picLocks noChangeAspect="1"/>
          </p:cNvPicPr>
          <p:nvPr/>
        </p:nvPicPr>
        <p:blipFill rotWithShape="1">
          <a:blip r:embed="rId3">
            <a:extLst>
              <a:ext uri="{28A0092B-C50C-407E-A947-70E740481C1C}">
                <a14:useLocalDpi xmlns:a14="http://schemas.microsoft.com/office/drawing/2010/main" val="0"/>
              </a:ext>
            </a:extLst>
          </a:blip>
          <a:srcRect l="53355" b="60423"/>
          <a:stretch/>
        </p:blipFill>
        <p:spPr>
          <a:xfrm>
            <a:off x="10058400" y="0"/>
            <a:ext cx="2133600" cy="2714171"/>
          </a:xfrm>
          <a:prstGeom prst="rect">
            <a:avLst/>
          </a:prstGeom>
        </p:spPr>
      </p:pic>
      <p:pic>
        <p:nvPicPr>
          <p:cNvPr id="9" name="图片 30" descr="卡通人物&#10;&#10;中度可信度描述已自动生成">
            <a:extLst>
              <a:ext uri="{FF2B5EF4-FFF2-40B4-BE49-F238E27FC236}">
                <a16:creationId xmlns:a16="http://schemas.microsoft.com/office/drawing/2014/main" id="{3E19226D-9A24-4FD3-42BF-F8D7EB8B62DC}"/>
              </a:ext>
            </a:extLst>
          </p:cNvPr>
          <p:cNvPicPr>
            <a:picLocks noChangeAspect="1"/>
          </p:cNvPicPr>
          <p:nvPr/>
        </p:nvPicPr>
        <p:blipFill rotWithShape="1">
          <a:blip r:embed="rId3">
            <a:extLst>
              <a:ext uri="{28A0092B-C50C-407E-A947-70E740481C1C}">
                <a14:useLocalDpi xmlns:a14="http://schemas.microsoft.com/office/drawing/2010/main" val="0"/>
              </a:ext>
            </a:extLst>
          </a:blip>
          <a:srcRect t="64645" r="76416" b="17883"/>
          <a:stretch/>
        </p:blipFill>
        <p:spPr>
          <a:xfrm>
            <a:off x="53356" y="3062701"/>
            <a:ext cx="1228602" cy="1364642"/>
          </a:xfrm>
          <a:prstGeom prst="rect">
            <a:avLst/>
          </a:prstGeom>
        </p:spPr>
      </p:pic>
      <p:pic>
        <p:nvPicPr>
          <p:cNvPr id="10" name="图片 32" descr="卡通人物&#10;&#10;中度可信度描述已自动生成">
            <a:extLst>
              <a:ext uri="{FF2B5EF4-FFF2-40B4-BE49-F238E27FC236}">
                <a16:creationId xmlns:a16="http://schemas.microsoft.com/office/drawing/2014/main" id="{4364EFE1-41E6-571E-25CC-1958E5D486AE}"/>
              </a:ext>
            </a:extLst>
          </p:cNvPr>
          <p:cNvPicPr>
            <a:picLocks noChangeAspect="1"/>
          </p:cNvPicPr>
          <p:nvPr/>
        </p:nvPicPr>
        <p:blipFill rotWithShape="1">
          <a:blip r:embed="rId3">
            <a:extLst>
              <a:ext uri="{28A0092B-C50C-407E-A947-70E740481C1C}">
                <a14:useLocalDpi xmlns:a14="http://schemas.microsoft.com/office/drawing/2010/main" val="0"/>
              </a:ext>
            </a:extLst>
          </a:blip>
          <a:srcRect l="69397" t="60741" r="10018" b="27196"/>
          <a:stretch/>
        </p:blipFill>
        <p:spPr>
          <a:xfrm>
            <a:off x="8093125" y="4662885"/>
            <a:ext cx="1260876" cy="1107882"/>
          </a:xfrm>
          <a:prstGeom prst="rect">
            <a:avLst/>
          </a:prstGeom>
        </p:spPr>
      </p:pic>
      <p:pic>
        <p:nvPicPr>
          <p:cNvPr id="11" name="图片 18" descr="卡通人物&#10;&#10;中度可信度描述已自动生成">
            <a:extLst>
              <a:ext uri="{FF2B5EF4-FFF2-40B4-BE49-F238E27FC236}">
                <a16:creationId xmlns:a16="http://schemas.microsoft.com/office/drawing/2014/main" id="{B989E9FB-BAD0-8D61-1AA2-751CC54747C7}"/>
              </a:ext>
            </a:extLst>
          </p:cNvPr>
          <p:cNvPicPr>
            <a:picLocks noChangeAspect="1"/>
          </p:cNvPicPr>
          <p:nvPr/>
        </p:nvPicPr>
        <p:blipFill rotWithShape="1">
          <a:blip r:embed="rId4">
            <a:extLst>
              <a:ext uri="{28A0092B-C50C-407E-A947-70E740481C1C}">
                <a14:useLocalDpi xmlns:a14="http://schemas.microsoft.com/office/drawing/2010/main" val="0"/>
              </a:ext>
            </a:extLst>
          </a:blip>
          <a:srcRect l="68158" t="86561"/>
          <a:stretch/>
        </p:blipFill>
        <p:spPr>
          <a:xfrm flipH="1">
            <a:off x="53356" y="4998336"/>
            <a:ext cx="2971448" cy="1880315"/>
          </a:xfrm>
          <a:prstGeom prst="rect">
            <a:avLst/>
          </a:prstGeom>
        </p:spPr>
      </p:pic>
      <p:pic>
        <p:nvPicPr>
          <p:cNvPr id="12" name="图片 9" descr="图片包含 游戏机, 花, 桌子, 体育&#10;&#10;描述已自动生成">
            <a:extLst>
              <a:ext uri="{FF2B5EF4-FFF2-40B4-BE49-F238E27FC236}">
                <a16:creationId xmlns:a16="http://schemas.microsoft.com/office/drawing/2014/main" id="{1216D288-4B54-8870-A613-8B6B0EDD8B02}"/>
              </a:ext>
            </a:extLst>
          </p:cNvPr>
          <p:cNvPicPr>
            <a:picLocks noChangeAspect="1"/>
          </p:cNvPicPr>
          <p:nvPr/>
        </p:nvPicPr>
        <p:blipFill rotWithShape="1">
          <a:blip r:embed="rId5">
            <a:extLst>
              <a:ext uri="{28A0092B-C50C-407E-A947-70E740481C1C}">
                <a14:useLocalDpi xmlns:a14="http://schemas.microsoft.com/office/drawing/2010/main" val="0"/>
              </a:ext>
            </a:extLst>
          </a:blip>
          <a:srcRect l="40799" t="83845" r="25657"/>
          <a:stretch/>
        </p:blipFill>
        <p:spPr>
          <a:xfrm flipH="1">
            <a:off x="1801494" y="4481099"/>
            <a:ext cx="3320408" cy="2397552"/>
          </a:xfrm>
          <a:prstGeom prst="rect">
            <a:avLst/>
          </a:prstGeom>
        </p:spPr>
      </p:pic>
      <p:sp>
        <p:nvSpPr>
          <p:cNvPr id="4" name="Rectangle: Rounded Corners 3">
            <a:extLst>
              <a:ext uri="{FF2B5EF4-FFF2-40B4-BE49-F238E27FC236}">
                <a16:creationId xmlns:a16="http://schemas.microsoft.com/office/drawing/2014/main" id="{217B560F-5FAD-5F5C-DA7D-BAF6572C6B31}"/>
              </a:ext>
            </a:extLst>
          </p:cNvPr>
          <p:cNvSpPr/>
          <p:nvPr/>
        </p:nvSpPr>
        <p:spPr>
          <a:xfrm>
            <a:off x="291034" y="339047"/>
            <a:ext cx="11616371" cy="6242055"/>
          </a:xfrm>
          <a:custGeom>
            <a:avLst/>
            <a:gdLst>
              <a:gd name="connsiteX0" fmla="*/ 0 w 11616371"/>
              <a:gd name="connsiteY0" fmla="*/ 1040363 h 6242055"/>
              <a:gd name="connsiteX1" fmla="*/ 1040363 w 11616371"/>
              <a:gd name="connsiteY1" fmla="*/ 0 h 6242055"/>
              <a:gd name="connsiteX2" fmla="*/ 1350271 w 11616371"/>
              <a:gd name="connsiteY2" fmla="*/ 0 h 6242055"/>
              <a:gd name="connsiteX3" fmla="*/ 1946249 w 11616371"/>
              <a:gd name="connsiteY3" fmla="*/ 0 h 6242055"/>
              <a:gd name="connsiteX4" fmla="*/ 2351514 w 11616371"/>
              <a:gd name="connsiteY4" fmla="*/ 0 h 6242055"/>
              <a:gd name="connsiteX5" fmla="*/ 3042848 w 11616371"/>
              <a:gd name="connsiteY5" fmla="*/ 0 h 6242055"/>
              <a:gd name="connsiteX6" fmla="*/ 3829539 w 11616371"/>
              <a:gd name="connsiteY6" fmla="*/ 0 h 6242055"/>
              <a:gd name="connsiteX7" fmla="*/ 4616230 w 11616371"/>
              <a:gd name="connsiteY7" fmla="*/ 0 h 6242055"/>
              <a:gd name="connsiteX8" fmla="*/ 5116851 w 11616371"/>
              <a:gd name="connsiteY8" fmla="*/ 0 h 6242055"/>
              <a:gd name="connsiteX9" fmla="*/ 5808186 w 11616371"/>
              <a:gd name="connsiteY9" fmla="*/ 0 h 6242055"/>
              <a:gd name="connsiteX10" fmla="*/ 6499520 w 11616371"/>
              <a:gd name="connsiteY10" fmla="*/ 0 h 6242055"/>
              <a:gd name="connsiteX11" fmla="*/ 7000141 w 11616371"/>
              <a:gd name="connsiteY11" fmla="*/ 0 h 6242055"/>
              <a:gd name="connsiteX12" fmla="*/ 7500762 w 11616371"/>
              <a:gd name="connsiteY12" fmla="*/ 0 h 6242055"/>
              <a:gd name="connsiteX13" fmla="*/ 8001384 w 11616371"/>
              <a:gd name="connsiteY13" fmla="*/ 0 h 6242055"/>
              <a:gd name="connsiteX14" fmla="*/ 8692718 w 11616371"/>
              <a:gd name="connsiteY14" fmla="*/ 0 h 6242055"/>
              <a:gd name="connsiteX15" fmla="*/ 9193339 w 11616371"/>
              <a:gd name="connsiteY15" fmla="*/ 0 h 6242055"/>
              <a:gd name="connsiteX16" fmla="*/ 9693961 w 11616371"/>
              <a:gd name="connsiteY16" fmla="*/ 0 h 6242055"/>
              <a:gd name="connsiteX17" fmla="*/ 10576008 w 11616371"/>
              <a:gd name="connsiteY17" fmla="*/ 0 h 6242055"/>
              <a:gd name="connsiteX18" fmla="*/ 11616371 w 11616371"/>
              <a:gd name="connsiteY18" fmla="*/ 1040363 h 6242055"/>
              <a:gd name="connsiteX19" fmla="*/ 11616371 w 11616371"/>
              <a:gd name="connsiteY19" fmla="*/ 1676452 h 6242055"/>
              <a:gd name="connsiteX20" fmla="*/ 11616371 w 11616371"/>
              <a:gd name="connsiteY20" fmla="*/ 2270927 h 6242055"/>
              <a:gd name="connsiteX21" fmla="*/ 11616371 w 11616371"/>
              <a:gd name="connsiteY21" fmla="*/ 2782176 h 6242055"/>
              <a:gd name="connsiteX22" fmla="*/ 11616371 w 11616371"/>
              <a:gd name="connsiteY22" fmla="*/ 3459879 h 6242055"/>
              <a:gd name="connsiteX23" fmla="*/ 11616371 w 11616371"/>
              <a:gd name="connsiteY23" fmla="*/ 4012741 h 6242055"/>
              <a:gd name="connsiteX24" fmla="*/ 11616371 w 11616371"/>
              <a:gd name="connsiteY24" fmla="*/ 4690443 h 6242055"/>
              <a:gd name="connsiteX25" fmla="*/ 11616371 w 11616371"/>
              <a:gd name="connsiteY25" fmla="*/ 5201692 h 6242055"/>
              <a:gd name="connsiteX26" fmla="*/ 10576008 w 11616371"/>
              <a:gd name="connsiteY26" fmla="*/ 6242055 h 6242055"/>
              <a:gd name="connsiteX27" fmla="*/ 10075387 w 11616371"/>
              <a:gd name="connsiteY27" fmla="*/ 6242055 h 6242055"/>
              <a:gd name="connsiteX28" fmla="*/ 9765478 w 11616371"/>
              <a:gd name="connsiteY28" fmla="*/ 6242055 h 6242055"/>
              <a:gd name="connsiteX29" fmla="*/ 9360213 w 11616371"/>
              <a:gd name="connsiteY29" fmla="*/ 6242055 h 6242055"/>
              <a:gd name="connsiteX30" fmla="*/ 8764235 w 11616371"/>
              <a:gd name="connsiteY30" fmla="*/ 6242055 h 6242055"/>
              <a:gd name="connsiteX31" fmla="*/ 8358971 w 11616371"/>
              <a:gd name="connsiteY31" fmla="*/ 6242055 h 6242055"/>
              <a:gd name="connsiteX32" fmla="*/ 8049062 w 11616371"/>
              <a:gd name="connsiteY32" fmla="*/ 6242055 h 6242055"/>
              <a:gd name="connsiteX33" fmla="*/ 7548441 w 11616371"/>
              <a:gd name="connsiteY33" fmla="*/ 6242055 h 6242055"/>
              <a:gd name="connsiteX34" fmla="*/ 7143176 w 11616371"/>
              <a:gd name="connsiteY34" fmla="*/ 6242055 h 6242055"/>
              <a:gd name="connsiteX35" fmla="*/ 6833267 w 11616371"/>
              <a:gd name="connsiteY35" fmla="*/ 6242055 h 6242055"/>
              <a:gd name="connsiteX36" fmla="*/ 6141933 w 11616371"/>
              <a:gd name="connsiteY36" fmla="*/ 6242055 h 6242055"/>
              <a:gd name="connsiteX37" fmla="*/ 5545955 w 11616371"/>
              <a:gd name="connsiteY37" fmla="*/ 6242055 h 6242055"/>
              <a:gd name="connsiteX38" fmla="*/ 4949977 w 11616371"/>
              <a:gd name="connsiteY38" fmla="*/ 6242055 h 6242055"/>
              <a:gd name="connsiteX39" fmla="*/ 4449356 w 11616371"/>
              <a:gd name="connsiteY39" fmla="*/ 6242055 h 6242055"/>
              <a:gd name="connsiteX40" fmla="*/ 3948735 w 11616371"/>
              <a:gd name="connsiteY40" fmla="*/ 6242055 h 6242055"/>
              <a:gd name="connsiteX41" fmla="*/ 3257400 w 11616371"/>
              <a:gd name="connsiteY41" fmla="*/ 6242055 h 6242055"/>
              <a:gd name="connsiteX42" fmla="*/ 2756779 w 11616371"/>
              <a:gd name="connsiteY42" fmla="*/ 6242055 h 6242055"/>
              <a:gd name="connsiteX43" fmla="*/ 2446871 w 11616371"/>
              <a:gd name="connsiteY43" fmla="*/ 6242055 h 6242055"/>
              <a:gd name="connsiteX44" fmla="*/ 1850893 w 11616371"/>
              <a:gd name="connsiteY44" fmla="*/ 6242055 h 6242055"/>
              <a:gd name="connsiteX45" fmla="*/ 1040363 w 11616371"/>
              <a:gd name="connsiteY45" fmla="*/ 6242055 h 6242055"/>
              <a:gd name="connsiteX46" fmla="*/ 0 w 11616371"/>
              <a:gd name="connsiteY46" fmla="*/ 5201692 h 6242055"/>
              <a:gd name="connsiteX47" fmla="*/ 0 w 11616371"/>
              <a:gd name="connsiteY47" fmla="*/ 4732056 h 6242055"/>
              <a:gd name="connsiteX48" fmla="*/ 0 w 11616371"/>
              <a:gd name="connsiteY48" fmla="*/ 4262421 h 6242055"/>
              <a:gd name="connsiteX49" fmla="*/ 0 w 11616371"/>
              <a:gd name="connsiteY49" fmla="*/ 3792785 h 6242055"/>
              <a:gd name="connsiteX50" fmla="*/ 0 w 11616371"/>
              <a:gd name="connsiteY50" fmla="*/ 3281536 h 6242055"/>
              <a:gd name="connsiteX51" fmla="*/ 0 w 11616371"/>
              <a:gd name="connsiteY51" fmla="*/ 2603834 h 6242055"/>
              <a:gd name="connsiteX52" fmla="*/ 0 w 11616371"/>
              <a:gd name="connsiteY52" fmla="*/ 1926132 h 6242055"/>
              <a:gd name="connsiteX53" fmla="*/ 0 w 11616371"/>
              <a:gd name="connsiteY53" fmla="*/ 1040363 h 624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616371" h="6242055" fill="none" extrusionOk="0">
                <a:moveTo>
                  <a:pt x="0" y="1040363"/>
                </a:moveTo>
                <a:cubicBezTo>
                  <a:pt x="-81466" y="448494"/>
                  <a:pt x="589638" y="-30210"/>
                  <a:pt x="1040363" y="0"/>
                </a:cubicBezTo>
                <a:cubicBezTo>
                  <a:pt x="1195201" y="-22559"/>
                  <a:pt x="1236894" y="25163"/>
                  <a:pt x="1350271" y="0"/>
                </a:cubicBezTo>
                <a:cubicBezTo>
                  <a:pt x="1463648" y="-25163"/>
                  <a:pt x="1733997" y="28056"/>
                  <a:pt x="1946249" y="0"/>
                </a:cubicBezTo>
                <a:cubicBezTo>
                  <a:pt x="2158501" y="-28056"/>
                  <a:pt x="2152765" y="48451"/>
                  <a:pt x="2351514" y="0"/>
                </a:cubicBezTo>
                <a:cubicBezTo>
                  <a:pt x="2550263" y="-48451"/>
                  <a:pt x="2746516" y="9543"/>
                  <a:pt x="3042848" y="0"/>
                </a:cubicBezTo>
                <a:cubicBezTo>
                  <a:pt x="3339180" y="-9543"/>
                  <a:pt x="3495595" y="79471"/>
                  <a:pt x="3829539" y="0"/>
                </a:cubicBezTo>
                <a:cubicBezTo>
                  <a:pt x="4163483" y="-79471"/>
                  <a:pt x="4431701" y="79228"/>
                  <a:pt x="4616230" y="0"/>
                </a:cubicBezTo>
                <a:cubicBezTo>
                  <a:pt x="4800759" y="-79228"/>
                  <a:pt x="4908736" y="57501"/>
                  <a:pt x="5116851" y="0"/>
                </a:cubicBezTo>
                <a:cubicBezTo>
                  <a:pt x="5324966" y="-57501"/>
                  <a:pt x="5551871" y="61823"/>
                  <a:pt x="5808186" y="0"/>
                </a:cubicBezTo>
                <a:cubicBezTo>
                  <a:pt x="6064502" y="-61823"/>
                  <a:pt x="6163391" y="7789"/>
                  <a:pt x="6499520" y="0"/>
                </a:cubicBezTo>
                <a:cubicBezTo>
                  <a:pt x="6835649" y="-7789"/>
                  <a:pt x="6887780" y="47717"/>
                  <a:pt x="7000141" y="0"/>
                </a:cubicBezTo>
                <a:cubicBezTo>
                  <a:pt x="7112502" y="-47717"/>
                  <a:pt x="7394178" y="6448"/>
                  <a:pt x="7500762" y="0"/>
                </a:cubicBezTo>
                <a:cubicBezTo>
                  <a:pt x="7607346" y="-6448"/>
                  <a:pt x="7833815" y="44953"/>
                  <a:pt x="8001384" y="0"/>
                </a:cubicBezTo>
                <a:cubicBezTo>
                  <a:pt x="8168953" y="-44953"/>
                  <a:pt x="8553663" y="24347"/>
                  <a:pt x="8692718" y="0"/>
                </a:cubicBezTo>
                <a:cubicBezTo>
                  <a:pt x="8831773" y="-24347"/>
                  <a:pt x="9047632" y="33901"/>
                  <a:pt x="9193339" y="0"/>
                </a:cubicBezTo>
                <a:cubicBezTo>
                  <a:pt x="9339046" y="-33901"/>
                  <a:pt x="9535448" y="5820"/>
                  <a:pt x="9693961" y="0"/>
                </a:cubicBezTo>
                <a:cubicBezTo>
                  <a:pt x="9852474" y="-5820"/>
                  <a:pt x="10297512" y="40689"/>
                  <a:pt x="10576008" y="0"/>
                </a:cubicBezTo>
                <a:cubicBezTo>
                  <a:pt x="11095891" y="122946"/>
                  <a:pt x="11625131" y="443478"/>
                  <a:pt x="11616371" y="1040363"/>
                </a:cubicBezTo>
                <a:cubicBezTo>
                  <a:pt x="11668886" y="1321934"/>
                  <a:pt x="11560930" y="1423614"/>
                  <a:pt x="11616371" y="1676452"/>
                </a:cubicBezTo>
                <a:cubicBezTo>
                  <a:pt x="11671812" y="1929290"/>
                  <a:pt x="11589738" y="2065344"/>
                  <a:pt x="11616371" y="2270927"/>
                </a:cubicBezTo>
                <a:cubicBezTo>
                  <a:pt x="11643004" y="2476511"/>
                  <a:pt x="11556133" y="2657449"/>
                  <a:pt x="11616371" y="2782176"/>
                </a:cubicBezTo>
                <a:cubicBezTo>
                  <a:pt x="11676609" y="2906903"/>
                  <a:pt x="11562170" y="3129518"/>
                  <a:pt x="11616371" y="3459879"/>
                </a:cubicBezTo>
                <a:cubicBezTo>
                  <a:pt x="11670572" y="3790240"/>
                  <a:pt x="11603450" y="3901240"/>
                  <a:pt x="11616371" y="4012741"/>
                </a:cubicBezTo>
                <a:cubicBezTo>
                  <a:pt x="11629292" y="4124242"/>
                  <a:pt x="11602400" y="4465525"/>
                  <a:pt x="11616371" y="4690443"/>
                </a:cubicBezTo>
                <a:cubicBezTo>
                  <a:pt x="11630342" y="4915361"/>
                  <a:pt x="11604380" y="5006031"/>
                  <a:pt x="11616371" y="5201692"/>
                </a:cubicBezTo>
                <a:cubicBezTo>
                  <a:pt x="11488326" y="5676687"/>
                  <a:pt x="11216424" y="6293176"/>
                  <a:pt x="10576008" y="6242055"/>
                </a:cubicBezTo>
                <a:cubicBezTo>
                  <a:pt x="10433044" y="6285139"/>
                  <a:pt x="10259884" y="6220140"/>
                  <a:pt x="10075387" y="6242055"/>
                </a:cubicBezTo>
                <a:cubicBezTo>
                  <a:pt x="9890890" y="6263970"/>
                  <a:pt x="9888274" y="6222377"/>
                  <a:pt x="9765478" y="6242055"/>
                </a:cubicBezTo>
                <a:cubicBezTo>
                  <a:pt x="9642682" y="6261733"/>
                  <a:pt x="9519378" y="6232539"/>
                  <a:pt x="9360213" y="6242055"/>
                </a:cubicBezTo>
                <a:cubicBezTo>
                  <a:pt x="9201049" y="6251571"/>
                  <a:pt x="9013268" y="6196199"/>
                  <a:pt x="8764235" y="6242055"/>
                </a:cubicBezTo>
                <a:cubicBezTo>
                  <a:pt x="8515202" y="6287911"/>
                  <a:pt x="8511077" y="6216173"/>
                  <a:pt x="8358971" y="6242055"/>
                </a:cubicBezTo>
                <a:cubicBezTo>
                  <a:pt x="8206865" y="6267937"/>
                  <a:pt x="8128035" y="6208806"/>
                  <a:pt x="8049062" y="6242055"/>
                </a:cubicBezTo>
                <a:cubicBezTo>
                  <a:pt x="7970089" y="6275304"/>
                  <a:pt x="7785099" y="6222518"/>
                  <a:pt x="7548441" y="6242055"/>
                </a:cubicBezTo>
                <a:cubicBezTo>
                  <a:pt x="7311783" y="6261592"/>
                  <a:pt x="7319392" y="6239253"/>
                  <a:pt x="7143176" y="6242055"/>
                </a:cubicBezTo>
                <a:cubicBezTo>
                  <a:pt x="6966960" y="6244857"/>
                  <a:pt x="6896411" y="6238765"/>
                  <a:pt x="6833267" y="6242055"/>
                </a:cubicBezTo>
                <a:cubicBezTo>
                  <a:pt x="6770123" y="6245345"/>
                  <a:pt x="6317436" y="6240804"/>
                  <a:pt x="6141933" y="6242055"/>
                </a:cubicBezTo>
                <a:cubicBezTo>
                  <a:pt x="5966430" y="6243306"/>
                  <a:pt x="5840536" y="6211997"/>
                  <a:pt x="5545955" y="6242055"/>
                </a:cubicBezTo>
                <a:cubicBezTo>
                  <a:pt x="5251374" y="6272113"/>
                  <a:pt x="5167328" y="6178010"/>
                  <a:pt x="4949977" y="6242055"/>
                </a:cubicBezTo>
                <a:cubicBezTo>
                  <a:pt x="4732626" y="6306100"/>
                  <a:pt x="4620343" y="6195443"/>
                  <a:pt x="4449356" y="6242055"/>
                </a:cubicBezTo>
                <a:cubicBezTo>
                  <a:pt x="4278369" y="6288667"/>
                  <a:pt x="4082820" y="6211654"/>
                  <a:pt x="3948735" y="6242055"/>
                </a:cubicBezTo>
                <a:cubicBezTo>
                  <a:pt x="3814650" y="6272456"/>
                  <a:pt x="3532090" y="6212817"/>
                  <a:pt x="3257400" y="6242055"/>
                </a:cubicBezTo>
                <a:cubicBezTo>
                  <a:pt x="2982710" y="6271293"/>
                  <a:pt x="2969104" y="6209201"/>
                  <a:pt x="2756779" y="6242055"/>
                </a:cubicBezTo>
                <a:cubicBezTo>
                  <a:pt x="2544454" y="6274909"/>
                  <a:pt x="2583832" y="6205588"/>
                  <a:pt x="2446871" y="6242055"/>
                </a:cubicBezTo>
                <a:cubicBezTo>
                  <a:pt x="2309910" y="6278522"/>
                  <a:pt x="2091692" y="6185348"/>
                  <a:pt x="1850893" y="6242055"/>
                </a:cubicBezTo>
                <a:cubicBezTo>
                  <a:pt x="1610094" y="6298762"/>
                  <a:pt x="1335602" y="6208307"/>
                  <a:pt x="1040363" y="6242055"/>
                </a:cubicBezTo>
                <a:cubicBezTo>
                  <a:pt x="540582" y="6270337"/>
                  <a:pt x="-60785" y="5871347"/>
                  <a:pt x="0" y="5201692"/>
                </a:cubicBezTo>
                <a:cubicBezTo>
                  <a:pt x="-21523" y="4986549"/>
                  <a:pt x="10504" y="4947386"/>
                  <a:pt x="0" y="4732056"/>
                </a:cubicBezTo>
                <a:cubicBezTo>
                  <a:pt x="-10504" y="4516726"/>
                  <a:pt x="22828" y="4464750"/>
                  <a:pt x="0" y="4262421"/>
                </a:cubicBezTo>
                <a:cubicBezTo>
                  <a:pt x="-22828" y="4060092"/>
                  <a:pt x="17247" y="3915701"/>
                  <a:pt x="0" y="3792785"/>
                </a:cubicBezTo>
                <a:cubicBezTo>
                  <a:pt x="-17247" y="3669869"/>
                  <a:pt x="16654" y="3467800"/>
                  <a:pt x="0" y="3281536"/>
                </a:cubicBezTo>
                <a:cubicBezTo>
                  <a:pt x="-16654" y="3095272"/>
                  <a:pt x="3738" y="2814052"/>
                  <a:pt x="0" y="2603834"/>
                </a:cubicBezTo>
                <a:cubicBezTo>
                  <a:pt x="-3738" y="2393616"/>
                  <a:pt x="2386" y="2206917"/>
                  <a:pt x="0" y="1926132"/>
                </a:cubicBezTo>
                <a:cubicBezTo>
                  <a:pt x="-2386" y="1645347"/>
                  <a:pt x="44546" y="1412730"/>
                  <a:pt x="0" y="1040363"/>
                </a:cubicBezTo>
                <a:close/>
              </a:path>
              <a:path w="11616371" h="6242055" stroke="0" extrusionOk="0">
                <a:moveTo>
                  <a:pt x="0" y="1040363"/>
                </a:moveTo>
                <a:cubicBezTo>
                  <a:pt x="110414" y="495883"/>
                  <a:pt x="517567" y="107884"/>
                  <a:pt x="1040363" y="0"/>
                </a:cubicBezTo>
                <a:cubicBezTo>
                  <a:pt x="1386840" y="-90784"/>
                  <a:pt x="1482514" y="66147"/>
                  <a:pt x="1827054" y="0"/>
                </a:cubicBezTo>
                <a:cubicBezTo>
                  <a:pt x="2171594" y="-66147"/>
                  <a:pt x="2068930" y="9320"/>
                  <a:pt x="2136962" y="0"/>
                </a:cubicBezTo>
                <a:cubicBezTo>
                  <a:pt x="2204994" y="-9320"/>
                  <a:pt x="2593456" y="20352"/>
                  <a:pt x="2828296" y="0"/>
                </a:cubicBezTo>
                <a:cubicBezTo>
                  <a:pt x="3063136" y="-20352"/>
                  <a:pt x="3110804" y="8994"/>
                  <a:pt x="3233561" y="0"/>
                </a:cubicBezTo>
                <a:cubicBezTo>
                  <a:pt x="3356318" y="-8994"/>
                  <a:pt x="3827339" y="33990"/>
                  <a:pt x="4020252" y="0"/>
                </a:cubicBezTo>
                <a:cubicBezTo>
                  <a:pt x="4213165" y="-33990"/>
                  <a:pt x="4579685" y="84911"/>
                  <a:pt x="4806943" y="0"/>
                </a:cubicBezTo>
                <a:cubicBezTo>
                  <a:pt x="5034201" y="-84911"/>
                  <a:pt x="5065509" y="42154"/>
                  <a:pt x="5212208" y="0"/>
                </a:cubicBezTo>
                <a:cubicBezTo>
                  <a:pt x="5358908" y="-42154"/>
                  <a:pt x="5599393" y="10037"/>
                  <a:pt x="5808186" y="0"/>
                </a:cubicBezTo>
                <a:cubicBezTo>
                  <a:pt x="6016979" y="-10037"/>
                  <a:pt x="6352153" y="5181"/>
                  <a:pt x="6594876" y="0"/>
                </a:cubicBezTo>
                <a:cubicBezTo>
                  <a:pt x="6837599" y="-5181"/>
                  <a:pt x="6872689" y="47898"/>
                  <a:pt x="7000141" y="0"/>
                </a:cubicBezTo>
                <a:cubicBezTo>
                  <a:pt x="7127594" y="-47898"/>
                  <a:pt x="7320454" y="22381"/>
                  <a:pt x="7500762" y="0"/>
                </a:cubicBezTo>
                <a:cubicBezTo>
                  <a:pt x="7681070" y="-22381"/>
                  <a:pt x="8068904" y="43632"/>
                  <a:pt x="8287453" y="0"/>
                </a:cubicBezTo>
                <a:cubicBezTo>
                  <a:pt x="8506002" y="-43632"/>
                  <a:pt x="8665319" y="29831"/>
                  <a:pt x="8788075" y="0"/>
                </a:cubicBezTo>
                <a:cubicBezTo>
                  <a:pt x="8910831" y="-29831"/>
                  <a:pt x="9184395" y="76371"/>
                  <a:pt x="9479409" y="0"/>
                </a:cubicBezTo>
                <a:cubicBezTo>
                  <a:pt x="9774423" y="-76371"/>
                  <a:pt x="10218286" y="51394"/>
                  <a:pt x="10576008" y="0"/>
                </a:cubicBezTo>
                <a:cubicBezTo>
                  <a:pt x="11109099" y="-68158"/>
                  <a:pt x="11615765" y="404465"/>
                  <a:pt x="11616371" y="1040363"/>
                </a:cubicBezTo>
                <a:cubicBezTo>
                  <a:pt x="11628814" y="1274456"/>
                  <a:pt x="11578625" y="1405051"/>
                  <a:pt x="11616371" y="1593225"/>
                </a:cubicBezTo>
                <a:cubicBezTo>
                  <a:pt x="11654117" y="1781399"/>
                  <a:pt x="11577231" y="2023543"/>
                  <a:pt x="11616371" y="2146088"/>
                </a:cubicBezTo>
                <a:cubicBezTo>
                  <a:pt x="11655511" y="2268633"/>
                  <a:pt x="11581649" y="2385226"/>
                  <a:pt x="11616371" y="2615723"/>
                </a:cubicBezTo>
                <a:cubicBezTo>
                  <a:pt x="11651093" y="2846220"/>
                  <a:pt x="11558742" y="2941975"/>
                  <a:pt x="11616371" y="3168586"/>
                </a:cubicBezTo>
                <a:cubicBezTo>
                  <a:pt x="11674000" y="3395197"/>
                  <a:pt x="11591038" y="3525812"/>
                  <a:pt x="11616371" y="3763061"/>
                </a:cubicBezTo>
                <a:cubicBezTo>
                  <a:pt x="11641704" y="4000310"/>
                  <a:pt x="11607691" y="4032837"/>
                  <a:pt x="11616371" y="4232697"/>
                </a:cubicBezTo>
                <a:cubicBezTo>
                  <a:pt x="11625051" y="4432557"/>
                  <a:pt x="11537409" y="4944872"/>
                  <a:pt x="11616371" y="5201692"/>
                </a:cubicBezTo>
                <a:cubicBezTo>
                  <a:pt x="11669568" y="5787540"/>
                  <a:pt x="11181436" y="6132558"/>
                  <a:pt x="10576008" y="6242055"/>
                </a:cubicBezTo>
                <a:cubicBezTo>
                  <a:pt x="10374431" y="6287557"/>
                  <a:pt x="10257675" y="6195180"/>
                  <a:pt x="10170743" y="6242055"/>
                </a:cubicBezTo>
                <a:cubicBezTo>
                  <a:pt x="10083812" y="6288930"/>
                  <a:pt x="9816414" y="6209796"/>
                  <a:pt x="9479409" y="6242055"/>
                </a:cubicBezTo>
                <a:cubicBezTo>
                  <a:pt x="9142404" y="6274314"/>
                  <a:pt x="8859988" y="6205678"/>
                  <a:pt x="8692718" y="6242055"/>
                </a:cubicBezTo>
                <a:cubicBezTo>
                  <a:pt x="8525448" y="6278432"/>
                  <a:pt x="8290000" y="6235023"/>
                  <a:pt x="8096740" y="6242055"/>
                </a:cubicBezTo>
                <a:cubicBezTo>
                  <a:pt x="7903480" y="6249087"/>
                  <a:pt x="7936586" y="6225049"/>
                  <a:pt x="7786832" y="6242055"/>
                </a:cubicBezTo>
                <a:cubicBezTo>
                  <a:pt x="7637078" y="6259061"/>
                  <a:pt x="7482648" y="6216186"/>
                  <a:pt x="7190854" y="6242055"/>
                </a:cubicBezTo>
                <a:cubicBezTo>
                  <a:pt x="6899060" y="6267924"/>
                  <a:pt x="6613198" y="6234561"/>
                  <a:pt x="6404163" y="6242055"/>
                </a:cubicBezTo>
                <a:cubicBezTo>
                  <a:pt x="6195128" y="6249549"/>
                  <a:pt x="6020413" y="6174932"/>
                  <a:pt x="5808186" y="6242055"/>
                </a:cubicBezTo>
                <a:cubicBezTo>
                  <a:pt x="5595959" y="6309178"/>
                  <a:pt x="5577477" y="6209313"/>
                  <a:pt x="5498277" y="6242055"/>
                </a:cubicBezTo>
                <a:cubicBezTo>
                  <a:pt x="5419077" y="6274797"/>
                  <a:pt x="5260443" y="6206871"/>
                  <a:pt x="5188369" y="6242055"/>
                </a:cubicBezTo>
                <a:cubicBezTo>
                  <a:pt x="5116295" y="6277239"/>
                  <a:pt x="4813559" y="6186008"/>
                  <a:pt x="4592391" y="6242055"/>
                </a:cubicBezTo>
                <a:cubicBezTo>
                  <a:pt x="4371223" y="6298102"/>
                  <a:pt x="4172062" y="6201825"/>
                  <a:pt x="3996413" y="6242055"/>
                </a:cubicBezTo>
                <a:cubicBezTo>
                  <a:pt x="3820764" y="6282285"/>
                  <a:pt x="3798264" y="6211515"/>
                  <a:pt x="3686504" y="6242055"/>
                </a:cubicBezTo>
                <a:cubicBezTo>
                  <a:pt x="3574744" y="6272595"/>
                  <a:pt x="3387094" y="6207015"/>
                  <a:pt x="3185883" y="6242055"/>
                </a:cubicBezTo>
                <a:cubicBezTo>
                  <a:pt x="2984672" y="6277095"/>
                  <a:pt x="2752827" y="6208343"/>
                  <a:pt x="2589905" y="6242055"/>
                </a:cubicBezTo>
                <a:cubicBezTo>
                  <a:pt x="2426983" y="6275767"/>
                  <a:pt x="2397489" y="6220183"/>
                  <a:pt x="2279997" y="6242055"/>
                </a:cubicBezTo>
                <a:cubicBezTo>
                  <a:pt x="2162505" y="6263927"/>
                  <a:pt x="1427606" y="6094497"/>
                  <a:pt x="1040363" y="6242055"/>
                </a:cubicBezTo>
                <a:cubicBezTo>
                  <a:pt x="469614" y="6283152"/>
                  <a:pt x="16530" y="5625656"/>
                  <a:pt x="0" y="5201692"/>
                </a:cubicBezTo>
                <a:cubicBezTo>
                  <a:pt x="-63817" y="4929041"/>
                  <a:pt x="53229" y="4766408"/>
                  <a:pt x="0" y="4607216"/>
                </a:cubicBezTo>
                <a:cubicBezTo>
                  <a:pt x="-53229" y="4448024"/>
                  <a:pt x="10641" y="4249681"/>
                  <a:pt x="0" y="3929514"/>
                </a:cubicBezTo>
                <a:cubicBezTo>
                  <a:pt x="-10641" y="3609347"/>
                  <a:pt x="50339" y="3608079"/>
                  <a:pt x="0" y="3459879"/>
                </a:cubicBezTo>
                <a:cubicBezTo>
                  <a:pt x="-50339" y="3311679"/>
                  <a:pt x="38131" y="3083384"/>
                  <a:pt x="0" y="2948630"/>
                </a:cubicBezTo>
                <a:cubicBezTo>
                  <a:pt x="-38131" y="2813876"/>
                  <a:pt x="24155" y="2537962"/>
                  <a:pt x="0" y="2395767"/>
                </a:cubicBezTo>
                <a:cubicBezTo>
                  <a:pt x="-24155" y="2253572"/>
                  <a:pt x="71058" y="2055959"/>
                  <a:pt x="0" y="1801292"/>
                </a:cubicBezTo>
                <a:cubicBezTo>
                  <a:pt x="-71058" y="1546625"/>
                  <a:pt x="75197" y="1371835"/>
                  <a:pt x="0" y="1040363"/>
                </a:cubicBezTo>
                <a:close/>
              </a:path>
            </a:pathLst>
          </a:custGeom>
          <a:solidFill>
            <a:schemeClr val="bg1"/>
          </a:solidFill>
          <a:ln>
            <a:extLst>
              <a:ext uri="{C807C97D-BFC1-408E-A445-0C87EB9F89A2}">
                <ask:lineSketchStyleProps xmlns:ask="http://schemas.microsoft.com/office/drawing/2018/sketchyshapes" sd="852854689">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57150">
                <a:solidFill>
                  <a:prstClr val="black"/>
                </a:solidFill>
              </a:ln>
              <a:solidFill>
                <a:prstClr val="white"/>
              </a:solidFill>
              <a:effectLst/>
              <a:uLnTx/>
              <a:uFillTx/>
              <a:latin typeface="Calibri" panose="020F0502020204030204"/>
              <a:ea typeface="+mn-ea"/>
              <a:cs typeface="+mn-cs"/>
            </a:endParaRPr>
          </a:p>
        </p:txBody>
      </p:sp>
      <p:pic>
        <p:nvPicPr>
          <p:cNvPr id="2" name="图片 16">
            <a:extLst>
              <a:ext uri="{FF2B5EF4-FFF2-40B4-BE49-F238E27FC236}">
                <a16:creationId xmlns:a16="http://schemas.microsoft.com/office/drawing/2014/main" id="{0A0E0D16-A419-D266-DEF3-3A46B93FA93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059" y="3125566"/>
            <a:ext cx="3126259" cy="3126259"/>
          </a:xfrm>
          <a:prstGeom prst="rect">
            <a:avLst/>
          </a:prstGeom>
        </p:spPr>
      </p:pic>
      <p:grpSp>
        <p:nvGrpSpPr>
          <p:cNvPr id="3" name="组合 26">
            <a:extLst>
              <a:ext uri="{FF2B5EF4-FFF2-40B4-BE49-F238E27FC236}">
                <a16:creationId xmlns:a16="http://schemas.microsoft.com/office/drawing/2014/main" id="{9DBDA382-8CAC-6060-25D3-B96633C66B0F}"/>
              </a:ext>
            </a:extLst>
          </p:cNvPr>
          <p:cNvGrpSpPr/>
          <p:nvPr/>
        </p:nvGrpSpPr>
        <p:grpSpPr>
          <a:xfrm>
            <a:off x="1335296" y="1306515"/>
            <a:ext cx="9479966" cy="1535188"/>
            <a:chOff x="613391" y="3437823"/>
            <a:chExt cx="5869296" cy="1902470"/>
          </a:xfrm>
        </p:grpSpPr>
        <p:pic>
          <p:nvPicPr>
            <p:cNvPr id="5" name="图片 11">
              <a:extLst>
                <a:ext uri="{FF2B5EF4-FFF2-40B4-BE49-F238E27FC236}">
                  <a16:creationId xmlns:a16="http://schemas.microsoft.com/office/drawing/2014/main" id="{33263356-A6EC-9376-E60A-FA147D354BF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3428" b="60652"/>
            <a:stretch/>
          </p:blipFill>
          <p:spPr>
            <a:xfrm>
              <a:off x="613391" y="3437823"/>
              <a:ext cx="5869296" cy="1902470"/>
            </a:xfrm>
            <a:prstGeom prst="rect">
              <a:avLst/>
            </a:prstGeom>
          </p:spPr>
        </p:pic>
        <p:sp>
          <p:nvSpPr>
            <p:cNvPr id="25" name="文本框 13">
              <a:extLst>
                <a:ext uri="{FF2B5EF4-FFF2-40B4-BE49-F238E27FC236}">
                  <a16:creationId xmlns:a16="http://schemas.microsoft.com/office/drawing/2014/main" id="{D8B76087-75DD-4E01-260B-2677EB105FEA}"/>
                </a:ext>
              </a:extLst>
            </p:cNvPr>
            <p:cNvSpPr txBox="1"/>
            <p:nvPr/>
          </p:nvSpPr>
          <p:spPr>
            <a:xfrm>
              <a:off x="1371600" y="3847961"/>
              <a:ext cx="4070259" cy="945500"/>
            </a:xfrm>
            <a:prstGeom prst="rect">
              <a:avLst/>
            </a:prstGeom>
            <a:noFill/>
          </p:spPr>
          <p:txBody>
            <a:bodyPr wrap="square" rtlCol="0">
              <a:spAutoFit/>
            </a:bodyPr>
            <a:lstStyle/>
            <a:p>
              <a:pPr marL="0" marR="0" algn="ctr">
                <a:lnSpc>
                  <a:spcPct val="120000"/>
                </a:lnSpc>
                <a:spcBef>
                  <a:spcPts val="0"/>
                </a:spcBef>
                <a:spcAft>
                  <a:spcPts val="0"/>
                </a:spcAft>
              </a:pPr>
              <a:r>
                <a:rPr lang="nl-NL" sz="4000" dirty="0">
                  <a:effectLst/>
                  <a:latin typeface="Cambria" panose="02040503050406030204" pitchFamily="18" charset="0"/>
                  <a:ea typeface="Cambria" panose="02040503050406030204" pitchFamily="18" charset="0"/>
                </a:rPr>
                <a:t>Thế nào là chi tiêu tiết kiệm?</a:t>
              </a:r>
              <a:endParaRPr lang="en-US" sz="4000" dirty="0">
                <a:effectLst/>
                <a:latin typeface="Cambria" panose="02040503050406030204" pitchFamily="18" charset="0"/>
                <a:ea typeface="Cambria" panose="02040503050406030204" pitchFamily="18" charset="0"/>
              </a:endParaRPr>
            </a:p>
          </p:txBody>
        </p:sp>
      </p:grpSp>
      <p:sp>
        <p:nvSpPr>
          <p:cNvPr id="29" name="TextBox 28">
            <a:extLst>
              <a:ext uri="{FF2B5EF4-FFF2-40B4-BE49-F238E27FC236}">
                <a16:creationId xmlns:a16="http://schemas.microsoft.com/office/drawing/2014/main" id="{A9D5FDE1-51A6-F7F5-CBF4-12D4572C1F5D}"/>
              </a:ext>
            </a:extLst>
          </p:cNvPr>
          <p:cNvSpPr txBox="1"/>
          <p:nvPr/>
        </p:nvSpPr>
        <p:spPr>
          <a:xfrm>
            <a:off x="3431568" y="3277457"/>
            <a:ext cx="7613150" cy="1754326"/>
          </a:xfrm>
          <a:prstGeom prst="rect">
            <a:avLst/>
          </a:prstGeom>
          <a:noFill/>
        </p:spPr>
        <p:txBody>
          <a:bodyPr wrap="square" rtlCol="0">
            <a:spAutoFit/>
          </a:bodyPr>
          <a:lstStyle/>
          <a:p>
            <a:pPr algn="just"/>
            <a:r>
              <a:rPr lang="nl-NL" sz="3600" b="1" dirty="0">
                <a:solidFill>
                  <a:srgbClr val="FF0000"/>
                </a:solidFill>
                <a:latin typeface="Cambria" panose="02040503050406030204" pitchFamily="18" charset="0"/>
                <a:ea typeface="Cambria" panose="02040503050406030204" pitchFamily="18" charset="0"/>
              </a:rPr>
              <a:t>Chi tiết kiệm là m</a:t>
            </a:r>
            <a:r>
              <a:rPr lang="nl-NL" sz="3600" b="1" dirty="0">
                <a:solidFill>
                  <a:srgbClr val="FF0000"/>
                </a:solidFill>
                <a:effectLst/>
                <a:latin typeface="Cambria" panose="02040503050406030204" pitchFamily="18" charset="0"/>
                <a:ea typeface="Cambria" panose="02040503050406030204" pitchFamily="18" charset="0"/>
              </a:rPr>
              <a:t>ua vừa đủ, phù hợp với tài chính gia đình, không mua thừa mà không dùng đến.</a:t>
            </a:r>
            <a:endParaRPr lang="en-US" sz="3600" b="1" dirty="0">
              <a:solidFill>
                <a:srgbClr val="FF0000"/>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45716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形状&#10;&#10;低可信度描述已自动生成">
            <a:extLst>
              <a:ext uri="{FF2B5EF4-FFF2-40B4-BE49-F238E27FC236}">
                <a16:creationId xmlns:a16="http://schemas.microsoft.com/office/drawing/2014/main" id="{3934347C-0DB5-6242-5A71-30849306E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8" descr="卡通人物&#10;&#10;中度可信度描述已自动生成">
            <a:extLst>
              <a:ext uri="{FF2B5EF4-FFF2-40B4-BE49-F238E27FC236}">
                <a16:creationId xmlns:a16="http://schemas.microsoft.com/office/drawing/2014/main" id="{A7D97FF5-89B3-A5D2-C5D4-80A595E42D83}"/>
              </a:ext>
            </a:extLst>
          </p:cNvPr>
          <p:cNvPicPr>
            <a:picLocks noChangeAspect="1"/>
          </p:cNvPicPr>
          <p:nvPr/>
        </p:nvPicPr>
        <p:blipFill rotWithShape="1">
          <a:blip r:embed="rId3">
            <a:extLst>
              <a:ext uri="{28A0092B-C50C-407E-A947-70E740481C1C}">
                <a14:useLocalDpi xmlns:a14="http://schemas.microsoft.com/office/drawing/2010/main" val="0"/>
              </a:ext>
            </a:extLst>
          </a:blip>
          <a:srcRect r="51134" b="49895"/>
          <a:stretch/>
        </p:blipFill>
        <p:spPr>
          <a:xfrm>
            <a:off x="0" y="0"/>
            <a:ext cx="2235200" cy="3436196"/>
          </a:xfrm>
          <a:prstGeom prst="rect">
            <a:avLst/>
          </a:prstGeom>
        </p:spPr>
      </p:pic>
      <p:pic>
        <p:nvPicPr>
          <p:cNvPr id="8" name="图片 17" descr="卡通人物&#10;&#10;中度可信度描述已自动生成">
            <a:extLst>
              <a:ext uri="{FF2B5EF4-FFF2-40B4-BE49-F238E27FC236}">
                <a16:creationId xmlns:a16="http://schemas.microsoft.com/office/drawing/2014/main" id="{BE58BABF-A82D-CDA8-67E5-ED3C81576489}"/>
              </a:ext>
            </a:extLst>
          </p:cNvPr>
          <p:cNvPicPr>
            <a:picLocks noChangeAspect="1"/>
          </p:cNvPicPr>
          <p:nvPr/>
        </p:nvPicPr>
        <p:blipFill rotWithShape="1">
          <a:blip r:embed="rId3">
            <a:extLst>
              <a:ext uri="{28A0092B-C50C-407E-A947-70E740481C1C}">
                <a14:useLocalDpi xmlns:a14="http://schemas.microsoft.com/office/drawing/2010/main" val="0"/>
              </a:ext>
            </a:extLst>
          </a:blip>
          <a:srcRect l="53355" b="60423"/>
          <a:stretch/>
        </p:blipFill>
        <p:spPr>
          <a:xfrm>
            <a:off x="10058400" y="0"/>
            <a:ext cx="2133600" cy="2714171"/>
          </a:xfrm>
          <a:prstGeom prst="rect">
            <a:avLst/>
          </a:prstGeom>
        </p:spPr>
      </p:pic>
      <p:pic>
        <p:nvPicPr>
          <p:cNvPr id="9" name="图片 30" descr="卡通人物&#10;&#10;中度可信度描述已自动生成">
            <a:extLst>
              <a:ext uri="{FF2B5EF4-FFF2-40B4-BE49-F238E27FC236}">
                <a16:creationId xmlns:a16="http://schemas.microsoft.com/office/drawing/2014/main" id="{3E19226D-9A24-4FD3-42BF-F8D7EB8B62DC}"/>
              </a:ext>
            </a:extLst>
          </p:cNvPr>
          <p:cNvPicPr>
            <a:picLocks noChangeAspect="1"/>
          </p:cNvPicPr>
          <p:nvPr/>
        </p:nvPicPr>
        <p:blipFill rotWithShape="1">
          <a:blip r:embed="rId3">
            <a:extLst>
              <a:ext uri="{28A0092B-C50C-407E-A947-70E740481C1C}">
                <a14:useLocalDpi xmlns:a14="http://schemas.microsoft.com/office/drawing/2010/main" val="0"/>
              </a:ext>
            </a:extLst>
          </a:blip>
          <a:srcRect t="64645" r="76416" b="17883"/>
          <a:stretch/>
        </p:blipFill>
        <p:spPr>
          <a:xfrm>
            <a:off x="53356" y="3062701"/>
            <a:ext cx="1228602" cy="1364642"/>
          </a:xfrm>
          <a:prstGeom prst="rect">
            <a:avLst/>
          </a:prstGeom>
        </p:spPr>
      </p:pic>
      <p:pic>
        <p:nvPicPr>
          <p:cNvPr id="10" name="图片 32" descr="卡通人物&#10;&#10;中度可信度描述已自动生成">
            <a:extLst>
              <a:ext uri="{FF2B5EF4-FFF2-40B4-BE49-F238E27FC236}">
                <a16:creationId xmlns:a16="http://schemas.microsoft.com/office/drawing/2014/main" id="{4364EFE1-41E6-571E-25CC-1958E5D486AE}"/>
              </a:ext>
            </a:extLst>
          </p:cNvPr>
          <p:cNvPicPr>
            <a:picLocks noChangeAspect="1"/>
          </p:cNvPicPr>
          <p:nvPr/>
        </p:nvPicPr>
        <p:blipFill rotWithShape="1">
          <a:blip r:embed="rId3">
            <a:extLst>
              <a:ext uri="{28A0092B-C50C-407E-A947-70E740481C1C}">
                <a14:useLocalDpi xmlns:a14="http://schemas.microsoft.com/office/drawing/2010/main" val="0"/>
              </a:ext>
            </a:extLst>
          </a:blip>
          <a:srcRect l="69397" t="60741" r="10018" b="27196"/>
          <a:stretch/>
        </p:blipFill>
        <p:spPr>
          <a:xfrm>
            <a:off x="8093125" y="4662885"/>
            <a:ext cx="1260876" cy="1107882"/>
          </a:xfrm>
          <a:prstGeom prst="rect">
            <a:avLst/>
          </a:prstGeom>
        </p:spPr>
      </p:pic>
      <p:pic>
        <p:nvPicPr>
          <p:cNvPr id="11" name="图片 18" descr="卡通人物&#10;&#10;中度可信度描述已自动生成">
            <a:extLst>
              <a:ext uri="{FF2B5EF4-FFF2-40B4-BE49-F238E27FC236}">
                <a16:creationId xmlns:a16="http://schemas.microsoft.com/office/drawing/2014/main" id="{B989E9FB-BAD0-8D61-1AA2-751CC54747C7}"/>
              </a:ext>
            </a:extLst>
          </p:cNvPr>
          <p:cNvPicPr>
            <a:picLocks noChangeAspect="1"/>
          </p:cNvPicPr>
          <p:nvPr/>
        </p:nvPicPr>
        <p:blipFill rotWithShape="1">
          <a:blip r:embed="rId4">
            <a:extLst>
              <a:ext uri="{28A0092B-C50C-407E-A947-70E740481C1C}">
                <a14:useLocalDpi xmlns:a14="http://schemas.microsoft.com/office/drawing/2010/main" val="0"/>
              </a:ext>
            </a:extLst>
          </a:blip>
          <a:srcRect l="68158" t="86561"/>
          <a:stretch/>
        </p:blipFill>
        <p:spPr>
          <a:xfrm flipH="1">
            <a:off x="53356" y="4998336"/>
            <a:ext cx="2971448" cy="1880315"/>
          </a:xfrm>
          <a:prstGeom prst="rect">
            <a:avLst/>
          </a:prstGeom>
        </p:spPr>
      </p:pic>
      <p:pic>
        <p:nvPicPr>
          <p:cNvPr id="12" name="图片 9" descr="图片包含 游戏机, 花, 桌子, 体育&#10;&#10;描述已自动生成">
            <a:extLst>
              <a:ext uri="{FF2B5EF4-FFF2-40B4-BE49-F238E27FC236}">
                <a16:creationId xmlns:a16="http://schemas.microsoft.com/office/drawing/2014/main" id="{1216D288-4B54-8870-A613-8B6B0EDD8B02}"/>
              </a:ext>
            </a:extLst>
          </p:cNvPr>
          <p:cNvPicPr>
            <a:picLocks noChangeAspect="1"/>
          </p:cNvPicPr>
          <p:nvPr/>
        </p:nvPicPr>
        <p:blipFill rotWithShape="1">
          <a:blip r:embed="rId5">
            <a:extLst>
              <a:ext uri="{28A0092B-C50C-407E-A947-70E740481C1C}">
                <a14:useLocalDpi xmlns:a14="http://schemas.microsoft.com/office/drawing/2010/main" val="0"/>
              </a:ext>
            </a:extLst>
          </a:blip>
          <a:srcRect l="40799" t="83845" r="25657"/>
          <a:stretch/>
        </p:blipFill>
        <p:spPr>
          <a:xfrm flipH="1">
            <a:off x="1801494" y="4481099"/>
            <a:ext cx="3320408" cy="2397552"/>
          </a:xfrm>
          <a:prstGeom prst="rect">
            <a:avLst/>
          </a:prstGeom>
        </p:spPr>
      </p:pic>
      <p:sp>
        <p:nvSpPr>
          <p:cNvPr id="4" name="Rectangle: Rounded Corners 3">
            <a:extLst>
              <a:ext uri="{FF2B5EF4-FFF2-40B4-BE49-F238E27FC236}">
                <a16:creationId xmlns:a16="http://schemas.microsoft.com/office/drawing/2014/main" id="{217B560F-5FAD-5F5C-DA7D-BAF6572C6B31}"/>
              </a:ext>
            </a:extLst>
          </p:cNvPr>
          <p:cNvSpPr/>
          <p:nvPr/>
        </p:nvSpPr>
        <p:spPr>
          <a:xfrm>
            <a:off x="291034" y="339047"/>
            <a:ext cx="11616371" cy="6242055"/>
          </a:xfrm>
          <a:custGeom>
            <a:avLst/>
            <a:gdLst>
              <a:gd name="connsiteX0" fmla="*/ 0 w 11616371"/>
              <a:gd name="connsiteY0" fmla="*/ 1040363 h 6242055"/>
              <a:gd name="connsiteX1" fmla="*/ 1040363 w 11616371"/>
              <a:gd name="connsiteY1" fmla="*/ 0 h 6242055"/>
              <a:gd name="connsiteX2" fmla="*/ 1350271 w 11616371"/>
              <a:gd name="connsiteY2" fmla="*/ 0 h 6242055"/>
              <a:gd name="connsiteX3" fmla="*/ 1946249 w 11616371"/>
              <a:gd name="connsiteY3" fmla="*/ 0 h 6242055"/>
              <a:gd name="connsiteX4" fmla="*/ 2351514 w 11616371"/>
              <a:gd name="connsiteY4" fmla="*/ 0 h 6242055"/>
              <a:gd name="connsiteX5" fmla="*/ 3042848 w 11616371"/>
              <a:gd name="connsiteY5" fmla="*/ 0 h 6242055"/>
              <a:gd name="connsiteX6" fmla="*/ 3829539 w 11616371"/>
              <a:gd name="connsiteY6" fmla="*/ 0 h 6242055"/>
              <a:gd name="connsiteX7" fmla="*/ 4616230 w 11616371"/>
              <a:gd name="connsiteY7" fmla="*/ 0 h 6242055"/>
              <a:gd name="connsiteX8" fmla="*/ 5116851 w 11616371"/>
              <a:gd name="connsiteY8" fmla="*/ 0 h 6242055"/>
              <a:gd name="connsiteX9" fmla="*/ 5808186 w 11616371"/>
              <a:gd name="connsiteY9" fmla="*/ 0 h 6242055"/>
              <a:gd name="connsiteX10" fmla="*/ 6499520 w 11616371"/>
              <a:gd name="connsiteY10" fmla="*/ 0 h 6242055"/>
              <a:gd name="connsiteX11" fmla="*/ 7000141 w 11616371"/>
              <a:gd name="connsiteY11" fmla="*/ 0 h 6242055"/>
              <a:gd name="connsiteX12" fmla="*/ 7500762 w 11616371"/>
              <a:gd name="connsiteY12" fmla="*/ 0 h 6242055"/>
              <a:gd name="connsiteX13" fmla="*/ 8001384 w 11616371"/>
              <a:gd name="connsiteY13" fmla="*/ 0 h 6242055"/>
              <a:gd name="connsiteX14" fmla="*/ 8692718 w 11616371"/>
              <a:gd name="connsiteY14" fmla="*/ 0 h 6242055"/>
              <a:gd name="connsiteX15" fmla="*/ 9193339 w 11616371"/>
              <a:gd name="connsiteY15" fmla="*/ 0 h 6242055"/>
              <a:gd name="connsiteX16" fmla="*/ 9693961 w 11616371"/>
              <a:gd name="connsiteY16" fmla="*/ 0 h 6242055"/>
              <a:gd name="connsiteX17" fmla="*/ 10576008 w 11616371"/>
              <a:gd name="connsiteY17" fmla="*/ 0 h 6242055"/>
              <a:gd name="connsiteX18" fmla="*/ 11616371 w 11616371"/>
              <a:gd name="connsiteY18" fmla="*/ 1040363 h 6242055"/>
              <a:gd name="connsiteX19" fmla="*/ 11616371 w 11616371"/>
              <a:gd name="connsiteY19" fmla="*/ 1676452 h 6242055"/>
              <a:gd name="connsiteX20" fmla="*/ 11616371 w 11616371"/>
              <a:gd name="connsiteY20" fmla="*/ 2270927 h 6242055"/>
              <a:gd name="connsiteX21" fmla="*/ 11616371 w 11616371"/>
              <a:gd name="connsiteY21" fmla="*/ 2782176 h 6242055"/>
              <a:gd name="connsiteX22" fmla="*/ 11616371 w 11616371"/>
              <a:gd name="connsiteY22" fmla="*/ 3459879 h 6242055"/>
              <a:gd name="connsiteX23" fmla="*/ 11616371 w 11616371"/>
              <a:gd name="connsiteY23" fmla="*/ 4012741 h 6242055"/>
              <a:gd name="connsiteX24" fmla="*/ 11616371 w 11616371"/>
              <a:gd name="connsiteY24" fmla="*/ 4690443 h 6242055"/>
              <a:gd name="connsiteX25" fmla="*/ 11616371 w 11616371"/>
              <a:gd name="connsiteY25" fmla="*/ 5201692 h 6242055"/>
              <a:gd name="connsiteX26" fmla="*/ 10576008 w 11616371"/>
              <a:gd name="connsiteY26" fmla="*/ 6242055 h 6242055"/>
              <a:gd name="connsiteX27" fmla="*/ 10075387 w 11616371"/>
              <a:gd name="connsiteY27" fmla="*/ 6242055 h 6242055"/>
              <a:gd name="connsiteX28" fmla="*/ 9765478 w 11616371"/>
              <a:gd name="connsiteY28" fmla="*/ 6242055 h 6242055"/>
              <a:gd name="connsiteX29" fmla="*/ 9360213 w 11616371"/>
              <a:gd name="connsiteY29" fmla="*/ 6242055 h 6242055"/>
              <a:gd name="connsiteX30" fmla="*/ 8764235 w 11616371"/>
              <a:gd name="connsiteY30" fmla="*/ 6242055 h 6242055"/>
              <a:gd name="connsiteX31" fmla="*/ 8358971 w 11616371"/>
              <a:gd name="connsiteY31" fmla="*/ 6242055 h 6242055"/>
              <a:gd name="connsiteX32" fmla="*/ 8049062 w 11616371"/>
              <a:gd name="connsiteY32" fmla="*/ 6242055 h 6242055"/>
              <a:gd name="connsiteX33" fmla="*/ 7548441 w 11616371"/>
              <a:gd name="connsiteY33" fmla="*/ 6242055 h 6242055"/>
              <a:gd name="connsiteX34" fmla="*/ 7143176 w 11616371"/>
              <a:gd name="connsiteY34" fmla="*/ 6242055 h 6242055"/>
              <a:gd name="connsiteX35" fmla="*/ 6833267 w 11616371"/>
              <a:gd name="connsiteY35" fmla="*/ 6242055 h 6242055"/>
              <a:gd name="connsiteX36" fmla="*/ 6141933 w 11616371"/>
              <a:gd name="connsiteY36" fmla="*/ 6242055 h 6242055"/>
              <a:gd name="connsiteX37" fmla="*/ 5545955 w 11616371"/>
              <a:gd name="connsiteY37" fmla="*/ 6242055 h 6242055"/>
              <a:gd name="connsiteX38" fmla="*/ 4949977 w 11616371"/>
              <a:gd name="connsiteY38" fmla="*/ 6242055 h 6242055"/>
              <a:gd name="connsiteX39" fmla="*/ 4449356 w 11616371"/>
              <a:gd name="connsiteY39" fmla="*/ 6242055 h 6242055"/>
              <a:gd name="connsiteX40" fmla="*/ 3948735 w 11616371"/>
              <a:gd name="connsiteY40" fmla="*/ 6242055 h 6242055"/>
              <a:gd name="connsiteX41" fmla="*/ 3257400 w 11616371"/>
              <a:gd name="connsiteY41" fmla="*/ 6242055 h 6242055"/>
              <a:gd name="connsiteX42" fmla="*/ 2756779 w 11616371"/>
              <a:gd name="connsiteY42" fmla="*/ 6242055 h 6242055"/>
              <a:gd name="connsiteX43" fmla="*/ 2446871 w 11616371"/>
              <a:gd name="connsiteY43" fmla="*/ 6242055 h 6242055"/>
              <a:gd name="connsiteX44" fmla="*/ 1850893 w 11616371"/>
              <a:gd name="connsiteY44" fmla="*/ 6242055 h 6242055"/>
              <a:gd name="connsiteX45" fmla="*/ 1040363 w 11616371"/>
              <a:gd name="connsiteY45" fmla="*/ 6242055 h 6242055"/>
              <a:gd name="connsiteX46" fmla="*/ 0 w 11616371"/>
              <a:gd name="connsiteY46" fmla="*/ 5201692 h 6242055"/>
              <a:gd name="connsiteX47" fmla="*/ 0 w 11616371"/>
              <a:gd name="connsiteY47" fmla="*/ 4732056 h 6242055"/>
              <a:gd name="connsiteX48" fmla="*/ 0 w 11616371"/>
              <a:gd name="connsiteY48" fmla="*/ 4262421 h 6242055"/>
              <a:gd name="connsiteX49" fmla="*/ 0 w 11616371"/>
              <a:gd name="connsiteY49" fmla="*/ 3792785 h 6242055"/>
              <a:gd name="connsiteX50" fmla="*/ 0 w 11616371"/>
              <a:gd name="connsiteY50" fmla="*/ 3281536 h 6242055"/>
              <a:gd name="connsiteX51" fmla="*/ 0 w 11616371"/>
              <a:gd name="connsiteY51" fmla="*/ 2603834 h 6242055"/>
              <a:gd name="connsiteX52" fmla="*/ 0 w 11616371"/>
              <a:gd name="connsiteY52" fmla="*/ 1926132 h 6242055"/>
              <a:gd name="connsiteX53" fmla="*/ 0 w 11616371"/>
              <a:gd name="connsiteY53" fmla="*/ 1040363 h 624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616371" h="6242055" fill="none" extrusionOk="0">
                <a:moveTo>
                  <a:pt x="0" y="1040363"/>
                </a:moveTo>
                <a:cubicBezTo>
                  <a:pt x="-81466" y="448494"/>
                  <a:pt x="589638" y="-30210"/>
                  <a:pt x="1040363" y="0"/>
                </a:cubicBezTo>
                <a:cubicBezTo>
                  <a:pt x="1195201" y="-22559"/>
                  <a:pt x="1236894" y="25163"/>
                  <a:pt x="1350271" y="0"/>
                </a:cubicBezTo>
                <a:cubicBezTo>
                  <a:pt x="1463648" y="-25163"/>
                  <a:pt x="1733997" y="28056"/>
                  <a:pt x="1946249" y="0"/>
                </a:cubicBezTo>
                <a:cubicBezTo>
                  <a:pt x="2158501" y="-28056"/>
                  <a:pt x="2152765" y="48451"/>
                  <a:pt x="2351514" y="0"/>
                </a:cubicBezTo>
                <a:cubicBezTo>
                  <a:pt x="2550263" y="-48451"/>
                  <a:pt x="2746516" y="9543"/>
                  <a:pt x="3042848" y="0"/>
                </a:cubicBezTo>
                <a:cubicBezTo>
                  <a:pt x="3339180" y="-9543"/>
                  <a:pt x="3495595" y="79471"/>
                  <a:pt x="3829539" y="0"/>
                </a:cubicBezTo>
                <a:cubicBezTo>
                  <a:pt x="4163483" y="-79471"/>
                  <a:pt x="4431701" y="79228"/>
                  <a:pt x="4616230" y="0"/>
                </a:cubicBezTo>
                <a:cubicBezTo>
                  <a:pt x="4800759" y="-79228"/>
                  <a:pt x="4908736" y="57501"/>
                  <a:pt x="5116851" y="0"/>
                </a:cubicBezTo>
                <a:cubicBezTo>
                  <a:pt x="5324966" y="-57501"/>
                  <a:pt x="5551871" y="61823"/>
                  <a:pt x="5808186" y="0"/>
                </a:cubicBezTo>
                <a:cubicBezTo>
                  <a:pt x="6064502" y="-61823"/>
                  <a:pt x="6163391" y="7789"/>
                  <a:pt x="6499520" y="0"/>
                </a:cubicBezTo>
                <a:cubicBezTo>
                  <a:pt x="6835649" y="-7789"/>
                  <a:pt x="6887780" y="47717"/>
                  <a:pt x="7000141" y="0"/>
                </a:cubicBezTo>
                <a:cubicBezTo>
                  <a:pt x="7112502" y="-47717"/>
                  <a:pt x="7394178" y="6448"/>
                  <a:pt x="7500762" y="0"/>
                </a:cubicBezTo>
                <a:cubicBezTo>
                  <a:pt x="7607346" y="-6448"/>
                  <a:pt x="7833815" y="44953"/>
                  <a:pt x="8001384" y="0"/>
                </a:cubicBezTo>
                <a:cubicBezTo>
                  <a:pt x="8168953" y="-44953"/>
                  <a:pt x="8553663" y="24347"/>
                  <a:pt x="8692718" y="0"/>
                </a:cubicBezTo>
                <a:cubicBezTo>
                  <a:pt x="8831773" y="-24347"/>
                  <a:pt x="9047632" y="33901"/>
                  <a:pt x="9193339" y="0"/>
                </a:cubicBezTo>
                <a:cubicBezTo>
                  <a:pt x="9339046" y="-33901"/>
                  <a:pt x="9535448" y="5820"/>
                  <a:pt x="9693961" y="0"/>
                </a:cubicBezTo>
                <a:cubicBezTo>
                  <a:pt x="9852474" y="-5820"/>
                  <a:pt x="10297512" y="40689"/>
                  <a:pt x="10576008" y="0"/>
                </a:cubicBezTo>
                <a:cubicBezTo>
                  <a:pt x="11095891" y="122946"/>
                  <a:pt x="11625131" y="443478"/>
                  <a:pt x="11616371" y="1040363"/>
                </a:cubicBezTo>
                <a:cubicBezTo>
                  <a:pt x="11668886" y="1321934"/>
                  <a:pt x="11560930" y="1423614"/>
                  <a:pt x="11616371" y="1676452"/>
                </a:cubicBezTo>
                <a:cubicBezTo>
                  <a:pt x="11671812" y="1929290"/>
                  <a:pt x="11589738" y="2065344"/>
                  <a:pt x="11616371" y="2270927"/>
                </a:cubicBezTo>
                <a:cubicBezTo>
                  <a:pt x="11643004" y="2476511"/>
                  <a:pt x="11556133" y="2657449"/>
                  <a:pt x="11616371" y="2782176"/>
                </a:cubicBezTo>
                <a:cubicBezTo>
                  <a:pt x="11676609" y="2906903"/>
                  <a:pt x="11562170" y="3129518"/>
                  <a:pt x="11616371" y="3459879"/>
                </a:cubicBezTo>
                <a:cubicBezTo>
                  <a:pt x="11670572" y="3790240"/>
                  <a:pt x="11603450" y="3901240"/>
                  <a:pt x="11616371" y="4012741"/>
                </a:cubicBezTo>
                <a:cubicBezTo>
                  <a:pt x="11629292" y="4124242"/>
                  <a:pt x="11602400" y="4465525"/>
                  <a:pt x="11616371" y="4690443"/>
                </a:cubicBezTo>
                <a:cubicBezTo>
                  <a:pt x="11630342" y="4915361"/>
                  <a:pt x="11604380" y="5006031"/>
                  <a:pt x="11616371" y="5201692"/>
                </a:cubicBezTo>
                <a:cubicBezTo>
                  <a:pt x="11488326" y="5676687"/>
                  <a:pt x="11216424" y="6293176"/>
                  <a:pt x="10576008" y="6242055"/>
                </a:cubicBezTo>
                <a:cubicBezTo>
                  <a:pt x="10433044" y="6285139"/>
                  <a:pt x="10259884" y="6220140"/>
                  <a:pt x="10075387" y="6242055"/>
                </a:cubicBezTo>
                <a:cubicBezTo>
                  <a:pt x="9890890" y="6263970"/>
                  <a:pt x="9888274" y="6222377"/>
                  <a:pt x="9765478" y="6242055"/>
                </a:cubicBezTo>
                <a:cubicBezTo>
                  <a:pt x="9642682" y="6261733"/>
                  <a:pt x="9519378" y="6232539"/>
                  <a:pt x="9360213" y="6242055"/>
                </a:cubicBezTo>
                <a:cubicBezTo>
                  <a:pt x="9201049" y="6251571"/>
                  <a:pt x="9013268" y="6196199"/>
                  <a:pt x="8764235" y="6242055"/>
                </a:cubicBezTo>
                <a:cubicBezTo>
                  <a:pt x="8515202" y="6287911"/>
                  <a:pt x="8511077" y="6216173"/>
                  <a:pt x="8358971" y="6242055"/>
                </a:cubicBezTo>
                <a:cubicBezTo>
                  <a:pt x="8206865" y="6267937"/>
                  <a:pt x="8128035" y="6208806"/>
                  <a:pt x="8049062" y="6242055"/>
                </a:cubicBezTo>
                <a:cubicBezTo>
                  <a:pt x="7970089" y="6275304"/>
                  <a:pt x="7785099" y="6222518"/>
                  <a:pt x="7548441" y="6242055"/>
                </a:cubicBezTo>
                <a:cubicBezTo>
                  <a:pt x="7311783" y="6261592"/>
                  <a:pt x="7319392" y="6239253"/>
                  <a:pt x="7143176" y="6242055"/>
                </a:cubicBezTo>
                <a:cubicBezTo>
                  <a:pt x="6966960" y="6244857"/>
                  <a:pt x="6896411" y="6238765"/>
                  <a:pt x="6833267" y="6242055"/>
                </a:cubicBezTo>
                <a:cubicBezTo>
                  <a:pt x="6770123" y="6245345"/>
                  <a:pt x="6317436" y="6240804"/>
                  <a:pt x="6141933" y="6242055"/>
                </a:cubicBezTo>
                <a:cubicBezTo>
                  <a:pt x="5966430" y="6243306"/>
                  <a:pt x="5840536" y="6211997"/>
                  <a:pt x="5545955" y="6242055"/>
                </a:cubicBezTo>
                <a:cubicBezTo>
                  <a:pt x="5251374" y="6272113"/>
                  <a:pt x="5167328" y="6178010"/>
                  <a:pt x="4949977" y="6242055"/>
                </a:cubicBezTo>
                <a:cubicBezTo>
                  <a:pt x="4732626" y="6306100"/>
                  <a:pt x="4620343" y="6195443"/>
                  <a:pt x="4449356" y="6242055"/>
                </a:cubicBezTo>
                <a:cubicBezTo>
                  <a:pt x="4278369" y="6288667"/>
                  <a:pt x="4082820" y="6211654"/>
                  <a:pt x="3948735" y="6242055"/>
                </a:cubicBezTo>
                <a:cubicBezTo>
                  <a:pt x="3814650" y="6272456"/>
                  <a:pt x="3532090" y="6212817"/>
                  <a:pt x="3257400" y="6242055"/>
                </a:cubicBezTo>
                <a:cubicBezTo>
                  <a:pt x="2982710" y="6271293"/>
                  <a:pt x="2969104" y="6209201"/>
                  <a:pt x="2756779" y="6242055"/>
                </a:cubicBezTo>
                <a:cubicBezTo>
                  <a:pt x="2544454" y="6274909"/>
                  <a:pt x="2583832" y="6205588"/>
                  <a:pt x="2446871" y="6242055"/>
                </a:cubicBezTo>
                <a:cubicBezTo>
                  <a:pt x="2309910" y="6278522"/>
                  <a:pt x="2091692" y="6185348"/>
                  <a:pt x="1850893" y="6242055"/>
                </a:cubicBezTo>
                <a:cubicBezTo>
                  <a:pt x="1610094" y="6298762"/>
                  <a:pt x="1335602" y="6208307"/>
                  <a:pt x="1040363" y="6242055"/>
                </a:cubicBezTo>
                <a:cubicBezTo>
                  <a:pt x="540582" y="6270337"/>
                  <a:pt x="-60785" y="5871347"/>
                  <a:pt x="0" y="5201692"/>
                </a:cubicBezTo>
                <a:cubicBezTo>
                  <a:pt x="-21523" y="4986549"/>
                  <a:pt x="10504" y="4947386"/>
                  <a:pt x="0" y="4732056"/>
                </a:cubicBezTo>
                <a:cubicBezTo>
                  <a:pt x="-10504" y="4516726"/>
                  <a:pt x="22828" y="4464750"/>
                  <a:pt x="0" y="4262421"/>
                </a:cubicBezTo>
                <a:cubicBezTo>
                  <a:pt x="-22828" y="4060092"/>
                  <a:pt x="17247" y="3915701"/>
                  <a:pt x="0" y="3792785"/>
                </a:cubicBezTo>
                <a:cubicBezTo>
                  <a:pt x="-17247" y="3669869"/>
                  <a:pt x="16654" y="3467800"/>
                  <a:pt x="0" y="3281536"/>
                </a:cubicBezTo>
                <a:cubicBezTo>
                  <a:pt x="-16654" y="3095272"/>
                  <a:pt x="3738" y="2814052"/>
                  <a:pt x="0" y="2603834"/>
                </a:cubicBezTo>
                <a:cubicBezTo>
                  <a:pt x="-3738" y="2393616"/>
                  <a:pt x="2386" y="2206917"/>
                  <a:pt x="0" y="1926132"/>
                </a:cubicBezTo>
                <a:cubicBezTo>
                  <a:pt x="-2386" y="1645347"/>
                  <a:pt x="44546" y="1412730"/>
                  <a:pt x="0" y="1040363"/>
                </a:cubicBezTo>
                <a:close/>
              </a:path>
              <a:path w="11616371" h="6242055" stroke="0" extrusionOk="0">
                <a:moveTo>
                  <a:pt x="0" y="1040363"/>
                </a:moveTo>
                <a:cubicBezTo>
                  <a:pt x="110414" y="495883"/>
                  <a:pt x="517567" y="107884"/>
                  <a:pt x="1040363" y="0"/>
                </a:cubicBezTo>
                <a:cubicBezTo>
                  <a:pt x="1386840" y="-90784"/>
                  <a:pt x="1482514" y="66147"/>
                  <a:pt x="1827054" y="0"/>
                </a:cubicBezTo>
                <a:cubicBezTo>
                  <a:pt x="2171594" y="-66147"/>
                  <a:pt x="2068930" y="9320"/>
                  <a:pt x="2136962" y="0"/>
                </a:cubicBezTo>
                <a:cubicBezTo>
                  <a:pt x="2204994" y="-9320"/>
                  <a:pt x="2593456" y="20352"/>
                  <a:pt x="2828296" y="0"/>
                </a:cubicBezTo>
                <a:cubicBezTo>
                  <a:pt x="3063136" y="-20352"/>
                  <a:pt x="3110804" y="8994"/>
                  <a:pt x="3233561" y="0"/>
                </a:cubicBezTo>
                <a:cubicBezTo>
                  <a:pt x="3356318" y="-8994"/>
                  <a:pt x="3827339" y="33990"/>
                  <a:pt x="4020252" y="0"/>
                </a:cubicBezTo>
                <a:cubicBezTo>
                  <a:pt x="4213165" y="-33990"/>
                  <a:pt x="4579685" y="84911"/>
                  <a:pt x="4806943" y="0"/>
                </a:cubicBezTo>
                <a:cubicBezTo>
                  <a:pt x="5034201" y="-84911"/>
                  <a:pt x="5065509" y="42154"/>
                  <a:pt x="5212208" y="0"/>
                </a:cubicBezTo>
                <a:cubicBezTo>
                  <a:pt x="5358908" y="-42154"/>
                  <a:pt x="5599393" y="10037"/>
                  <a:pt x="5808186" y="0"/>
                </a:cubicBezTo>
                <a:cubicBezTo>
                  <a:pt x="6016979" y="-10037"/>
                  <a:pt x="6352153" y="5181"/>
                  <a:pt x="6594876" y="0"/>
                </a:cubicBezTo>
                <a:cubicBezTo>
                  <a:pt x="6837599" y="-5181"/>
                  <a:pt x="6872689" y="47898"/>
                  <a:pt x="7000141" y="0"/>
                </a:cubicBezTo>
                <a:cubicBezTo>
                  <a:pt x="7127594" y="-47898"/>
                  <a:pt x="7320454" y="22381"/>
                  <a:pt x="7500762" y="0"/>
                </a:cubicBezTo>
                <a:cubicBezTo>
                  <a:pt x="7681070" y="-22381"/>
                  <a:pt x="8068904" y="43632"/>
                  <a:pt x="8287453" y="0"/>
                </a:cubicBezTo>
                <a:cubicBezTo>
                  <a:pt x="8506002" y="-43632"/>
                  <a:pt x="8665319" y="29831"/>
                  <a:pt x="8788075" y="0"/>
                </a:cubicBezTo>
                <a:cubicBezTo>
                  <a:pt x="8910831" y="-29831"/>
                  <a:pt x="9184395" y="76371"/>
                  <a:pt x="9479409" y="0"/>
                </a:cubicBezTo>
                <a:cubicBezTo>
                  <a:pt x="9774423" y="-76371"/>
                  <a:pt x="10218286" y="51394"/>
                  <a:pt x="10576008" y="0"/>
                </a:cubicBezTo>
                <a:cubicBezTo>
                  <a:pt x="11109099" y="-68158"/>
                  <a:pt x="11615765" y="404465"/>
                  <a:pt x="11616371" y="1040363"/>
                </a:cubicBezTo>
                <a:cubicBezTo>
                  <a:pt x="11628814" y="1274456"/>
                  <a:pt x="11578625" y="1405051"/>
                  <a:pt x="11616371" y="1593225"/>
                </a:cubicBezTo>
                <a:cubicBezTo>
                  <a:pt x="11654117" y="1781399"/>
                  <a:pt x="11577231" y="2023543"/>
                  <a:pt x="11616371" y="2146088"/>
                </a:cubicBezTo>
                <a:cubicBezTo>
                  <a:pt x="11655511" y="2268633"/>
                  <a:pt x="11581649" y="2385226"/>
                  <a:pt x="11616371" y="2615723"/>
                </a:cubicBezTo>
                <a:cubicBezTo>
                  <a:pt x="11651093" y="2846220"/>
                  <a:pt x="11558742" y="2941975"/>
                  <a:pt x="11616371" y="3168586"/>
                </a:cubicBezTo>
                <a:cubicBezTo>
                  <a:pt x="11674000" y="3395197"/>
                  <a:pt x="11591038" y="3525812"/>
                  <a:pt x="11616371" y="3763061"/>
                </a:cubicBezTo>
                <a:cubicBezTo>
                  <a:pt x="11641704" y="4000310"/>
                  <a:pt x="11607691" y="4032837"/>
                  <a:pt x="11616371" y="4232697"/>
                </a:cubicBezTo>
                <a:cubicBezTo>
                  <a:pt x="11625051" y="4432557"/>
                  <a:pt x="11537409" y="4944872"/>
                  <a:pt x="11616371" y="5201692"/>
                </a:cubicBezTo>
                <a:cubicBezTo>
                  <a:pt x="11669568" y="5787540"/>
                  <a:pt x="11181436" y="6132558"/>
                  <a:pt x="10576008" y="6242055"/>
                </a:cubicBezTo>
                <a:cubicBezTo>
                  <a:pt x="10374431" y="6287557"/>
                  <a:pt x="10257675" y="6195180"/>
                  <a:pt x="10170743" y="6242055"/>
                </a:cubicBezTo>
                <a:cubicBezTo>
                  <a:pt x="10083812" y="6288930"/>
                  <a:pt x="9816414" y="6209796"/>
                  <a:pt x="9479409" y="6242055"/>
                </a:cubicBezTo>
                <a:cubicBezTo>
                  <a:pt x="9142404" y="6274314"/>
                  <a:pt x="8859988" y="6205678"/>
                  <a:pt x="8692718" y="6242055"/>
                </a:cubicBezTo>
                <a:cubicBezTo>
                  <a:pt x="8525448" y="6278432"/>
                  <a:pt x="8290000" y="6235023"/>
                  <a:pt x="8096740" y="6242055"/>
                </a:cubicBezTo>
                <a:cubicBezTo>
                  <a:pt x="7903480" y="6249087"/>
                  <a:pt x="7936586" y="6225049"/>
                  <a:pt x="7786832" y="6242055"/>
                </a:cubicBezTo>
                <a:cubicBezTo>
                  <a:pt x="7637078" y="6259061"/>
                  <a:pt x="7482648" y="6216186"/>
                  <a:pt x="7190854" y="6242055"/>
                </a:cubicBezTo>
                <a:cubicBezTo>
                  <a:pt x="6899060" y="6267924"/>
                  <a:pt x="6613198" y="6234561"/>
                  <a:pt x="6404163" y="6242055"/>
                </a:cubicBezTo>
                <a:cubicBezTo>
                  <a:pt x="6195128" y="6249549"/>
                  <a:pt x="6020413" y="6174932"/>
                  <a:pt x="5808186" y="6242055"/>
                </a:cubicBezTo>
                <a:cubicBezTo>
                  <a:pt x="5595959" y="6309178"/>
                  <a:pt x="5577477" y="6209313"/>
                  <a:pt x="5498277" y="6242055"/>
                </a:cubicBezTo>
                <a:cubicBezTo>
                  <a:pt x="5419077" y="6274797"/>
                  <a:pt x="5260443" y="6206871"/>
                  <a:pt x="5188369" y="6242055"/>
                </a:cubicBezTo>
                <a:cubicBezTo>
                  <a:pt x="5116295" y="6277239"/>
                  <a:pt x="4813559" y="6186008"/>
                  <a:pt x="4592391" y="6242055"/>
                </a:cubicBezTo>
                <a:cubicBezTo>
                  <a:pt x="4371223" y="6298102"/>
                  <a:pt x="4172062" y="6201825"/>
                  <a:pt x="3996413" y="6242055"/>
                </a:cubicBezTo>
                <a:cubicBezTo>
                  <a:pt x="3820764" y="6282285"/>
                  <a:pt x="3798264" y="6211515"/>
                  <a:pt x="3686504" y="6242055"/>
                </a:cubicBezTo>
                <a:cubicBezTo>
                  <a:pt x="3574744" y="6272595"/>
                  <a:pt x="3387094" y="6207015"/>
                  <a:pt x="3185883" y="6242055"/>
                </a:cubicBezTo>
                <a:cubicBezTo>
                  <a:pt x="2984672" y="6277095"/>
                  <a:pt x="2752827" y="6208343"/>
                  <a:pt x="2589905" y="6242055"/>
                </a:cubicBezTo>
                <a:cubicBezTo>
                  <a:pt x="2426983" y="6275767"/>
                  <a:pt x="2397489" y="6220183"/>
                  <a:pt x="2279997" y="6242055"/>
                </a:cubicBezTo>
                <a:cubicBezTo>
                  <a:pt x="2162505" y="6263927"/>
                  <a:pt x="1427606" y="6094497"/>
                  <a:pt x="1040363" y="6242055"/>
                </a:cubicBezTo>
                <a:cubicBezTo>
                  <a:pt x="469614" y="6283152"/>
                  <a:pt x="16530" y="5625656"/>
                  <a:pt x="0" y="5201692"/>
                </a:cubicBezTo>
                <a:cubicBezTo>
                  <a:pt x="-63817" y="4929041"/>
                  <a:pt x="53229" y="4766408"/>
                  <a:pt x="0" y="4607216"/>
                </a:cubicBezTo>
                <a:cubicBezTo>
                  <a:pt x="-53229" y="4448024"/>
                  <a:pt x="10641" y="4249681"/>
                  <a:pt x="0" y="3929514"/>
                </a:cubicBezTo>
                <a:cubicBezTo>
                  <a:pt x="-10641" y="3609347"/>
                  <a:pt x="50339" y="3608079"/>
                  <a:pt x="0" y="3459879"/>
                </a:cubicBezTo>
                <a:cubicBezTo>
                  <a:pt x="-50339" y="3311679"/>
                  <a:pt x="38131" y="3083384"/>
                  <a:pt x="0" y="2948630"/>
                </a:cubicBezTo>
                <a:cubicBezTo>
                  <a:pt x="-38131" y="2813876"/>
                  <a:pt x="24155" y="2537962"/>
                  <a:pt x="0" y="2395767"/>
                </a:cubicBezTo>
                <a:cubicBezTo>
                  <a:pt x="-24155" y="2253572"/>
                  <a:pt x="71058" y="2055959"/>
                  <a:pt x="0" y="1801292"/>
                </a:cubicBezTo>
                <a:cubicBezTo>
                  <a:pt x="-71058" y="1546625"/>
                  <a:pt x="75197" y="1371835"/>
                  <a:pt x="0" y="1040363"/>
                </a:cubicBezTo>
                <a:close/>
              </a:path>
            </a:pathLst>
          </a:custGeom>
          <a:solidFill>
            <a:schemeClr val="bg1"/>
          </a:solidFill>
          <a:ln>
            <a:extLst>
              <a:ext uri="{C807C97D-BFC1-408E-A445-0C87EB9F89A2}">
                <ask:lineSketchStyleProps xmlns:ask="http://schemas.microsoft.com/office/drawing/2018/sketchyshapes" sd="852854689">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57150">
                <a:solidFill>
                  <a:prstClr val="black"/>
                </a:solidFill>
              </a:ln>
              <a:solidFill>
                <a:prstClr val="white"/>
              </a:solidFill>
              <a:effectLst/>
              <a:uLnTx/>
              <a:uFillTx/>
              <a:latin typeface="Calibri" panose="020F0502020204030204"/>
              <a:ea typeface="+mn-ea"/>
              <a:cs typeface="+mn-cs"/>
            </a:endParaRPr>
          </a:p>
        </p:txBody>
      </p:sp>
      <p:pic>
        <p:nvPicPr>
          <p:cNvPr id="2" name="图片 16">
            <a:extLst>
              <a:ext uri="{FF2B5EF4-FFF2-40B4-BE49-F238E27FC236}">
                <a16:creationId xmlns:a16="http://schemas.microsoft.com/office/drawing/2014/main" id="{0A0E0D16-A419-D266-DEF3-3A46B93FA93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059" y="3125566"/>
            <a:ext cx="3126259" cy="3126259"/>
          </a:xfrm>
          <a:prstGeom prst="rect">
            <a:avLst/>
          </a:prstGeom>
        </p:spPr>
      </p:pic>
      <p:grpSp>
        <p:nvGrpSpPr>
          <p:cNvPr id="3" name="组合 26">
            <a:extLst>
              <a:ext uri="{FF2B5EF4-FFF2-40B4-BE49-F238E27FC236}">
                <a16:creationId xmlns:a16="http://schemas.microsoft.com/office/drawing/2014/main" id="{9DBDA382-8CAC-6060-25D3-B96633C66B0F}"/>
              </a:ext>
            </a:extLst>
          </p:cNvPr>
          <p:cNvGrpSpPr/>
          <p:nvPr/>
        </p:nvGrpSpPr>
        <p:grpSpPr>
          <a:xfrm>
            <a:off x="863029" y="1306515"/>
            <a:ext cx="10900881" cy="1832589"/>
            <a:chOff x="613391" y="3437823"/>
            <a:chExt cx="5869296" cy="2271022"/>
          </a:xfrm>
        </p:grpSpPr>
        <p:pic>
          <p:nvPicPr>
            <p:cNvPr id="5" name="图片 11">
              <a:extLst>
                <a:ext uri="{FF2B5EF4-FFF2-40B4-BE49-F238E27FC236}">
                  <a16:creationId xmlns:a16="http://schemas.microsoft.com/office/drawing/2014/main" id="{33263356-A6EC-9376-E60A-FA147D354BF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3428" b="60652"/>
            <a:stretch/>
          </p:blipFill>
          <p:spPr>
            <a:xfrm>
              <a:off x="613391" y="3437823"/>
              <a:ext cx="5869296" cy="1902470"/>
            </a:xfrm>
            <a:prstGeom prst="rect">
              <a:avLst/>
            </a:prstGeom>
          </p:spPr>
        </p:pic>
        <p:sp>
          <p:nvSpPr>
            <p:cNvPr id="25" name="文本框 13">
              <a:extLst>
                <a:ext uri="{FF2B5EF4-FFF2-40B4-BE49-F238E27FC236}">
                  <a16:creationId xmlns:a16="http://schemas.microsoft.com/office/drawing/2014/main" id="{D8B76087-75DD-4E01-260B-2677EB105FEA}"/>
                </a:ext>
              </a:extLst>
            </p:cNvPr>
            <p:cNvSpPr txBox="1"/>
            <p:nvPr/>
          </p:nvSpPr>
          <p:spPr>
            <a:xfrm>
              <a:off x="1371600" y="3847961"/>
              <a:ext cx="4070259" cy="186088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nl-NL" sz="4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Lợi ích của việc chi tiêu tiết kiệm.</a:t>
              </a:r>
              <a:endParaRPr kumimoji="0" lang="en-US" sz="4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sp>
        <p:nvSpPr>
          <p:cNvPr id="29" name="TextBox 28">
            <a:extLst>
              <a:ext uri="{FF2B5EF4-FFF2-40B4-BE49-F238E27FC236}">
                <a16:creationId xmlns:a16="http://schemas.microsoft.com/office/drawing/2014/main" id="{A9D5FDE1-51A6-F7F5-CBF4-12D4572C1F5D}"/>
              </a:ext>
            </a:extLst>
          </p:cNvPr>
          <p:cNvSpPr txBox="1"/>
          <p:nvPr/>
        </p:nvSpPr>
        <p:spPr>
          <a:xfrm>
            <a:off x="3431568" y="3277457"/>
            <a:ext cx="7613150" cy="1938992"/>
          </a:xfrm>
          <a:prstGeom prst="rect">
            <a:avLst/>
          </a:prstGeom>
          <a:noFill/>
        </p:spPr>
        <p:txBody>
          <a:bodyPr wrap="square" rtlCol="0">
            <a:spAutoFit/>
          </a:bodyPr>
          <a:lstStyle/>
          <a:p>
            <a:pPr lvl="0" algn="just"/>
            <a:r>
              <a:rPr lang="nl-NL" sz="4000" b="1" dirty="0">
                <a:solidFill>
                  <a:srgbClr val="FF0000"/>
                </a:solidFill>
                <a:latin typeface="Cambria" panose="02040503050406030204" pitchFamily="18" charset="0"/>
                <a:ea typeface="Cambria" panose="02040503050406030204" pitchFamily="18" charset="0"/>
              </a:rPr>
              <a:t>Khi chi tiêu tiết kiệm, hợp lý, gia đình sẽ không gặp khó khăn về tài chính.</a:t>
            </a:r>
            <a:endParaRPr kumimoji="0" lang="en-US" sz="4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91567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形状&#10;&#10;低可信度描述已自动生成">
            <a:extLst>
              <a:ext uri="{FF2B5EF4-FFF2-40B4-BE49-F238E27FC236}">
                <a16:creationId xmlns:a16="http://schemas.microsoft.com/office/drawing/2014/main" id="{3934347C-0DB5-6242-5A71-30849306E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8" descr="卡通人物&#10;&#10;中度可信度描述已自动生成">
            <a:extLst>
              <a:ext uri="{FF2B5EF4-FFF2-40B4-BE49-F238E27FC236}">
                <a16:creationId xmlns:a16="http://schemas.microsoft.com/office/drawing/2014/main" id="{A7D97FF5-89B3-A5D2-C5D4-80A595E42D83}"/>
              </a:ext>
            </a:extLst>
          </p:cNvPr>
          <p:cNvPicPr>
            <a:picLocks noChangeAspect="1"/>
          </p:cNvPicPr>
          <p:nvPr/>
        </p:nvPicPr>
        <p:blipFill rotWithShape="1">
          <a:blip r:embed="rId3">
            <a:extLst>
              <a:ext uri="{28A0092B-C50C-407E-A947-70E740481C1C}">
                <a14:useLocalDpi xmlns:a14="http://schemas.microsoft.com/office/drawing/2010/main" val="0"/>
              </a:ext>
            </a:extLst>
          </a:blip>
          <a:srcRect r="51134" b="49895"/>
          <a:stretch/>
        </p:blipFill>
        <p:spPr>
          <a:xfrm>
            <a:off x="0" y="0"/>
            <a:ext cx="2235200" cy="3436196"/>
          </a:xfrm>
          <a:prstGeom prst="rect">
            <a:avLst/>
          </a:prstGeom>
        </p:spPr>
      </p:pic>
      <p:pic>
        <p:nvPicPr>
          <p:cNvPr id="8" name="图片 17" descr="卡通人物&#10;&#10;中度可信度描述已自动生成">
            <a:extLst>
              <a:ext uri="{FF2B5EF4-FFF2-40B4-BE49-F238E27FC236}">
                <a16:creationId xmlns:a16="http://schemas.microsoft.com/office/drawing/2014/main" id="{BE58BABF-A82D-CDA8-67E5-ED3C81576489}"/>
              </a:ext>
            </a:extLst>
          </p:cNvPr>
          <p:cNvPicPr>
            <a:picLocks noChangeAspect="1"/>
          </p:cNvPicPr>
          <p:nvPr/>
        </p:nvPicPr>
        <p:blipFill rotWithShape="1">
          <a:blip r:embed="rId3">
            <a:extLst>
              <a:ext uri="{28A0092B-C50C-407E-A947-70E740481C1C}">
                <a14:useLocalDpi xmlns:a14="http://schemas.microsoft.com/office/drawing/2010/main" val="0"/>
              </a:ext>
            </a:extLst>
          </a:blip>
          <a:srcRect l="53355" b="60423"/>
          <a:stretch/>
        </p:blipFill>
        <p:spPr>
          <a:xfrm>
            <a:off x="10058400" y="0"/>
            <a:ext cx="2133600" cy="2714171"/>
          </a:xfrm>
          <a:prstGeom prst="rect">
            <a:avLst/>
          </a:prstGeom>
        </p:spPr>
      </p:pic>
      <p:pic>
        <p:nvPicPr>
          <p:cNvPr id="9" name="图片 30" descr="卡通人物&#10;&#10;中度可信度描述已自动生成">
            <a:extLst>
              <a:ext uri="{FF2B5EF4-FFF2-40B4-BE49-F238E27FC236}">
                <a16:creationId xmlns:a16="http://schemas.microsoft.com/office/drawing/2014/main" id="{3E19226D-9A24-4FD3-42BF-F8D7EB8B62DC}"/>
              </a:ext>
            </a:extLst>
          </p:cNvPr>
          <p:cNvPicPr>
            <a:picLocks noChangeAspect="1"/>
          </p:cNvPicPr>
          <p:nvPr/>
        </p:nvPicPr>
        <p:blipFill rotWithShape="1">
          <a:blip r:embed="rId3">
            <a:extLst>
              <a:ext uri="{28A0092B-C50C-407E-A947-70E740481C1C}">
                <a14:useLocalDpi xmlns:a14="http://schemas.microsoft.com/office/drawing/2010/main" val="0"/>
              </a:ext>
            </a:extLst>
          </a:blip>
          <a:srcRect t="64645" r="76416" b="17883"/>
          <a:stretch/>
        </p:blipFill>
        <p:spPr>
          <a:xfrm>
            <a:off x="53356" y="3062701"/>
            <a:ext cx="1228602" cy="1364642"/>
          </a:xfrm>
          <a:prstGeom prst="rect">
            <a:avLst/>
          </a:prstGeom>
        </p:spPr>
      </p:pic>
      <p:pic>
        <p:nvPicPr>
          <p:cNvPr id="10" name="图片 32" descr="卡通人物&#10;&#10;中度可信度描述已自动生成">
            <a:extLst>
              <a:ext uri="{FF2B5EF4-FFF2-40B4-BE49-F238E27FC236}">
                <a16:creationId xmlns:a16="http://schemas.microsoft.com/office/drawing/2014/main" id="{4364EFE1-41E6-571E-25CC-1958E5D486AE}"/>
              </a:ext>
            </a:extLst>
          </p:cNvPr>
          <p:cNvPicPr>
            <a:picLocks noChangeAspect="1"/>
          </p:cNvPicPr>
          <p:nvPr/>
        </p:nvPicPr>
        <p:blipFill rotWithShape="1">
          <a:blip r:embed="rId3">
            <a:extLst>
              <a:ext uri="{28A0092B-C50C-407E-A947-70E740481C1C}">
                <a14:useLocalDpi xmlns:a14="http://schemas.microsoft.com/office/drawing/2010/main" val="0"/>
              </a:ext>
            </a:extLst>
          </a:blip>
          <a:srcRect l="69397" t="60741" r="10018" b="27196"/>
          <a:stretch/>
        </p:blipFill>
        <p:spPr>
          <a:xfrm>
            <a:off x="8093125" y="4662885"/>
            <a:ext cx="1260876" cy="1107882"/>
          </a:xfrm>
          <a:prstGeom prst="rect">
            <a:avLst/>
          </a:prstGeom>
        </p:spPr>
      </p:pic>
      <p:pic>
        <p:nvPicPr>
          <p:cNvPr id="11" name="图片 18" descr="卡通人物&#10;&#10;中度可信度描述已自动生成">
            <a:extLst>
              <a:ext uri="{FF2B5EF4-FFF2-40B4-BE49-F238E27FC236}">
                <a16:creationId xmlns:a16="http://schemas.microsoft.com/office/drawing/2014/main" id="{B989E9FB-BAD0-8D61-1AA2-751CC54747C7}"/>
              </a:ext>
            </a:extLst>
          </p:cNvPr>
          <p:cNvPicPr>
            <a:picLocks noChangeAspect="1"/>
          </p:cNvPicPr>
          <p:nvPr/>
        </p:nvPicPr>
        <p:blipFill rotWithShape="1">
          <a:blip r:embed="rId4">
            <a:extLst>
              <a:ext uri="{28A0092B-C50C-407E-A947-70E740481C1C}">
                <a14:useLocalDpi xmlns:a14="http://schemas.microsoft.com/office/drawing/2010/main" val="0"/>
              </a:ext>
            </a:extLst>
          </a:blip>
          <a:srcRect l="68158" t="86561"/>
          <a:stretch/>
        </p:blipFill>
        <p:spPr>
          <a:xfrm flipH="1">
            <a:off x="53356" y="4998336"/>
            <a:ext cx="2971448" cy="1880315"/>
          </a:xfrm>
          <a:prstGeom prst="rect">
            <a:avLst/>
          </a:prstGeom>
        </p:spPr>
      </p:pic>
      <p:pic>
        <p:nvPicPr>
          <p:cNvPr id="12" name="图片 9" descr="图片包含 游戏机, 花, 桌子, 体育&#10;&#10;描述已自动生成">
            <a:extLst>
              <a:ext uri="{FF2B5EF4-FFF2-40B4-BE49-F238E27FC236}">
                <a16:creationId xmlns:a16="http://schemas.microsoft.com/office/drawing/2014/main" id="{1216D288-4B54-8870-A613-8B6B0EDD8B02}"/>
              </a:ext>
            </a:extLst>
          </p:cNvPr>
          <p:cNvPicPr>
            <a:picLocks noChangeAspect="1"/>
          </p:cNvPicPr>
          <p:nvPr/>
        </p:nvPicPr>
        <p:blipFill rotWithShape="1">
          <a:blip r:embed="rId5">
            <a:extLst>
              <a:ext uri="{28A0092B-C50C-407E-A947-70E740481C1C}">
                <a14:useLocalDpi xmlns:a14="http://schemas.microsoft.com/office/drawing/2010/main" val="0"/>
              </a:ext>
            </a:extLst>
          </a:blip>
          <a:srcRect l="40799" t="83845" r="25657"/>
          <a:stretch/>
        </p:blipFill>
        <p:spPr>
          <a:xfrm flipH="1">
            <a:off x="1801494" y="4481099"/>
            <a:ext cx="3320408" cy="2397552"/>
          </a:xfrm>
          <a:prstGeom prst="rect">
            <a:avLst/>
          </a:prstGeom>
        </p:spPr>
      </p:pic>
      <p:sp>
        <p:nvSpPr>
          <p:cNvPr id="4" name="Rectangle: Rounded Corners 3">
            <a:extLst>
              <a:ext uri="{FF2B5EF4-FFF2-40B4-BE49-F238E27FC236}">
                <a16:creationId xmlns:a16="http://schemas.microsoft.com/office/drawing/2014/main" id="{217B560F-5FAD-5F5C-DA7D-BAF6572C6B31}"/>
              </a:ext>
            </a:extLst>
          </p:cNvPr>
          <p:cNvSpPr/>
          <p:nvPr/>
        </p:nvSpPr>
        <p:spPr>
          <a:xfrm>
            <a:off x="291034" y="339047"/>
            <a:ext cx="11616371" cy="6242055"/>
          </a:xfrm>
          <a:custGeom>
            <a:avLst/>
            <a:gdLst>
              <a:gd name="connsiteX0" fmla="*/ 0 w 11616371"/>
              <a:gd name="connsiteY0" fmla="*/ 1040363 h 6242055"/>
              <a:gd name="connsiteX1" fmla="*/ 1040363 w 11616371"/>
              <a:gd name="connsiteY1" fmla="*/ 0 h 6242055"/>
              <a:gd name="connsiteX2" fmla="*/ 1350271 w 11616371"/>
              <a:gd name="connsiteY2" fmla="*/ 0 h 6242055"/>
              <a:gd name="connsiteX3" fmla="*/ 1946249 w 11616371"/>
              <a:gd name="connsiteY3" fmla="*/ 0 h 6242055"/>
              <a:gd name="connsiteX4" fmla="*/ 2351514 w 11616371"/>
              <a:gd name="connsiteY4" fmla="*/ 0 h 6242055"/>
              <a:gd name="connsiteX5" fmla="*/ 3042848 w 11616371"/>
              <a:gd name="connsiteY5" fmla="*/ 0 h 6242055"/>
              <a:gd name="connsiteX6" fmla="*/ 3829539 w 11616371"/>
              <a:gd name="connsiteY6" fmla="*/ 0 h 6242055"/>
              <a:gd name="connsiteX7" fmla="*/ 4616230 w 11616371"/>
              <a:gd name="connsiteY7" fmla="*/ 0 h 6242055"/>
              <a:gd name="connsiteX8" fmla="*/ 5116851 w 11616371"/>
              <a:gd name="connsiteY8" fmla="*/ 0 h 6242055"/>
              <a:gd name="connsiteX9" fmla="*/ 5808186 w 11616371"/>
              <a:gd name="connsiteY9" fmla="*/ 0 h 6242055"/>
              <a:gd name="connsiteX10" fmla="*/ 6499520 w 11616371"/>
              <a:gd name="connsiteY10" fmla="*/ 0 h 6242055"/>
              <a:gd name="connsiteX11" fmla="*/ 7000141 w 11616371"/>
              <a:gd name="connsiteY11" fmla="*/ 0 h 6242055"/>
              <a:gd name="connsiteX12" fmla="*/ 7500762 w 11616371"/>
              <a:gd name="connsiteY12" fmla="*/ 0 h 6242055"/>
              <a:gd name="connsiteX13" fmla="*/ 8001384 w 11616371"/>
              <a:gd name="connsiteY13" fmla="*/ 0 h 6242055"/>
              <a:gd name="connsiteX14" fmla="*/ 8692718 w 11616371"/>
              <a:gd name="connsiteY14" fmla="*/ 0 h 6242055"/>
              <a:gd name="connsiteX15" fmla="*/ 9193339 w 11616371"/>
              <a:gd name="connsiteY15" fmla="*/ 0 h 6242055"/>
              <a:gd name="connsiteX16" fmla="*/ 9693961 w 11616371"/>
              <a:gd name="connsiteY16" fmla="*/ 0 h 6242055"/>
              <a:gd name="connsiteX17" fmla="*/ 10576008 w 11616371"/>
              <a:gd name="connsiteY17" fmla="*/ 0 h 6242055"/>
              <a:gd name="connsiteX18" fmla="*/ 11616371 w 11616371"/>
              <a:gd name="connsiteY18" fmla="*/ 1040363 h 6242055"/>
              <a:gd name="connsiteX19" fmla="*/ 11616371 w 11616371"/>
              <a:gd name="connsiteY19" fmla="*/ 1676452 h 6242055"/>
              <a:gd name="connsiteX20" fmla="*/ 11616371 w 11616371"/>
              <a:gd name="connsiteY20" fmla="*/ 2270927 h 6242055"/>
              <a:gd name="connsiteX21" fmla="*/ 11616371 w 11616371"/>
              <a:gd name="connsiteY21" fmla="*/ 2782176 h 6242055"/>
              <a:gd name="connsiteX22" fmla="*/ 11616371 w 11616371"/>
              <a:gd name="connsiteY22" fmla="*/ 3459879 h 6242055"/>
              <a:gd name="connsiteX23" fmla="*/ 11616371 w 11616371"/>
              <a:gd name="connsiteY23" fmla="*/ 4012741 h 6242055"/>
              <a:gd name="connsiteX24" fmla="*/ 11616371 w 11616371"/>
              <a:gd name="connsiteY24" fmla="*/ 4690443 h 6242055"/>
              <a:gd name="connsiteX25" fmla="*/ 11616371 w 11616371"/>
              <a:gd name="connsiteY25" fmla="*/ 5201692 h 6242055"/>
              <a:gd name="connsiteX26" fmla="*/ 10576008 w 11616371"/>
              <a:gd name="connsiteY26" fmla="*/ 6242055 h 6242055"/>
              <a:gd name="connsiteX27" fmla="*/ 10075387 w 11616371"/>
              <a:gd name="connsiteY27" fmla="*/ 6242055 h 6242055"/>
              <a:gd name="connsiteX28" fmla="*/ 9765478 w 11616371"/>
              <a:gd name="connsiteY28" fmla="*/ 6242055 h 6242055"/>
              <a:gd name="connsiteX29" fmla="*/ 9360213 w 11616371"/>
              <a:gd name="connsiteY29" fmla="*/ 6242055 h 6242055"/>
              <a:gd name="connsiteX30" fmla="*/ 8764235 w 11616371"/>
              <a:gd name="connsiteY30" fmla="*/ 6242055 h 6242055"/>
              <a:gd name="connsiteX31" fmla="*/ 8358971 w 11616371"/>
              <a:gd name="connsiteY31" fmla="*/ 6242055 h 6242055"/>
              <a:gd name="connsiteX32" fmla="*/ 8049062 w 11616371"/>
              <a:gd name="connsiteY32" fmla="*/ 6242055 h 6242055"/>
              <a:gd name="connsiteX33" fmla="*/ 7548441 w 11616371"/>
              <a:gd name="connsiteY33" fmla="*/ 6242055 h 6242055"/>
              <a:gd name="connsiteX34" fmla="*/ 7143176 w 11616371"/>
              <a:gd name="connsiteY34" fmla="*/ 6242055 h 6242055"/>
              <a:gd name="connsiteX35" fmla="*/ 6833267 w 11616371"/>
              <a:gd name="connsiteY35" fmla="*/ 6242055 h 6242055"/>
              <a:gd name="connsiteX36" fmla="*/ 6141933 w 11616371"/>
              <a:gd name="connsiteY36" fmla="*/ 6242055 h 6242055"/>
              <a:gd name="connsiteX37" fmla="*/ 5545955 w 11616371"/>
              <a:gd name="connsiteY37" fmla="*/ 6242055 h 6242055"/>
              <a:gd name="connsiteX38" fmla="*/ 4949977 w 11616371"/>
              <a:gd name="connsiteY38" fmla="*/ 6242055 h 6242055"/>
              <a:gd name="connsiteX39" fmla="*/ 4449356 w 11616371"/>
              <a:gd name="connsiteY39" fmla="*/ 6242055 h 6242055"/>
              <a:gd name="connsiteX40" fmla="*/ 3948735 w 11616371"/>
              <a:gd name="connsiteY40" fmla="*/ 6242055 h 6242055"/>
              <a:gd name="connsiteX41" fmla="*/ 3257400 w 11616371"/>
              <a:gd name="connsiteY41" fmla="*/ 6242055 h 6242055"/>
              <a:gd name="connsiteX42" fmla="*/ 2756779 w 11616371"/>
              <a:gd name="connsiteY42" fmla="*/ 6242055 h 6242055"/>
              <a:gd name="connsiteX43" fmla="*/ 2446871 w 11616371"/>
              <a:gd name="connsiteY43" fmla="*/ 6242055 h 6242055"/>
              <a:gd name="connsiteX44" fmla="*/ 1850893 w 11616371"/>
              <a:gd name="connsiteY44" fmla="*/ 6242055 h 6242055"/>
              <a:gd name="connsiteX45" fmla="*/ 1040363 w 11616371"/>
              <a:gd name="connsiteY45" fmla="*/ 6242055 h 6242055"/>
              <a:gd name="connsiteX46" fmla="*/ 0 w 11616371"/>
              <a:gd name="connsiteY46" fmla="*/ 5201692 h 6242055"/>
              <a:gd name="connsiteX47" fmla="*/ 0 w 11616371"/>
              <a:gd name="connsiteY47" fmla="*/ 4732056 h 6242055"/>
              <a:gd name="connsiteX48" fmla="*/ 0 w 11616371"/>
              <a:gd name="connsiteY48" fmla="*/ 4262421 h 6242055"/>
              <a:gd name="connsiteX49" fmla="*/ 0 w 11616371"/>
              <a:gd name="connsiteY49" fmla="*/ 3792785 h 6242055"/>
              <a:gd name="connsiteX50" fmla="*/ 0 w 11616371"/>
              <a:gd name="connsiteY50" fmla="*/ 3281536 h 6242055"/>
              <a:gd name="connsiteX51" fmla="*/ 0 w 11616371"/>
              <a:gd name="connsiteY51" fmla="*/ 2603834 h 6242055"/>
              <a:gd name="connsiteX52" fmla="*/ 0 w 11616371"/>
              <a:gd name="connsiteY52" fmla="*/ 1926132 h 6242055"/>
              <a:gd name="connsiteX53" fmla="*/ 0 w 11616371"/>
              <a:gd name="connsiteY53" fmla="*/ 1040363 h 624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616371" h="6242055" fill="none" extrusionOk="0">
                <a:moveTo>
                  <a:pt x="0" y="1040363"/>
                </a:moveTo>
                <a:cubicBezTo>
                  <a:pt x="-81466" y="448494"/>
                  <a:pt x="589638" y="-30210"/>
                  <a:pt x="1040363" y="0"/>
                </a:cubicBezTo>
                <a:cubicBezTo>
                  <a:pt x="1195201" y="-22559"/>
                  <a:pt x="1236894" y="25163"/>
                  <a:pt x="1350271" y="0"/>
                </a:cubicBezTo>
                <a:cubicBezTo>
                  <a:pt x="1463648" y="-25163"/>
                  <a:pt x="1733997" y="28056"/>
                  <a:pt x="1946249" y="0"/>
                </a:cubicBezTo>
                <a:cubicBezTo>
                  <a:pt x="2158501" y="-28056"/>
                  <a:pt x="2152765" y="48451"/>
                  <a:pt x="2351514" y="0"/>
                </a:cubicBezTo>
                <a:cubicBezTo>
                  <a:pt x="2550263" y="-48451"/>
                  <a:pt x="2746516" y="9543"/>
                  <a:pt x="3042848" y="0"/>
                </a:cubicBezTo>
                <a:cubicBezTo>
                  <a:pt x="3339180" y="-9543"/>
                  <a:pt x="3495595" y="79471"/>
                  <a:pt x="3829539" y="0"/>
                </a:cubicBezTo>
                <a:cubicBezTo>
                  <a:pt x="4163483" y="-79471"/>
                  <a:pt x="4431701" y="79228"/>
                  <a:pt x="4616230" y="0"/>
                </a:cubicBezTo>
                <a:cubicBezTo>
                  <a:pt x="4800759" y="-79228"/>
                  <a:pt x="4908736" y="57501"/>
                  <a:pt x="5116851" y="0"/>
                </a:cubicBezTo>
                <a:cubicBezTo>
                  <a:pt x="5324966" y="-57501"/>
                  <a:pt x="5551871" y="61823"/>
                  <a:pt x="5808186" y="0"/>
                </a:cubicBezTo>
                <a:cubicBezTo>
                  <a:pt x="6064502" y="-61823"/>
                  <a:pt x="6163391" y="7789"/>
                  <a:pt x="6499520" y="0"/>
                </a:cubicBezTo>
                <a:cubicBezTo>
                  <a:pt x="6835649" y="-7789"/>
                  <a:pt x="6887780" y="47717"/>
                  <a:pt x="7000141" y="0"/>
                </a:cubicBezTo>
                <a:cubicBezTo>
                  <a:pt x="7112502" y="-47717"/>
                  <a:pt x="7394178" y="6448"/>
                  <a:pt x="7500762" y="0"/>
                </a:cubicBezTo>
                <a:cubicBezTo>
                  <a:pt x="7607346" y="-6448"/>
                  <a:pt x="7833815" y="44953"/>
                  <a:pt x="8001384" y="0"/>
                </a:cubicBezTo>
                <a:cubicBezTo>
                  <a:pt x="8168953" y="-44953"/>
                  <a:pt x="8553663" y="24347"/>
                  <a:pt x="8692718" y="0"/>
                </a:cubicBezTo>
                <a:cubicBezTo>
                  <a:pt x="8831773" y="-24347"/>
                  <a:pt x="9047632" y="33901"/>
                  <a:pt x="9193339" y="0"/>
                </a:cubicBezTo>
                <a:cubicBezTo>
                  <a:pt x="9339046" y="-33901"/>
                  <a:pt x="9535448" y="5820"/>
                  <a:pt x="9693961" y="0"/>
                </a:cubicBezTo>
                <a:cubicBezTo>
                  <a:pt x="9852474" y="-5820"/>
                  <a:pt x="10297512" y="40689"/>
                  <a:pt x="10576008" y="0"/>
                </a:cubicBezTo>
                <a:cubicBezTo>
                  <a:pt x="11095891" y="122946"/>
                  <a:pt x="11625131" y="443478"/>
                  <a:pt x="11616371" y="1040363"/>
                </a:cubicBezTo>
                <a:cubicBezTo>
                  <a:pt x="11668886" y="1321934"/>
                  <a:pt x="11560930" y="1423614"/>
                  <a:pt x="11616371" y="1676452"/>
                </a:cubicBezTo>
                <a:cubicBezTo>
                  <a:pt x="11671812" y="1929290"/>
                  <a:pt x="11589738" y="2065344"/>
                  <a:pt x="11616371" y="2270927"/>
                </a:cubicBezTo>
                <a:cubicBezTo>
                  <a:pt x="11643004" y="2476511"/>
                  <a:pt x="11556133" y="2657449"/>
                  <a:pt x="11616371" y="2782176"/>
                </a:cubicBezTo>
                <a:cubicBezTo>
                  <a:pt x="11676609" y="2906903"/>
                  <a:pt x="11562170" y="3129518"/>
                  <a:pt x="11616371" y="3459879"/>
                </a:cubicBezTo>
                <a:cubicBezTo>
                  <a:pt x="11670572" y="3790240"/>
                  <a:pt x="11603450" y="3901240"/>
                  <a:pt x="11616371" y="4012741"/>
                </a:cubicBezTo>
                <a:cubicBezTo>
                  <a:pt x="11629292" y="4124242"/>
                  <a:pt x="11602400" y="4465525"/>
                  <a:pt x="11616371" y="4690443"/>
                </a:cubicBezTo>
                <a:cubicBezTo>
                  <a:pt x="11630342" y="4915361"/>
                  <a:pt x="11604380" y="5006031"/>
                  <a:pt x="11616371" y="5201692"/>
                </a:cubicBezTo>
                <a:cubicBezTo>
                  <a:pt x="11488326" y="5676687"/>
                  <a:pt x="11216424" y="6293176"/>
                  <a:pt x="10576008" y="6242055"/>
                </a:cubicBezTo>
                <a:cubicBezTo>
                  <a:pt x="10433044" y="6285139"/>
                  <a:pt x="10259884" y="6220140"/>
                  <a:pt x="10075387" y="6242055"/>
                </a:cubicBezTo>
                <a:cubicBezTo>
                  <a:pt x="9890890" y="6263970"/>
                  <a:pt x="9888274" y="6222377"/>
                  <a:pt x="9765478" y="6242055"/>
                </a:cubicBezTo>
                <a:cubicBezTo>
                  <a:pt x="9642682" y="6261733"/>
                  <a:pt x="9519378" y="6232539"/>
                  <a:pt x="9360213" y="6242055"/>
                </a:cubicBezTo>
                <a:cubicBezTo>
                  <a:pt x="9201049" y="6251571"/>
                  <a:pt x="9013268" y="6196199"/>
                  <a:pt x="8764235" y="6242055"/>
                </a:cubicBezTo>
                <a:cubicBezTo>
                  <a:pt x="8515202" y="6287911"/>
                  <a:pt x="8511077" y="6216173"/>
                  <a:pt x="8358971" y="6242055"/>
                </a:cubicBezTo>
                <a:cubicBezTo>
                  <a:pt x="8206865" y="6267937"/>
                  <a:pt x="8128035" y="6208806"/>
                  <a:pt x="8049062" y="6242055"/>
                </a:cubicBezTo>
                <a:cubicBezTo>
                  <a:pt x="7970089" y="6275304"/>
                  <a:pt x="7785099" y="6222518"/>
                  <a:pt x="7548441" y="6242055"/>
                </a:cubicBezTo>
                <a:cubicBezTo>
                  <a:pt x="7311783" y="6261592"/>
                  <a:pt x="7319392" y="6239253"/>
                  <a:pt x="7143176" y="6242055"/>
                </a:cubicBezTo>
                <a:cubicBezTo>
                  <a:pt x="6966960" y="6244857"/>
                  <a:pt x="6896411" y="6238765"/>
                  <a:pt x="6833267" y="6242055"/>
                </a:cubicBezTo>
                <a:cubicBezTo>
                  <a:pt x="6770123" y="6245345"/>
                  <a:pt x="6317436" y="6240804"/>
                  <a:pt x="6141933" y="6242055"/>
                </a:cubicBezTo>
                <a:cubicBezTo>
                  <a:pt x="5966430" y="6243306"/>
                  <a:pt x="5840536" y="6211997"/>
                  <a:pt x="5545955" y="6242055"/>
                </a:cubicBezTo>
                <a:cubicBezTo>
                  <a:pt x="5251374" y="6272113"/>
                  <a:pt x="5167328" y="6178010"/>
                  <a:pt x="4949977" y="6242055"/>
                </a:cubicBezTo>
                <a:cubicBezTo>
                  <a:pt x="4732626" y="6306100"/>
                  <a:pt x="4620343" y="6195443"/>
                  <a:pt x="4449356" y="6242055"/>
                </a:cubicBezTo>
                <a:cubicBezTo>
                  <a:pt x="4278369" y="6288667"/>
                  <a:pt x="4082820" y="6211654"/>
                  <a:pt x="3948735" y="6242055"/>
                </a:cubicBezTo>
                <a:cubicBezTo>
                  <a:pt x="3814650" y="6272456"/>
                  <a:pt x="3532090" y="6212817"/>
                  <a:pt x="3257400" y="6242055"/>
                </a:cubicBezTo>
                <a:cubicBezTo>
                  <a:pt x="2982710" y="6271293"/>
                  <a:pt x="2969104" y="6209201"/>
                  <a:pt x="2756779" y="6242055"/>
                </a:cubicBezTo>
                <a:cubicBezTo>
                  <a:pt x="2544454" y="6274909"/>
                  <a:pt x="2583832" y="6205588"/>
                  <a:pt x="2446871" y="6242055"/>
                </a:cubicBezTo>
                <a:cubicBezTo>
                  <a:pt x="2309910" y="6278522"/>
                  <a:pt x="2091692" y="6185348"/>
                  <a:pt x="1850893" y="6242055"/>
                </a:cubicBezTo>
                <a:cubicBezTo>
                  <a:pt x="1610094" y="6298762"/>
                  <a:pt x="1335602" y="6208307"/>
                  <a:pt x="1040363" y="6242055"/>
                </a:cubicBezTo>
                <a:cubicBezTo>
                  <a:pt x="540582" y="6270337"/>
                  <a:pt x="-60785" y="5871347"/>
                  <a:pt x="0" y="5201692"/>
                </a:cubicBezTo>
                <a:cubicBezTo>
                  <a:pt x="-21523" y="4986549"/>
                  <a:pt x="10504" y="4947386"/>
                  <a:pt x="0" y="4732056"/>
                </a:cubicBezTo>
                <a:cubicBezTo>
                  <a:pt x="-10504" y="4516726"/>
                  <a:pt x="22828" y="4464750"/>
                  <a:pt x="0" y="4262421"/>
                </a:cubicBezTo>
                <a:cubicBezTo>
                  <a:pt x="-22828" y="4060092"/>
                  <a:pt x="17247" y="3915701"/>
                  <a:pt x="0" y="3792785"/>
                </a:cubicBezTo>
                <a:cubicBezTo>
                  <a:pt x="-17247" y="3669869"/>
                  <a:pt x="16654" y="3467800"/>
                  <a:pt x="0" y="3281536"/>
                </a:cubicBezTo>
                <a:cubicBezTo>
                  <a:pt x="-16654" y="3095272"/>
                  <a:pt x="3738" y="2814052"/>
                  <a:pt x="0" y="2603834"/>
                </a:cubicBezTo>
                <a:cubicBezTo>
                  <a:pt x="-3738" y="2393616"/>
                  <a:pt x="2386" y="2206917"/>
                  <a:pt x="0" y="1926132"/>
                </a:cubicBezTo>
                <a:cubicBezTo>
                  <a:pt x="-2386" y="1645347"/>
                  <a:pt x="44546" y="1412730"/>
                  <a:pt x="0" y="1040363"/>
                </a:cubicBezTo>
                <a:close/>
              </a:path>
              <a:path w="11616371" h="6242055" stroke="0" extrusionOk="0">
                <a:moveTo>
                  <a:pt x="0" y="1040363"/>
                </a:moveTo>
                <a:cubicBezTo>
                  <a:pt x="110414" y="495883"/>
                  <a:pt x="517567" y="107884"/>
                  <a:pt x="1040363" y="0"/>
                </a:cubicBezTo>
                <a:cubicBezTo>
                  <a:pt x="1386840" y="-90784"/>
                  <a:pt x="1482514" y="66147"/>
                  <a:pt x="1827054" y="0"/>
                </a:cubicBezTo>
                <a:cubicBezTo>
                  <a:pt x="2171594" y="-66147"/>
                  <a:pt x="2068930" y="9320"/>
                  <a:pt x="2136962" y="0"/>
                </a:cubicBezTo>
                <a:cubicBezTo>
                  <a:pt x="2204994" y="-9320"/>
                  <a:pt x="2593456" y="20352"/>
                  <a:pt x="2828296" y="0"/>
                </a:cubicBezTo>
                <a:cubicBezTo>
                  <a:pt x="3063136" y="-20352"/>
                  <a:pt x="3110804" y="8994"/>
                  <a:pt x="3233561" y="0"/>
                </a:cubicBezTo>
                <a:cubicBezTo>
                  <a:pt x="3356318" y="-8994"/>
                  <a:pt x="3827339" y="33990"/>
                  <a:pt x="4020252" y="0"/>
                </a:cubicBezTo>
                <a:cubicBezTo>
                  <a:pt x="4213165" y="-33990"/>
                  <a:pt x="4579685" y="84911"/>
                  <a:pt x="4806943" y="0"/>
                </a:cubicBezTo>
                <a:cubicBezTo>
                  <a:pt x="5034201" y="-84911"/>
                  <a:pt x="5065509" y="42154"/>
                  <a:pt x="5212208" y="0"/>
                </a:cubicBezTo>
                <a:cubicBezTo>
                  <a:pt x="5358908" y="-42154"/>
                  <a:pt x="5599393" y="10037"/>
                  <a:pt x="5808186" y="0"/>
                </a:cubicBezTo>
                <a:cubicBezTo>
                  <a:pt x="6016979" y="-10037"/>
                  <a:pt x="6352153" y="5181"/>
                  <a:pt x="6594876" y="0"/>
                </a:cubicBezTo>
                <a:cubicBezTo>
                  <a:pt x="6837599" y="-5181"/>
                  <a:pt x="6872689" y="47898"/>
                  <a:pt x="7000141" y="0"/>
                </a:cubicBezTo>
                <a:cubicBezTo>
                  <a:pt x="7127594" y="-47898"/>
                  <a:pt x="7320454" y="22381"/>
                  <a:pt x="7500762" y="0"/>
                </a:cubicBezTo>
                <a:cubicBezTo>
                  <a:pt x="7681070" y="-22381"/>
                  <a:pt x="8068904" y="43632"/>
                  <a:pt x="8287453" y="0"/>
                </a:cubicBezTo>
                <a:cubicBezTo>
                  <a:pt x="8506002" y="-43632"/>
                  <a:pt x="8665319" y="29831"/>
                  <a:pt x="8788075" y="0"/>
                </a:cubicBezTo>
                <a:cubicBezTo>
                  <a:pt x="8910831" y="-29831"/>
                  <a:pt x="9184395" y="76371"/>
                  <a:pt x="9479409" y="0"/>
                </a:cubicBezTo>
                <a:cubicBezTo>
                  <a:pt x="9774423" y="-76371"/>
                  <a:pt x="10218286" y="51394"/>
                  <a:pt x="10576008" y="0"/>
                </a:cubicBezTo>
                <a:cubicBezTo>
                  <a:pt x="11109099" y="-68158"/>
                  <a:pt x="11615765" y="404465"/>
                  <a:pt x="11616371" y="1040363"/>
                </a:cubicBezTo>
                <a:cubicBezTo>
                  <a:pt x="11628814" y="1274456"/>
                  <a:pt x="11578625" y="1405051"/>
                  <a:pt x="11616371" y="1593225"/>
                </a:cubicBezTo>
                <a:cubicBezTo>
                  <a:pt x="11654117" y="1781399"/>
                  <a:pt x="11577231" y="2023543"/>
                  <a:pt x="11616371" y="2146088"/>
                </a:cubicBezTo>
                <a:cubicBezTo>
                  <a:pt x="11655511" y="2268633"/>
                  <a:pt x="11581649" y="2385226"/>
                  <a:pt x="11616371" y="2615723"/>
                </a:cubicBezTo>
                <a:cubicBezTo>
                  <a:pt x="11651093" y="2846220"/>
                  <a:pt x="11558742" y="2941975"/>
                  <a:pt x="11616371" y="3168586"/>
                </a:cubicBezTo>
                <a:cubicBezTo>
                  <a:pt x="11674000" y="3395197"/>
                  <a:pt x="11591038" y="3525812"/>
                  <a:pt x="11616371" y="3763061"/>
                </a:cubicBezTo>
                <a:cubicBezTo>
                  <a:pt x="11641704" y="4000310"/>
                  <a:pt x="11607691" y="4032837"/>
                  <a:pt x="11616371" y="4232697"/>
                </a:cubicBezTo>
                <a:cubicBezTo>
                  <a:pt x="11625051" y="4432557"/>
                  <a:pt x="11537409" y="4944872"/>
                  <a:pt x="11616371" y="5201692"/>
                </a:cubicBezTo>
                <a:cubicBezTo>
                  <a:pt x="11669568" y="5787540"/>
                  <a:pt x="11181436" y="6132558"/>
                  <a:pt x="10576008" y="6242055"/>
                </a:cubicBezTo>
                <a:cubicBezTo>
                  <a:pt x="10374431" y="6287557"/>
                  <a:pt x="10257675" y="6195180"/>
                  <a:pt x="10170743" y="6242055"/>
                </a:cubicBezTo>
                <a:cubicBezTo>
                  <a:pt x="10083812" y="6288930"/>
                  <a:pt x="9816414" y="6209796"/>
                  <a:pt x="9479409" y="6242055"/>
                </a:cubicBezTo>
                <a:cubicBezTo>
                  <a:pt x="9142404" y="6274314"/>
                  <a:pt x="8859988" y="6205678"/>
                  <a:pt x="8692718" y="6242055"/>
                </a:cubicBezTo>
                <a:cubicBezTo>
                  <a:pt x="8525448" y="6278432"/>
                  <a:pt x="8290000" y="6235023"/>
                  <a:pt x="8096740" y="6242055"/>
                </a:cubicBezTo>
                <a:cubicBezTo>
                  <a:pt x="7903480" y="6249087"/>
                  <a:pt x="7936586" y="6225049"/>
                  <a:pt x="7786832" y="6242055"/>
                </a:cubicBezTo>
                <a:cubicBezTo>
                  <a:pt x="7637078" y="6259061"/>
                  <a:pt x="7482648" y="6216186"/>
                  <a:pt x="7190854" y="6242055"/>
                </a:cubicBezTo>
                <a:cubicBezTo>
                  <a:pt x="6899060" y="6267924"/>
                  <a:pt x="6613198" y="6234561"/>
                  <a:pt x="6404163" y="6242055"/>
                </a:cubicBezTo>
                <a:cubicBezTo>
                  <a:pt x="6195128" y="6249549"/>
                  <a:pt x="6020413" y="6174932"/>
                  <a:pt x="5808186" y="6242055"/>
                </a:cubicBezTo>
                <a:cubicBezTo>
                  <a:pt x="5595959" y="6309178"/>
                  <a:pt x="5577477" y="6209313"/>
                  <a:pt x="5498277" y="6242055"/>
                </a:cubicBezTo>
                <a:cubicBezTo>
                  <a:pt x="5419077" y="6274797"/>
                  <a:pt x="5260443" y="6206871"/>
                  <a:pt x="5188369" y="6242055"/>
                </a:cubicBezTo>
                <a:cubicBezTo>
                  <a:pt x="5116295" y="6277239"/>
                  <a:pt x="4813559" y="6186008"/>
                  <a:pt x="4592391" y="6242055"/>
                </a:cubicBezTo>
                <a:cubicBezTo>
                  <a:pt x="4371223" y="6298102"/>
                  <a:pt x="4172062" y="6201825"/>
                  <a:pt x="3996413" y="6242055"/>
                </a:cubicBezTo>
                <a:cubicBezTo>
                  <a:pt x="3820764" y="6282285"/>
                  <a:pt x="3798264" y="6211515"/>
                  <a:pt x="3686504" y="6242055"/>
                </a:cubicBezTo>
                <a:cubicBezTo>
                  <a:pt x="3574744" y="6272595"/>
                  <a:pt x="3387094" y="6207015"/>
                  <a:pt x="3185883" y="6242055"/>
                </a:cubicBezTo>
                <a:cubicBezTo>
                  <a:pt x="2984672" y="6277095"/>
                  <a:pt x="2752827" y="6208343"/>
                  <a:pt x="2589905" y="6242055"/>
                </a:cubicBezTo>
                <a:cubicBezTo>
                  <a:pt x="2426983" y="6275767"/>
                  <a:pt x="2397489" y="6220183"/>
                  <a:pt x="2279997" y="6242055"/>
                </a:cubicBezTo>
                <a:cubicBezTo>
                  <a:pt x="2162505" y="6263927"/>
                  <a:pt x="1427606" y="6094497"/>
                  <a:pt x="1040363" y="6242055"/>
                </a:cubicBezTo>
                <a:cubicBezTo>
                  <a:pt x="469614" y="6283152"/>
                  <a:pt x="16530" y="5625656"/>
                  <a:pt x="0" y="5201692"/>
                </a:cubicBezTo>
                <a:cubicBezTo>
                  <a:pt x="-63817" y="4929041"/>
                  <a:pt x="53229" y="4766408"/>
                  <a:pt x="0" y="4607216"/>
                </a:cubicBezTo>
                <a:cubicBezTo>
                  <a:pt x="-53229" y="4448024"/>
                  <a:pt x="10641" y="4249681"/>
                  <a:pt x="0" y="3929514"/>
                </a:cubicBezTo>
                <a:cubicBezTo>
                  <a:pt x="-10641" y="3609347"/>
                  <a:pt x="50339" y="3608079"/>
                  <a:pt x="0" y="3459879"/>
                </a:cubicBezTo>
                <a:cubicBezTo>
                  <a:pt x="-50339" y="3311679"/>
                  <a:pt x="38131" y="3083384"/>
                  <a:pt x="0" y="2948630"/>
                </a:cubicBezTo>
                <a:cubicBezTo>
                  <a:pt x="-38131" y="2813876"/>
                  <a:pt x="24155" y="2537962"/>
                  <a:pt x="0" y="2395767"/>
                </a:cubicBezTo>
                <a:cubicBezTo>
                  <a:pt x="-24155" y="2253572"/>
                  <a:pt x="71058" y="2055959"/>
                  <a:pt x="0" y="1801292"/>
                </a:cubicBezTo>
                <a:cubicBezTo>
                  <a:pt x="-71058" y="1546625"/>
                  <a:pt x="75197" y="1371835"/>
                  <a:pt x="0" y="1040363"/>
                </a:cubicBezTo>
                <a:close/>
              </a:path>
            </a:pathLst>
          </a:custGeom>
          <a:solidFill>
            <a:schemeClr val="bg1"/>
          </a:solidFill>
          <a:ln>
            <a:extLst>
              <a:ext uri="{C807C97D-BFC1-408E-A445-0C87EB9F89A2}">
                <ask:lineSketchStyleProps xmlns:ask="http://schemas.microsoft.com/office/drawing/2018/sketchyshapes" sd="852854689">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57150">
                <a:solidFill>
                  <a:prstClr val="black"/>
                </a:solidFill>
              </a:ln>
              <a:solidFill>
                <a:prstClr val="white"/>
              </a:solidFill>
              <a:effectLst/>
              <a:uLnTx/>
              <a:uFillTx/>
              <a:latin typeface="Calibri" panose="020F0502020204030204"/>
              <a:ea typeface="+mn-ea"/>
              <a:cs typeface="+mn-cs"/>
            </a:endParaRPr>
          </a:p>
        </p:txBody>
      </p:sp>
      <p:grpSp>
        <p:nvGrpSpPr>
          <p:cNvPr id="3" name="组合 26">
            <a:extLst>
              <a:ext uri="{FF2B5EF4-FFF2-40B4-BE49-F238E27FC236}">
                <a16:creationId xmlns:a16="http://schemas.microsoft.com/office/drawing/2014/main" id="{9DBDA382-8CAC-6060-25D3-B96633C66B0F}"/>
              </a:ext>
            </a:extLst>
          </p:cNvPr>
          <p:cNvGrpSpPr/>
          <p:nvPr/>
        </p:nvGrpSpPr>
        <p:grpSpPr>
          <a:xfrm>
            <a:off x="1376392" y="515405"/>
            <a:ext cx="9479966" cy="1535188"/>
            <a:chOff x="613391" y="3437823"/>
            <a:chExt cx="5869296" cy="1902470"/>
          </a:xfrm>
        </p:grpSpPr>
        <p:pic>
          <p:nvPicPr>
            <p:cNvPr id="5" name="图片 11">
              <a:extLst>
                <a:ext uri="{FF2B5EF4-FFF2-40B4-BE49-F238E27FC236}">
                  <a16:creationId xmlns:a16="http://schemas.microsoft.com/office/drawing/2014/main" id="{33263356-A6EC-9376-E60A-FA147D354BF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3428" b="60652"/>
            <a:stretch/>
          </p:blipFill>
          <p:spPr>
            <a:xfrm>
              <a:off x="613391" y="3437823"/>
              <a:ext cx="5869296" cy="1902470"/>
            </a:xfrm>
            <a:prstGeom prst="rect">
              <a:avLst/>
            </a:prstGeom>
          </p:spPr>
        </p:pic>
        <p:sp>
          <p:nvSpPr>
            <p:cNvPr id="25" name="文本框 13">
              <a:extLst>
                <a:ext uri="{FF2B5EF4-FFF2-40B4-BE49-F238E27FC236}">
                  <a16:creationId xmlns:a16="http://schemas.microsoft.com/office/drawing/2014/main" id="{D8B76087-75DD-4E01-260B-2677EB105FEA}"/>
                </a:ext>
              </a:extLst>
            </p:cNvPr>
            <p:cNvSpPr txBox="1"/>
            <p:nvPr/>
          </p:nvSpPr>
          <p:spPr>
            <a:xfrm>
              <a:off x="1371600" y="3847961"/>
              <a:ext cx="4070259" cy="945500"/>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nl-NL" sz="4000" dirty="0">
                  <a:solidFill>
                    <a:prstClr val="black"/>
                  </a:solidFill>
                  <a:latin typeface="Cambria" panose="02040503050406030204" pitchFamily="18" charset="0"/>
                  <a:ea typeface="Cambria" panose="02040503050406030204" pitchFamily="18" charset="0"/>
                </a:rPr>
                <a:t>B</a:t>
              </a:r>
              <a:r>
                <a:rPr kumimoji="0" lang="nl-NL" sz="4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í kíp “Chi tiêu tiết kiệm”</a:t>
              </a:r>
              <a:endParaRPr kumimoji="0" lang="en-US" sz="4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sp>
        <p:nvSpPr>
          <p:cNvPr id="13" name="TextBox 12">
            <a:extLst>
              <a:ext uri="{FF2B5EF4-FFF2-40B4-BE49-F238E27FC236}">
                <a16:creationId xmlns:a16="http://schemas.microsoft.com/office/drawing/2014/main" id="{08571D48-E457-BA7D-0CB2-B983E7ABFEF1}"/>
              </a:ext>
            </a:extLst>
          </p:cNvPr>
          <p:cNvSpPr txBox="1"/>
          <p:nvPr/>
        </p:nvSpPr>
        <p:spPr>
          <a:xfrm>
            <a:off x="1962363" y="2065106"/>
            <a:ext cx="7839182" cy="4362733"/>
          </a:xfrm>
          <a:prstGeom prst="rect">
            <a:avLst/>
          </a:prstGeom>
          <a:noFill/>
        </p:spPr>
        <p:txBody>
          <a:bodyPr wrap="square" rtlCol="0">
            <a:spAutoFit/>
          </a:bodyPr>
          <a:lstStyle/>
          <a:p>
            <a:pPr algn="ctr" rtl="0">
              <a:spcBef>
                <a:spcPts val="0"/>
              </a:spcBef>
              <a:spcAft>
                <a:spcPts val="500"/>
              </a:spcAft>
            </a:pPr>
            <a:r>
              <a:rPr lang="vi-VN" sz="2400" b="0" i="1" u="none" strike="noStrike" dirty="0">
                <a:solidFill>
                  <a:srgbClr val="002060"/>
                </a:solidFill>
                <a:effectLst/>
                <a:latin typeface="Cambria" panose="02040503050406030204" pitchFamily="18" charset="0"/>
                <a:ea typeface="Cambria" panose="02040503050406030204" pitchFamily="18" charset="0"/>
              </a:rPr>
              <a:t>CHI TIÊU TIẾT KIỆM</a:t>
            </a:r>
            <a:endParaRPr lang="en-US" sz="2400" b="0" i="1" u="none" strike="noStrike" dirty="0">
              <a:solidFill>
                <a:srgbClr val="002060"/>
              </a:solidFill>
              <a:effectLst/>
              <a:latin typeface="Cambria" panose="02040503050406030204" pitchFamily="18" charset="0"/>
              <a:ea typeface="Cambria" panose="02040503050406030204" pitchFamily="18" charset="0"/>
            </a:endParaRPr>
          </a:p>
          <a:p>
            <a:pPr algn="ctr" rtl="0">
              <a:spcBef>
                <a:spcPts val="0"/>
              </a:spcBef>
              <a:spcAft>
                <a:spcPts val="500"/>
              </a:spcAft>
            </a:pPr>
            <a:r>
              <a:rPr lang="vi-VN" sz="2400" b="0" i="1" u="none" strike="noStrike" dirty="0">
                <a:solidFill>
                  <a:srgbClr val="002060"/>
                </a:solidFill>
                <a:effectLst/>
                <a:latin typeface="Cambria" panose="02040503050406030204" pitchFamily="18" charset="0"/>
                <a:ea typeface="Cambria" panose="02040503050406030204" pitchFamily="18" charset="0"/>
              </a:rPr>
              <a:t>Mua sắm vừa đủ dùng:</a:t>
            </a:r>
            <a:endParaRPr lang="en-US" sz="2400" b="0" i="1" u="none" strike="noStrike" dirty="0">
              <a:solidFill>
                <a:srgbClr val="002060"/>
              </a:solidFill>
              <a:effectLst/>
              <a:latin typeface="Cambria" panose="02040503050406030204" pitchFamily="18" charset="0"/>
              <a:ea typeface="Cambria" panose="02040503050406030204" pitchFamily="18" charset="0"/>
            </a:endParaRPr>
          </a:p>
          <a:p>
            <a:pPr algn="ctr" rtl="0">
              <a:spcBef>
                <a:spcPts val="0"/>
              </a:spcBef>
              <a:spcAft>
                <a:spcPts val="500"/>
              </a:spcAft>
            </a:pPr>
            <a:r>
              <a:rPr lang="vi-VN" sz="2400" b="0" i="1" u="none" strike="noStrike" dirty="0">
                <a:solidFill>
                  <a:srgbClr val="002060"/>
                </a:solidFill>
                <a:effectLst/>
                <a:latin typeface="Cambria" panose="02040503050406030204" pitchFamily="18" charset="0"/>
                <a:ea typeface="Cambria" panose="02040503050406030204" pitchFamily="18" charset="0"/>
              </a:rPr>
              <a:t>Không thừa mà không thiếu.</a:t>
            </a:r>
            <a:endParaRPr lang="en-US" sz="2400" b="0" i="1" u="none" strike="noStrike" dirty="0">
              <a:solidFill>
                <a:srgbClr val="002060"/>
              </a:solidFill>
              <a:effectLst/>
              <a:latin typeface="Cambria" panose="02040503050406030204" pitchFamily="18" charset="0"/>
              <a:ea typeface="Cambria" panose="02040503050406030204" pitchFamily="18" charset="0"/>
            </a:endParaRPr>
          </a:p>
          <a:p>
            <a:pPr algn="ctr" rtl="0">
              <a:spcBef>
                <a:spcPts val="0"/>
              </a:spcBef>
              <a:spcAft>
                <a:spcPts val="500"/>
              </a:spcAft>
            </a:pPr>
            <a:r>
              <a:rPr lang="vi-VN" sz="2400" b="0" i="1" u="none" strike="noStrike" dirty="0">
                <a:solidFill>
                  <a:srgbClr val="002060"/>
                </a:solidFill>
                <a:effectLst/>
                <a:latin typeface="Cambria" panose="02040503050406030204" pitchFamily="18" charset="0"/>
                <a:ea typeface="Cambria" panose="02040503050406030204" pitchFamily="18" charset="0"/>
              </a:rPr>
              <a:t>Có khoản tiền dự phòng –</a:t>
            </a:r>
            <a:endParaRPr lang="vi-VN" sz="2400" b="0" dirty="0">
              <a:solidFill>
                <a:srgbClr val="002060"/>
              </a:solidFill>
              <a:effectLst/>
              <a:latin typeface="Cambria" panose="02040503050406030204" pitchFamily="18" charset="0"/>
              <a:ea typeface="Cambria" panose="02040503050406030204" pitchFamily="18" charset="0"/>
            </a:endParaRPr>
          </a:p>
          <a:p>
            <a:pPr algn="ctr" rtl="0">
              <a:spcBef>
                <a:spcPts val="0"/>
              </a:spcBef>
              <a:spcAft>
                <a:spcPts val="500"/>
              </a:spcAft>
            </a:pPr>
            <a:r>
              <a:rPr lang="vi-VN" sz="2400" b="0" i="1" u="none" strike="noStrike" dirty="0">
                <a:solidFill>
                  <a:srgbClr val="002060"/>
                </a:solidFill>
                <a:effectLst/>
                <a:latin typeface="Cambria" panose="02040503050406030204" pitchFamily="18" charset="0"/>
                <a:ea typeface="Cambria" panose="02040503050406030204" pitchFamily="18" charset="0"/>
              </a:rPr>
              <a:t>Để riêng khi cần đến.</a:t>
            </a:r>
            <a:endParaRPr lang="vi-VN" sz="2400" b="0" dirty="0">
              <a:solidFill>
                <a:srgbClr val="002060"/>
              </a:solidFill>
              <a:effectLst/>
              <a:latin typeface="Cambria" panose="02040503050406030204" pitchFamily="18" charset="0"/>
              <a:ea typeface="Cambria" panose="02040503050406030204" pitchFamily="18" charset="0"/>
            </a:endParaRPr>
          </a:p>
          <a:p>
            <a:pPr algn="ctr" rtl="0">
              <a:spcBef>
                <a:spcPts val="0"/>
              </a:spcBef>
              <a:spcAft>
                <a:spcPts val="500"/>
              </a:spcAft>
            </a:pPr>
            <a:r>
              <a:rPr lang="vi-VN" sz="2400" b="0" i="1" u="none" strike="noStrike" dirty="0">
                <a:solidFill>
                  <a:srgbClr val="002060"/>
                </a:solidFill>
                <a:effectLst/>
                <a:latin typeface="Cambria" panose="02040503050406030204" pitchFamily="18" charset="0"/>
                <a:ea typeface="Cambria" panose="02040503050406030204" pitchFamily="18" charset="0"/>
              </a:rPr>
              <a:t>Chi tiêu nên tiết kiệm</a:t>
            </a:r>
            <a:endParaRPr lang="en-US" sz="2400" b="0" i="1" u="none" strike="noStrike" dirty="0">
              <a:solidFill>
                <a:srgbClr val="002060"/>
              </a:solidFill>
              <a:effectLst/>
              <a:latin typeface="Cambria" panose="02040503050406030204" pitchFamily="18" charset="0"/>
              <a:ea typeface="Cambria" panose="02040503050406030204" pitchFamily="18" charset="0"/>
            </a:endParaRPr>
          </a:p>
          <a:p>
            <a:pPr algn="ctr" rtl="0">
              <a:spcBef>
                <a:spcPts val="0"/>
              </a:spcBef>
              <a:spcAft>
                <a:spcPts val="500"/>
              </a:spcAft>
            </a:pPr>
            <a:r>
              <a:rPr lang="vi-VN" sz="2400" b="0" i="1" u="none" strike="noStrike" dirty="0">
                <a:solidFill>
                  <a:srgbClr val="002060"/>
                </a:solidFill>
                <a:effectLst/>
                <a:latin typeface="Cambria" panose="02040503050406030204" pitchFamily="18" charset="0"/>
                <a:ea typeface="Cambria" panose="02040503050406030204" pitchFamily="18" charset="0"/>
              </a:rPr>
              <a:t>Để không thấp thỏm lo</a:t>
            </a:r>
            <a:endParaRPr lang="vi-VN" sz="2400" b="0" dirty="0">
              <a:solidFill>
                <a:srgbClr val="002060"/>
              </a:solidFill>
              <a:effectLst/>
              <a:latin typeface="Cambria" panose="02040503050406030204" pitchFamily="18" charset="0"/>
              <a:ea typeface="Cambria" panose="02040503050406030204" pitchFamily="18" charset="0"/>
            </a:endParaRPr>
          </a:p>
          <a:p>
            <a:pPr algn="ctr" rtl="0">
              <a:spcBef>
                <a:spcPts val="0"/>
              </a:spcBef>
              <a:spcAft>
                <a:spcPts val="500"/>
              </a:spcAft>
            </a:pPr>
            <a:r>
              <a:rPr lang="vi-VN" sz="2400" b="0" i="1" u="none" strike="noStrike" dirty="0">
                <a:solidFill>
                  <a:srgbClr val="002060"/>
                </a:solidFill>
                <a:effectLst/>
                <a:latin typeface="Cambria" panose="02040503050406030204" pitchFamily="18" charset="0"/>
                <a:ea typeface="Cambria" panose="02040503050406030204" pitchFamily="18" charset="0"/>
              </a:rPr>
              <a:t>“Khéo ăn thì sẽ n</a:t>
            </a:r>
            <a:r>
              <a:rPr lang="en-US" sz="2400" b="0" i="1" u="none" strike="noStrike" dirty="0">
                <a:solidFill>
                  <a:srgbClr val="002060"/>
                </a:solidFill>
                <a:effectLst/>
                <a:latin typeface="Cambria" panose="02040503050406030204" pitchFamily="18" charset="0"/>
                <a:ea typeface="Cambria" panose="02040503050406030204" pitchFamily="18" charset="0"/>
              </a:rPr>
              <a:t>o</a:t>
            </a:r>
            <a:endParaRPr lang="vi-VN" sz="2400" b="0" dirty="0">
              <a:solidFill>
                <a:srgbClr val="002060"/>
              </a:solidFill>
              <a:effectLst/>
              <a:latin typeface="Cambria" panose="02040503050406030204" pitchFamily="18" charset="0"/>
              <a:ea typeface="Cambria" panose="02040503050406030204" pitchFamily="18" charset="0"/>
            </a:endParaRPr>
          </a:p>
          <a:p>
            <a:pPr algn="ctr" rtl="0">
              <a:spcBef>
                <a:spcPts val="0"/>
              </a:spcBef>
              <a:spcAft>
                <a:spcPts val="500"/>
              </a:spcAft>
            </a:pPr>
            <a:r>
              <a:rPr lang="vi-VN" sz="2400" b="0" i="1" u="none" strike="noStrike" dirty="0">
                <a:solidFill>
                  <a:srgbClr val="002060"/>
                </a:solidFill>
                <a:effectLst/>
                <a:latin typeface="Cambria" panose="02040503050406030204" pitchFamily="18" charset="0"/>
                <a:ea typeface="Cambria" panose="02040503050406030204" pitchFamily="18" charset="0"/>
              </a:rPr>
              <a:t>Khéo co thì được ấm”.</a:t>
            </a:r>
            <a:endParaRPr lang="en-US" sz="2400" b="0" i="1" u="none" strike="noStrike" dirty="0">
              <a:solidFill>
                <a:srgbClr val="002060"/>
              </a:solidFill>
              <a:effectLst/>
              <a:latin typeface="Cambria" panose="02040503050406030204" pitchFamily="18" charset="0"/>
              <a:ea typeface="Cambria" panose="02040503050406030204" pitchFamily="18" charset="0"/>
            </a:endParaRPr>
          </a:p>
          <a:p>
            <a:pPr algn="r" rtl="0">
              <a:spcBef>
                <a:spcPts val="0"/>
              </a:spcBef>
              <a:spcAft>
                <a:spcPts val="500"/>
              </a:spcAft>
            </a:pPr>
            <a:r>
              <a:rPr lang="vi-VN" sz="2400" b="0" i="1" u="none" strike="noStrike" dirty="0">
                <a:solidFill>
                  <a:srgbClr val="002060"/>
                </a:solidFill>
                <a:effectLst/>
                <a:latin typeface="Cambria" panose="02040503050406030204" pitchFamily="18" charset="0"/>
                <a:ea typeface="Cambria" panose="02040503050406030204" pitchFamily="18" charset="0"/>
              </a:rPr>
              <a:t>(Thuỵ Anh)</a:t>
            </a:r>
            <a:endParaRPr lang="vi-VN" sz="2400" b="0" dirty="0">
              <a:solidFill>
                <a:srgbClr val="002060"/>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8022288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形状&#10;&#10;低可信度描述已自动生成">
            <a:extLst>
              <a:ext uri="{FF2B5EF4-FFF2-40B4-BE49-F238E27FC236}">
                <a16:creationId xmlns:a16="http://schemas.microsoft.com/office/drawing/2014/main" id="{A70EE8DD-50E4-418B-BEF4-D2B5CA28DB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descr="卡通人物&#10;&#10;中度可信度描述已自动生成">
            <a:extLst>
              <a:ext uri="{FF2B5EF4-FFF2-40B4-BE49-F238E27FC236}">
                <a16:creationId xmlns:a16="http://schemas.microsoft.com/office/drawing/2014/main" id="{C573B263-98F9-4B27-BFB5-49537EE1C108}"/>
              </a:ext>
            </a:extLst>
          </p:cNvPr>
          <p:cNvPicPr>
            <a:picLocks noChangeAspect="1"/>
          </p:cNvPicPr>
          <p:nvPr/>
        </p:nvPicPr>
        <p:blipFill rotWithShape="1">
          <a:blip r:embed="rId3">
            <a:extLst>
              <a:ext uri="{28A0092B-C50C-407E-A947-70E740481C1C}">
                <a14:useLocalDpi xmlns:a14="http://schemas.microsoft.com/office/drawing/2010/main" val="0"/>
              </a:ext>
            </a:extLst>
          </a:blip>
          <a:srcRect r="51134" b="49895"/>
          <a:stretch/>
        </p:blipFill>
        <p:spPr>
          <a:xfrm>
            <a:off x="0" y="0"/>
            <a:ext cx="2235200" cy="3436196"/>
          </a:xfrm>
          <a:prstGeom prst="rect">
            <a:avLst/>
          </a:prstGeom>
        </p:spPr>
      </p:pic>
      <p:pic>
        <p:nvPicPr>
          <p:cNvPr id="18" name="图片 17" descr="卡通人物&#10;&#10;中度可信度描述已自动生成">
            <a:extLst>
              <a:ext uri="{FF2B5EF4-FFF2-40B4-BE49-F238E27FC236}">
                <a16:creationId xmlns:a16="http://schemas.microsoft.com/office/drawing/2014/main" id="{138D5AAD-51C1-4768-B5F0-A97048FDB905}"/>
              </a:ext>
            </a:extLst>
          </p:cNvPr>
          <p:cNvPicPr>
            <a:picLocks noChangeAspect="1"/>
          </p:cNvPicPr>
          <p:nvPr/>
        </p:nvPicPr>
        <p:blipFill rotWithShape="1">
          <a:blip r:embed="rId3">
            <a:extLst>
              <a:ext uri="{28A0092B-C50C-407E-A947-70E740481C1C}">
                <a14:useLocalDpi xmlns:a14="http://schemas.microsoft.com/office/drawing/2010/main" val="0"/>
              </a:ext>
            </a:extLst>
          </a:blip>
          <a:srcRect l="53355" b="60423"/>
          <a:stretch/>
        </p:blipFill>
        <p:spPr>
          <a:xfrm>
            <a:off x="10104120" y="-1078739"/>
            <a:ext cx="2133600" cy="2714171"/>
          </a:xfrm>
          <a:prstGeom prst="rect">
            <a:avLst/>
          </a:prstGeom>
        </p:spPr>
      </p:pic>
      <p:pic>
        <p:nvPicPr>
          <p:cNvPr id="31" name="图片 30" descr="卡通人物&#10;&#10;中度可信度描述已自动生成">
            <a:extLst>
              <a:ext uri="{FF2B5EF4-FFF2-40B4-BE49-F238E27FC236}">
                <a16:creationId xmlns:a16="http://schemas.microsoft.com/office/drawing/2014/main" id="{084F1611-E291-4DC7-8BFB-71B17618CE81}"/>
              </a:ext>
            </a:extLst>
          </p:cNvPr>
          <p:cNvPicPr>
            <a:picLocks noChangeAspect="1"/>
          </p:cNvPicPr>
          <p:nvPr/>
        </p:nvPicPr>
        <p:blipFill rotWithShape="1">
          <a:blip r:embed="rId3">
            <a:extLst>
              <a:ext uri="{28A0092B-C50C-407E-A947-70E740481C1C}">
                <a14:useLocalDpi xmlns:a14="http://schemas.microsoft.com/office/drawing/2010/main" val="0"/>
              </a:ext>
            </a:extLst>
          </a:blip>
          <a:srcRect t="64645" r="76416" b="17883"/>
          <a:stretch/>
        </p:blipFill>
        <p:spPr>
          <a:xfrm>
            <a:off x="53356" y="3062701"/>
            <a:ext cx="1228602" cy="1364642"/>
          </a:xfrm>
          <a:prstGeom prst="rect">
            <a:avLst/>
          </a:prstGeom>
        </p:spPr>
      </p:pic>
      <p:pic>
        <p:nvPicPr>
          <p:cNvPr id="33" name="图片 32" descr="卡通人物&#10;&#10;中度可信度描述已自动生成">
            <a:extLst>
              <a:ext uri="{FF2B5EF4-FFF2-40B4-BE49-F238E27FC236}">
                <a16:creationId xmlns:a16="http://schemas.microsoft.com/office/drawing/2014/main" id="{A4523C3B-4540-45D3-87E6-8A62FDEB8459}"/>
              </a:ext>
            </a:extLst>
          </p:cNvPr>
          <p:cNvPicPr>
            <a:picLocks noChangeAspect="1"/>
          </p:cNvPicPr>
          <p:nvPr/>
        </p:nvPicPr>
        <p:blipFill rotWithShape="1">
          <a:blip r:embed="rId3">
            <a:extLst>
              <a:ext uri="{28A0092B-C50C-407E-A947-70E740481C1C}">
                <a14:useLocalDpi xmlns:a14="http://schemas.microsoft.com/office/drawing/2010/main" val="0"/>
              </a:ext>
            </a:extLst>
          </a:blip>
          <a:srcRect l="69397" t="60741" r="10018" b="27196"/>
          <a:stretch/>
        </p:blipFill>
        <p:spPr>
          <a:xfrm>
            <a:off x="8093125" y="4662885"/>
            <a:ext cx="1260876" cy="1107882"/>
          </a:xfrm>
          <a:prstGeom prst="rect">
            <a:avLst/>
          </a:prstGeom>
        </p:spPr>
      </p:pic>
      <p:pic>
        <p:nvPicPr>
          <p:cNvPr id="19" name="图片 18" descr="卡通人物&#10;&#10;中度可信度描述已自动生成">
            <a:extLst>
              <a:ext uri="{FF2B5EF4-FFF2-40B4-BE49-F238E27FC236}">
                <a16:creationId xmlns:a16="http://schemas.microsoft.com/office/drawing/2014/main" id="{C2E5C457-ECC5-4389-B7C1-42BEB8C1C712}"/>
              </a:ext>
            </a:extLst>
          </p:cNvPr>
          <p:cNvPicPr>
            <a:picLocks noChangeAspect="1"/>
          </p:cNvPicPr>
          <p:nvPr/>
        </p:nvPicPr>
        <p:blipFill rotWithShape="1">
          <a:blip r:embed="rId4">
            <a:extLst>
              <a:ext uri="{28A0092B-C50C-407E-A947-70E740481C1C}">
                <a14:useLocalDpi xmlns:a14="http://schemas.microsoft.com/office/drawing/2010/main" val="0"/>
              </a:ext>
            </a:extLst>
          </a:blip>
          <a:srcRect l="68158" t="86561"/>
          <a:stretch/>
        </p:blipFill>
        <p:spPr>
          <a:xfrm flipH="1">
            <a:off x="53356" y="4944580"/>
            <a:ext cx="2971448" cy="1880315"/>
          </a:xfrm>
          <a:prstGeom prst="rect">
            <a:avLst/>
          </a:prstGeom>
        </p:spPr>
      </p:pic>
      <p:pic>
        <p:nvPicPr>
          <p:cNvPr id="10" name="图片 9" descr="图片包含 游戏机, 花, 桌子, 体育&#10;&#10;描述已自动生成">
            <a:extLst>
              <a:ext uri="{FF2B5EF4-FFF2-40B4-BE49-F238E27FC236}">
                <a16:creationId xmlns:a16="http://schemas.microsoft.com/office/drawing/2014/main" id="{7B92EC06-E354-47FE-8039-A19C563DA84E}"/>
              </a:ext>
            </a:extLst>
          </p:cNvPr>
          <p:cNvPicPr>
            <a:picLocks noChangeAspect="1"/>
          </p:cNvPicPr>
          <p:nvPr/>
        </p:nvPicPr>
        <p:blipFill rotWithShape="1">
          <a:blip r:embed="rId5">
            <a:extLst>
              <a:ext uri="{28A0092B-C50C-407E-A947-70E740481C1C}">
                <a14:useLocalDpi xmlns:a14="http://schemas.microsoft.com/office/drawing/2010/main" val="0"/>
              </a:ext>
            </a:extLst>
          </a:blip>
          <a:srcRect l="40799" t="83845" r="25657"/>
          <a:stretch/>
        </p:blipFill>
        <p:spPr>
          <a:xfrm flipH="1">
            <a:off x="9464996" y="4427343"/>
            <a:ext cx="3320408" cy="2397552"/>
          </a:xfrm>
          <a:prstGeom prst="rect">
            <a:avLst/>
          </a:prstGeom>
        </p:spPr>
      </p:pic>
      <p:pic>
        <p:nvPicPr>
          <p:cNvPr id="2" name="图片 1">
            <a:extLst>
              <a:ext uri="{FF2B5EF4-FFF2-40B4-BE49-F238E27FC236}">
                <a16:creationId xmlns:a16="http://schemas.microsoft.com/office/drawing/2014/main" id="{341DAF9D-A79C-3287-DF8F-3C5F8B3A313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543" r="5543" b="-1297"/>
          <a:stretch/>
        </p:blipFill>
        <p:spPr>
          <a:xfrm>
            <a:off x="0" y="-44450"/>
            <a:ext cx="12192001" cy="6946900"/>
          </a:xfrm>
          <a:prstGeom prst="rect">
            <a:avLst/>
          </a:prstGeom>
        </p:spPr>
      </p:pic>
      <p:pic>
        <p:nvPicPr>
          <p:cNvPr id="7" name="图片 3">
            <a:extLst>
              <a:ext uri="{FF2B5EF4-FFF2-40B4-BE49-F238E27FC236}">
                <a16:creationId xmlns:a16="http://schemas.microsoft.com/office/drawing/2014/main" id="{2B1FAAA1-3841-67DB-1E67-B91C1A053C3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5585" t="51703" r="406" b="2387"/>
          <a:stretch/>
        </p:blipFill>
        <p:spPr>
          <a:xfrm>
            <a:off x="9347200" y="3956676"/>
            <a:ext cx="3033713" cy="2901324"/>
          </a:xfrm>
          <a:prstGeom prst="rect">
            <a:avLst/>
          </a:prstGeom>
        </p:spPr>
      </p:pic>
      <p:sp>
        <p:nvSpPr>
          <p:cNvPr id="8" name="TextBox 7">
            <a:extLst>
              <a:ext uri="{FF2B5EF4-FFF2-40B4-BE49-F238E27FC236}">
                <a16:creationId xmlns:a16="http://schemas.microsoft.com/office/drawing/2014/main" id="{75D6EE3E-5F3C-6212-7F7D-6F66B24BDF6E}"/>
              </a:ext>
            </a:extLst>
          </p:cNvPr>
          <p:cNvSpPr txBox="1"/>
          <p:nvPr/>
        </p:nvSpPr>
        <p:spPr>
          <a:xfrm>
            <a:off x="1561672" y="2301411"/>
            <a:ext cx="9729627" cy="1938992"/>
          </a:xfrm>
          <a:prstGeom prst="rect">
            <a:avLst/>
          </a:prstGeom>
          <a:noFill/>
        </p:spPr>
        <p:txBody>
          <a:bodyPr wrap="square" rtlCol="0">
            <a:spAutoFit/>
          </a:bodyPr>
          <a:lstStyle/>
          <a:p>
            <a:pPr lvl="0" algn="ctr"/>
            <a:r>
              <a:rPr lang="nl-NL" sz="6000" b="1" dirty="0">
                <a:solidFill>
                  <a:prstClr val="black"/>
                </a:solidFill>
                <a:latin typeface="Cambria" panose="02040503050406030204" pitchFamily="18" charset="0"/>
                <a:ea typeface="Cambria" panose="02040503050406030204" pitchFamily="18" charset="0"/>
              </a:rPr>
              <a:t>2. Thực hành chi tiêu tiết kiệm trong gia đình </a:t>
            </a:r>
            <a:endParaRPr kumimoji="0" lang="en-US" sz="6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42001610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2">
            <a:extLst>
              <a:ext uri="{BEBA8EAE-BF5A-486C-A8C5-ECC9F3942E4B}">
                <a14:imgProps xmlns:a14="http://schemas.microsoft.com/office/drawing/2010/main">
                  <a14:imgLayer r:embed="rId13">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58D3F20-73F3-992B-F67A-FD6A200F33D7}"/>
              </a:ext>
            </a:extLst>
          </p:cNvPr>
          <p:cNvSpPr txBox="1"/>
          <p:nvPr/>
        </p:nvSpPr>
        <p:spPr>
          <a:xfrm>
            <a:off x="3739793" y="1674688"/>
            <a:ext cx="4469259" cy="2123658"/>
          </a:xfrm>
          <a:prstGeom prst="rect">
            <a:avLst/>
          </a:prstGeom>
          <a:noFill/>
        </p:spPr>
        <p:txBody>
          <a:bodyPr wrap="square" rtlCol="0">
            <a:spAutoFit/>
          </a:bodyPr>
          <a:lstStyle/>
          <a:p>
            <a:pPr algn="ctr"/>
            <a:r>
              <a:rPr lang="en-US" sz="4400" b="1" dirty="0">
                <a:solidFill>
                  <a:srgbClr val="002060"/>
                </a:solidFill>
                <a:effectLst/>
                <a:latin typeface="Cambria" panose="02040503050406030204" pitchFamily="18" charset="0"/>
                <a:ea typeface="Cambria" panose="02040503050406030204" pitchFamily="18" charset="0"/>
              </a:rPr>
              <a:t>Chia </a:t>
            </a:r>
            <a:r>
              <a:rPr lang="en-US" sz="4400" b="1" dirty="0" err="1">
                <a:solidFill>
                  <a:srgbClr val="002060"/>
                </a:solidFill>
                <a:effectLst/>
                <a:latin typeface="Cambria" panose="02040503050406030204" pitchFamily="18" charset="0"/>
                <a:ea typeface="Cambria" panose="02040503050406030204" pitchFamily="18" charset="0"/>
              </a:rPr>
              <a:t>sẻ</a:t>
            </a:r>
            <a:r>
              <a:rPr lang="en-US" sz="4400" b="1" dirty="0">
                <a:solidFill>
                  <a:srgbClr val="002060"/>
                </a:solidFill>
                <a:effectLst/>
                <a:latin typeface="Cambria" panose="02040503050406030204" pitchFamily="18" charset="0"/>
                <a:ea typeface="Cambria" panose="02040503050406030204" pitchFamily="18" charset="0"/>
              </a:rPr>
              <a:t> </a:t>
            </a:r>
            <a:r>
              <a:rPr lang="en-US" sz="4400" b="1" dirty="0" err="1">
                <a:solidFill>
                  <a:srgbClr val="002060"/>
                </a:solidFill>
                <a:effectLst/>
                <a:latin typeface="Cambria" panose="02040503050406030204" pitchFamily="18" charset="0"/>
                <a:ea typeface="Cambria" panose="02040503050406030204" pitchFamily="18" charset="0"/>
              </a:rPr>
              <a:t>về</a:t>
            </a:r>
            <a:r>
              <a:rPr lang="en-US" sz="4400" b="1" dirty="0">
                <a:solidFill>
                  <a:srgbClr val="002060"/>
                </a:solidFill>
                <a:effectLst/>
                <a:latin typeface="Cambria" panose="02040503050406030204" pitchFamily="18" charset="0"/>
                <a:ea typeface="Cambria" panose="02040503050406030204" pitchFamily="18" charset="0"/>
              </a:rPr>
              <a:t> </a:t>
            </a:r>
            <a:r>
              <a:rPr lang="en-US" sz="4400" b="1" dirty="0" err="1">
                <a:solidFill>
                  <a:srgbClr val="002060"/>
                </a:solidFill>
                <a:effectLst/>
                <a:latin typeface="Cambria" panose="02040503050406030204" pitchFamily="18" charset="0"/>
                <a:ea typeface="Cambria" panose="02040503050406030204" pitchFamily="18" charset="0"/>
              </a:rPr>
              <a:t>sự</a:t>
            </a:r>
            <a:r>
              <a:rPr lang="en-US" sz="4400" b="1" dirty="0">
                <a:solidFill>
                  <a:srgbClr val="002060"/>
                </a:solidFill>
                <a:effectLst/>
                <a:latin typeface="Cambria" panose="02040503050406030204" pitchFamily="18" charset="0"/>
                <a:ea typeface="Cambria" panose="02040503050406030204" pitchFamily="18" charset="0"/>
              </a:rPr>
              <a:t> </a:t>
            </a:r>
            <a:r>
              <a:rPr lang="en-US" sz="4400" b="1" dirty="0" err="1">
                <a:solidFill>
                  <a:srgbClr val="002060"/>
                </a:solidFill>
                <a:effectLst/>
                <a:latin typeface="Cambria" panose="02040503050406030204" pitchFamily="18" charset="0"/>
                <a:ea typeface="Cambria" panose="02040503050406030204" pitchFamily="18" charset="0"/>
              </a:rPr>
              <a:t>lựa</a:t>
            </a:r>
            <a:r>
              <a:rPr lang="en-US" sz="4400" b="1" dirty="0">
                <a:solidFill>
                  <a:srgbClr val="002060"/>
                </a:solidFill>
                <a:effectLst/>
                <a:latin typeface="Cambria" panose="02040503050406030204" pitchFamily="18" charset="0"/>
                <a:ea typeface="Cambria" panose="02040503050406030204" pitchFamily="18" charset="0"/>
              </a:rPr>
              <a:t> </a:t>
            </a:r>
            <a:r>
              <a:rPr lang="en-US" sz="4400" b="1" dirty="0" err="1">
                <a:solidFill>
                  <a:srgbClr val="002060"/>
                </a:solidFill>
                <a:effectLst/>
                <a:latin typeface="Cambria" panose="02040503050406030204" pitchFamily="18" charset="0"/>
                <a:ea typeface="Cambria" panose="02040503050406030204" pitchFamily="18" charset="0"/>
              </a:rPr>
              <a:t>chọn</a:t>
            </a:r>
            <a:r>
              <a:rPr lang="en-US" sz="4400" b="1" dirty="0">
                <a:solidFill>
                  <a:srgbClr val="002060"/>
                </a:solidFill>
                <a:effectLst/>
                <a:latin typeface="Cambria" panose="02040503050406030204" pitchFamily="18" charset="0"/>
                <a:ea typeface="Cambria" panose="02040503050406030204" pitchFamily="18" charset="0"/>
              </a:rPr>
              <a:t> </a:t>
            </a:r>
            <a:r>
              <a:rPr lang="en-US" sz="4400" b="1" dirty="0" err="1">
                <a:solidFill>
                  <a:srgbClr val="002060"/>
                </a:solidFill>
                <a:effectLst/>
                <a:latin typeface="Cambria" panose="02040503050406030204" pitchFamily="18" charset="0"/>
                <a:ea typeface="Cambria" panose="02040503050406030204" pitchFamily="18" charset="0"/>
              </a:rPr>
              <a:t>của</a:t>
            </a:r>
            <a:r>
              <a:rPr lang="en-US" sz="4400" b="1" dirty="0">
                <a:solidFill>
                  <a:srgbClr val="002060"/>
                </a:solidFill>
                <a:effectLst/>
                <a:latin typeface="Cambria" panose="02040503050406030204" pitchFamily="18" charset="0"/>
                <a:ea typeface="Cambria" panose="02040503050406030204" pitchFamily="18" charset="0"/>
              </a:rPr>
              <a:t> </a:t>
            </a:r>
            <a:r>
              <a:rPr lang="en-US" sz="4400" b="1" dirty="0" err="1">
                <a:solidFill>
                  <a:srgbClr val="002060"/>
                </a:solidFill>
                <a:effectLst/>
                <a:latin typeface="Cambria" panose="02040503050406030204" pitchFamily="18" charset="0"/>
                <a:ea typeface="Cambria" panose="02040503050406030204" pitchFamily="18" charset="0"/>
              </a:rPr>
              <a:t>nhóm</a:t>
            </a:r>
            <a:r>
              <a:rPr lang="en-US" sz="4400" b="1" dirty="0">
                <a:solidFill>
                  <a:srgbClr val="002060"/>
                </a:solidFill>
                <a:effectLst/>
                <a:latin typeface="Cambria" panose="02040503050406030204" pitchFamily="18" charset="0"/>
                <a:ea typeface="Cambria" panose="02040503050406030204" pitchFamily="18" charset="0"/>
              </a:rPr>
              <a:t> </a:t>
            </a:r>
            <a:r>
              <a:rPr lang="en-US" sz="4400" b="1" dirty="0" err="1">
                <a:solidFill>
                  <a:srgbClr val="002060"/>
                </a:solidFill>
                <a:effectLst/>
                <a:latin typeface="Cambria" panose="02040503050406030204" pitchFamily="18" charset="0"/>
                <a:ea typeface="Cambria" panose="02040503050406030204" pitchFamily="18" charset="0"/>
              </a:rPr>
              <a:t>trước</a:t>
            </a:r>
            <a:r>
              <a:rPr lang="en-US" sz="4400" b="1" dirty="0">
                <a:solidFill>
                  <a:srgbClr val="002060"/>
                </a:solidFill>
                <a:effectLst/>
                <a:latin typeface="Cambria" panose="02040503050406030204" pitchFamily="18" charset="0"/>
                <a:ea typeface="Cambria" panose="02040503050406030204" pitchFamily="18" charset="0"/>
              </a:rPr>
              <a:t> </a:t>
            </a:r>
            <a:r>
              <a:rPr lang="en-US" sz="4400" b="1" dirty="0" err="1">
                <a:solidFill>
                  <a:srgbClr val="002060"/>
                </a:solidFill>
                <a:effectLst/>
                <a:latin typeface="Cambria" panose="02040503050406030204" pitchFamily="18" charset="0"/>
                <a:ea typeface="Cambria" panose="02040503050406030204" pitchFamily="18" charset="0"/>
              </a:rPr>
              <a:t>lớp</a:t>
            </a:r>
            <a:r>
              <a:rPr lang="en-US" sz="4400" b="1" dirty="0">
                <a:solidFill>
                  <a:srgbClr val="002060"/>
                </a:solidFill>
                <a:effectLst/>
                <a:latin typeface="Cambria" panose="02040503050406030204" pitchFamily="18" charset="0"/>
                <a:ea typeface="Cambria" panose="02040503050406030204" pitchFamily="18" charset="0"/>
              </a:rPr>
              <a:t> </a:t>
            </a:r>
            <a:endParaRPr lang="en-US" sz="4400" b="1"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975008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形状&#10;&#10;低可信度描述已自动生成">
            <a:extLst>
              <a:ext uri="{FF2B5EF4-FFF2-40B4-BE49-F238E27FC236}">
                <a16:creationId xmlns:a16="http://schemas.microsoft.com/office/drawing/2014/main" id="{A70EE8DD-50E4-418B-BEF4-D2B5CA28DB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descr="卡通人物&#10;&#10;中度可信度描述已自动生成">
            <a:extLst>
              <a:ext uri="{FF2B5EF4-FFF2-40B4-BE49-F238E27FC236}">
                <a16:creationId xmlns:a16="http://schemas.microsoft.com/office/drawing/2014/main" id="{C573B263-98F9-4B27-BFB5-49537EE1C108}"/>
              </a:ext>
            </a:extLst>
          </p:cNvPr>
          <p:cNvPicPr>
            <a:picLocks noChangeAspect="1"/>
          </p:cNvPicPr>
          <p:nvPr/>
        </p:nvPicPr>
        <p:blipFill rotWithShape="1">
          <a:blip r:embed="rId3">
            <a:extLst>
              <a:ext uri="{28A0092B-C50C-407E-A947-70E740481C1C}">
                <a14:useLocalDpi xmlns:a14="http://schemas.microsoft.com/office/drawing/2010/main" val="0"/>
              </a:ext>
            </a:extLst>
          </a:blip>
          <a:srcRect r="51134" b="49895"/>
          <a:stretch/>
        </p:blipFill>
        <p:spPr>
          <a:xfrm>
            <a:off x="0" y="0"/>
            <a:ext cx="2235200" cy="3436196"/>
          </a:xfrm>
          <a:prstGeom prst="rect">
            <a:avLst/>
          </a:prstGeom>
        </p:spPr>
      </p:pic>
      <p:pic>
        <p:nvPicPr>
          <p:cNvPr id="18" name="图片 17" descr="卡通人物&#10;&#10;中度可信度描述已自动生成">
            <a:extLst>
              <a:ext uri="{FF2B5EF4-FFF2-40B4-BE49-F238E27FC236}">
                <a16:creationId xmlns:a16="http://schemas.microsoft.com/office/drawing/2014/main" id="{138D5AAD-51C1-4768-B5F0-A97048FDB905}"/>
              </a:ext>
            </a:extLst>
          </p:cNvPr>
          <p:cNvPicPr>
            <a:picLocks noChangeAspect="1"/>
          </p:cNvPicPr>
          <p:nvPr/>
        </p:nvPicPr>
        <p:blipFill rotWithShape="1">
          <a:blip r:embed="rId3">
            <a:extLst>
              <a:ext uri="{28A0092B-C50C-407E-A947-70E740481C1C}">
                <a14:useLocalDpi xmlns:a14="http://schemas.microsoft.com/office/drawing/2010/main" val="0"/>
              </a:ext>
            </a:extLst>
          </a:blip>
          <a:srcRect l="53355" b="60423"/>
          <a:stretch/>
        </p:blipFill>
        <p:spPr>
          <a:xfrm>
            <a:off x="10104120" y="-1078739"/>
            <a:ext cx="2133600" cy="2714171"/>
          </a:xfrm>
          <a:prstGeom prst="rect">
            <a:avLst/>
          </a:prstGeom>
        </p:spPr>
      </p:pic>
      <p:pic>
        <p:nvPicPr>
          <p:cNvPr id="33" name="图片 32" descr="卡通人物&#10;&#10;中度可信度描述已自动生成">
            <a:extLst>
              <a:ext uri="{FF2B5EF4-FFF2-40B4-BE49-F238E27FC236}">
                <a16:creationId xmlns:a16="http://schemas.microsoft.com/office/drawing/2014/main" id="{A4523C3B-4540-45D3-87E6-8A62FDEB8459}"/>
              </a:ext>
            </a:extLst>
          </p:cNvPr>
          <p:cNvPicPr>
            <a:picLocks noChangeAspect="1"/>
          </p:cNvPicPr>
          <p:nvPr/>
        </p:nvPicPr>
        <p:blipFill rotWithShape="1">
          <a:blip r:embed="rId3">
            <a:extLst>
              <a:ext uri="{28A0092B-C50C-407E-A947-70E740481C1C}">
                <a14:useLocalDpi xmlns:a14="http://schemas.microsoft.com/office/drawing/2010/main" val="0"/>
              </a:ext>
            </a:extLst>
          </a:blip>
          <a:srcRect l="69397" t="60741" r="10018" b="27196"/>
          <a:stretch/>
        </p:blipFill>
        <p:spPr>
          <a:xfrm>
            <a:off x="8093125" y="4662885"/>
            <a:ext cx="1260876" cy="1107882"/>
          </a:xfrm>
          <a:prstGeom prst="rect">
            <a:avLst/>
          </a:prstGeom>
        </p:spPr>
      </p:pic>
      <p:pic>
        <p:nvPicPr>
          <p:cNvPr id="10" name="图片 9" descr="图片包含 游戏机, 花, 桌子, 体育&#10;&#10;描述已自动生成">
            <a:extLst>
              <a:ext uri="{FF2B5EF4-FFF2-40B4-BE49-F238E27FC236}">
                <a16:creationId xmlns:a16="http://schemas.microsoft.com/office/drawing/2014/main" id="{7B92EC06-E354-47FE-8039-A19C563DA84E}"/>
              </a:ext>
            </a:extLst>
          </p:cNvPr>
          <p:cNvPicPr>
            <a:picLocks noChangeAspect="1"/>
          </p:cNvPicPr>
          <p:nvPr/>
        </p:nvPicPr>
        <p:blipFill rotWithShape="1">
          <a:blip r:embed="rId4">
            <a:extLst>
              <a:ext uri="{28A0092B-C50C-407E-A947-70E740481C1C}">
                <a14:useLocalDpi xmlns:a14="http://schemas.microsoft.com/office/drawing/2010/main" val="0"/>
              </a:ext>
            </a:extLst>
          </a:blip>
          <a:srcRect l="40799" t="83845" r="25657"/>
          <a:stretch/>
        </p:blipFill>
        <p:spPr>
          <a:xfrm flipH="1">
            <a:off x="9464996" y="4427343"/>
            <a:ext cx="3320408" cy="2397552"/>
          </a:xfrm>
          <a:prstGeom prst="rect">
            <a:avLst/>
          </a:prstGeom>
        </p:spPr>
      </p:pic>
      <p:pic>
        <p:nvPicPr>
          <p:cNvPr id="4" name="Graphic 3">
            <a:extLst>
              <a:ext uri="{FF2B5EF4-FFF2-40B4-BE49-F238E27FC236}">
                <a16:creationId xmlns:a16="http://schemas.microsoft.com/office/drawing/2014/main" id="{78F2E4C0-DB40-09C4-BF94-BE6C0800A86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3500" y="1342662"/>
            <a:ext cx="4953145" cy="5293505"/>
          </a:xfrm>
          <a:prstGeom prst="rect">
            <a:avLst/>
          </a:prstGeom>
        </p:spPr>
      </p:pic>
      <p:sp>
        <p:nvSpPr>
          <p:cNvPr id="5" name="Speech Bubble: Rectangle with Corners Rounded 4">
            <a:extLst>
              <a:ext uri="{FF2B5EF4-FFF2-40B4-BE49-F238E27FC236}">
                <a16:creationId xmlns:a16="http://schemas.microsoft.com/office/drawing/2014/main" id="{2ED41107-CA3F-7127-E353-0A82354EC03B}"/>
              </a:ext>
            </a:extLst>
          </p:cNvPr>
          <p:cNvSpPr/>
          <p:nvPr/>
        </p:nvSpPr>
        <p:spPr>
          <a:xfrm>
            <a:off x="5050747" y="505330"/>
            <a:ext cx="6851972" cy="3039253"/>
          </a:xfrm>
          <a:custGeom>
            <a:avLst/>
            <a:gdLst>
              <a:gd name="connsiteX0" fmla="*/ 0 w 6851972"/>
              <a:gd name="connsiteY0" fmla="*/ 506552 h 3039253"/>
              <a:gd name="connsiteX1" fmla="*/ 506552 w 6851972"/>
              <a:gd name="connsiteY1" fmla="*/ 0 h 3039253"/>
              <a:gd name="connsiteX2" fmla="*/ 1141995 w 6851972"/>
              <a:gd name="connsiteY2" fmla="*/ 0 h 3039253"/>
              <a:gd name="connsiteX3" fmla="*/ 1141995 w 6851972"/>
              <a:gd name="connsiteY3" fmla="*/ 0 h 3039253"/>
              <a:gd name="connsiteX4" fmla="*/ 2854988 w 6851972"/>
              <a:gd name="connsiteY4" fmla="*/ 0 h 3039253"/>
              <a:gd name="connsiteX5" fmla="*/ 6345420 w 6851972"/>
              <a:gd name="connsiteY5" fmla="*/ 0 h 3039253"/>
              <a:gd name="connsiteX6" fmla="*/ 6851972 w 6851972"/>
              <a:gd name="connsiteY6" fmla="*/ 506552 h 3039253"/>
              <a:gd name="connsiteX7" fmla="*/ 6851972 w 6851972"/>
              <a:gd name="connsiteY7" fmla="*/ 1772898 h 3039253"/>
              <a:gd name="connsiteX8" fmla="*/ 6851972 w 6851972"/>
              <a:gd name="connsiteY8" fmla="*/ 1772898 h 3039253"/>
              <a:gd name="connsiteX9" fmla="*/ 6851972 w 6851972"/>
              <a:gd name="connsiteY9" fmla="*/ 2532711 h 3039253"/>
              <a:gd name="connsiteX10" fmla="*/ 6851972 w 6851972"/>
              <a:gd name="connsiteY10" fmla="*/ 2532701 h 3039253"/>
              <a:gd name="connsiteX11" fmla="*/ 6345420 w 6851972"/>
              <a:gd name="connsiteY11" fmla="*/ 3039253 h 3039253"/>
              <a:gd name="connsiteX12" fmla="*/ 2854988 w 6851972"/>
              <a:gd name="connsiteY12" fmla="*/ 3039253 h 3039253"/>
              <a:gd name="connsiteX13" fmla="*/ 1141995 w 6851972"/>
              <a:gd name="connsiteY13" fmla="*/ 3039253 h 3039253"/>
              <a:gd name="connsiteX14" fmla="*/ 1141995 w 6851972"/>
              <a:gd name="connsiteY14" fmla="*/ 3039253 h 3039253"/>
              <a:gd name="connsiteX15" fmla="*/ 506552 w 6851972"/>
              <a:gd name="connsiteY15" fmla="*/ 3039253 h 3039253"/>
              <a:gd name="connsiteX16" fmla="*/ 0 w 6851972"/>
              <a:gd name="connsiteY16" fmla="*/ 2532701 h 3039253"/>
              <a:gd name="connsiteX17" fmla="*/ 0 w 6851972"/>
              <a:gd name="connsiteY17" fmla="*/ 2532711 h 3039253"/>
              <a:gd name="connsiteX18" fmla="*/ -588036 w 6851972"/>
              <a:gd name="connsiteY18" fmla="*/ 2986856 h 3039253"/>
              <a:gd name="connsiteX19" fmla="*/ 0 w 6851972"/>
              <a:gd name="connsiteY19" fmla="*/ 1772898 h 3039253"/>
              <a:gd name="connsiteX20" fmla="*/ 0 w 6851972"/>
              <a:gd name="connsiteY20" fmla="*/ 506552 h 303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851972" h="3039253" fill="none" extrusionOk="0">
                <a:moveTo>
                  <a:pt x="0" y="506552"/>
                </a:moveTo>
                <a:cubicBezTo>
                  <a:pt x="-29726" y="208647"/>
                  <a:pt x="230809" y="6203"/>
                  <a:pt x="506552" y="0"/>
                </a:cubicBezTo>
                <a:cubicBezTo>
                  <a:pt x="724881" y="-20888"/>
                  <a:pt x="956998" y="21753"/>
                  <a:pt x="1141995" y="0"/>
                </a:cubicBezTo>
                <a:lnTo>
                  <a:pt x="1141995" y="0"/>
                </a:lnTo>
                <a:cubicBezTo>
                  <a:pt x="1874978" y="-635"/>
                  <a:pt x="2482067" y="51602"/>
                  <a:pt x="2854988" y="0"/>
                </a:cubicBezTo>
                <a:cubicBezTo>
                  <a:pt x="3672295" y="-167629"/>
                  <a:pt x="5107414" y="-24710"/>
                  <a:pt x="6345420" y="0"/>
                </a:cubicBezTo>
                <a:cubicBezTo>
                  <a:pt x="6641192" y="-3895"/>
                  <a:pt x="6851882" y="237827"/>
                  <a:pt x="6851972" y="506552"/>
                </a:cubicBezTo>
                <a:cubicBezTo>
                  <a:pt x="6851509" y="707795"/>
                  <a:pt x="6890356" y="1636656"/>
                  <a:pt x="6851972" y="1772898"/>
                </a:cubicBezTo>
                <a:lnTo>
                  <a:pt x="6851972" y="1772898"/>
                </a:lnTo>
                <a:cubicBezTo>
                  <a:pt x="6795998" y="2037592"/>
                  <a:pt x="6874102" y="2174552"/>
                  <a:pt x="6851972" y="2532711"/>
                </a:cubicBezTo>
                <a:cubicBezTo>
                  <a:pt x="6851971" y="2532707"/>
                  <a:pt x="6851972" y="2532702"/>
                  <a:pt x="6851972" y="2532701"/>
                </a:cubicBezTo>
                <a:cubicBezTo>
                  <a:pt x="6835386" y="2770304"/>
                  <a:pt x="6646174" y="3016818"/>
                  <a:pt x="6345420" y="3039253"/>
                </a:cubicBezTo>
                <a:cubicBezTo>
                  <a:pt x="5669660" y="3040122"/>
                  <a:pt x="4407028" y="3141813"/>
                  <a:pt x="2854988" y="3039253"/>
                </a:cubicBezTo>
                <a:cubicBezTo>
                  <a:pt x="2673705" y="2899987"/>
                  <a:pt x="1742122" y="2973501"/>
                  <a:pt x="1141995" y="3039253"/>
                </a:cubicBezTo>
                <a:lnTo>
                  <a:pt x="1141995" y="3039253"/>
                </a:lnTo>
                <a:cubicBezTo>
                  <a:pt x="896004" y="3061571"/>
                  <a:pt x="695793" y="3005059"/>
                  <a:pt x="506552" y="3039253"/>
                </a:cubicBezTo>
                <a:cubicBezTo>
                  <a:pt x="223970" y="3037420"/>
                  <a:pt x="27971" y="2799840"/>
                  <a:pt x="0" y="2532701"/>
                </a:cubicBezTo>
                <a:cubicBezTo>
                  <a:pt x="0" y="2532706"/>
                  <a:pt x="0" y="2532709"/>
                  <a:pt x="0" y="2532711"/>
                </a:cubicBezTo>
                <a:cubicBezTo>
                  <a:pt x="-232361" y="2724222"/>
                  <a:pt x="-454997" y="2947104"/>
                  <a:pt x="-588036" y="2986856"/>
                </a:cubicBezTo>
                <a:cubicBezTo>
                  <a:pt x="-596342" y="2726047"/>
                  <a:pt x="-144551" y="1950241"/>
                  <a:pt x="0" y="1772898"/>
                </a:cubicBezTo>
                <a:cubicBezTo>
                  <a:pt x="45094" y="1321345"/>
                  <a:pt x="9838" y="906904"/>
                  <a:pt x="0" y="506552"/>
                </a:cubicBezTo>
                <a:close/>
              </a:path>
              <a:path w="6851972" h="3039253" stroke="0" extrusionOk="0">
                <a:moveTo>
                  <a:pt x="0" y="506552"/>
                </a:moveTo>
                <a:cubicBezTo>
                  <a:pt x="-2360" y="230826"/>
                  <a:pt x="237285" y="-7097"/>
                  <a:pt x="506552" y="0"/>
                </a:cubicBezTo>
                <a:cubicBezTo>
                  <a:pt x="728942" y="-7415"/>
                  <a:pt x="970772" y="-40930"/>
                  <a:pt x="1141995" y="0"/>
                </a:cubicBezTo>
                <a:lnTo>
                  <a:pt x="1141995" y="0"/>
                </a:lnTo>
                <a:cubicBezTo>
                  <a:pt x="1830843" y="134844"/>
                  <a:pt x="2456857" y="-148642"/>
                  <a:pt x="2854988" y="0"/>
                </a:cubicBezTo>
                <a:cubicBezTo>
                  <a:pt x="4050381" y="-134364"/>
                  <a:pt x="4859913" y="130381"/>
                  <a:pt x="6345420" y="0"/>
                </a:cubicBezTo>
                <a:cubicBezTo>
                  <a:pt x="6616773" y="-19818"/>
                  <a:pt x="6883833" y="202093"/>
                  <a:pt x="6851972" y="506552"/>
                </a:cubicBezTo>
                <a:cubicBezTo>
                  <a:pt x="6913405" y="859371"/>
                  <a:pt x="6820681" y="1467303"/>
                  <a:pt x="6851972" y="1772898"/>
                </a:cubicBezTo>
                <a:lnTo>
                  <a:pt x="6851972" y="1772898"/>
                </a:lnTo>
                <a:cubicBezTo>
                  <a:pt x="6806893" y="2072114"/>
                  <a:pt x="6793577" y="2329971"/>
                  <a:pt x="6851972" y="2532711"/>
                </a:cubicBezTo>
                <a:cubicBezTo>
                  <a:pt x="6851973" y="2532709"/>
                  <a:pt x="6851972" y="2532705"/>
                  <a:pt x="6851972" y="2532701"/>
                </a:cubicBezTo>
                <a:cubicBezTo>
                  <a:pt x="6854282" y="2793416"/>
                  <a:pt x="6660910" y="3038092"/>
                  <a:pt x="6345420" y="3039253"/>
                </a:cubicBezTo>
                <a:cubicBezTo>
                  <a:pt x="5557139" y="2870218"/>
                  <a:pt x="4464953" y="3092553"/>
                  <a:pt x="2854988" y="3039253"/>
                </a:cubicBezTo>
                <a:cubicBezTo>
                  <a:pt x="2003125" y="3092421"/>
                  <a:pt x="1790078" y="3179536"/>
                  <a:pt x="1141995" y="3039253"/>
                </a:cubicBezTo>
                <a:lnTo>
                  <a:pt x="1141995" y="3039253"/>
                </a:lnTo>
                <a:cubicBezTo>
                  <a:pt x="1074470" y="3008467"/>
                  <a:pt x="726952" y="3094653"/>
                  <a:pt x="506552" y="3039253"/>
                </a:cubicBezTo>
                <a:cubicBezTo>
                  <a:pt x="182538" y="3049096"/>
                  <a:pt x="35448" y="2784754"/>
                  <a:pt x="0" y="2532701"/>
                </a:cubicBezTo>
                <a:cubicBezTo>
                  <a:pt x="-1" y="2532704"/>
                  <a:pt x="1" y="2532707"/>
                  <a:pt x="0" y="2532711"/>
                </a:cubicBezTo>
                <a:cubicBezTo>
                  <a:pt x="-254483" y="2797149"/>
                  <a:pt x="-332834" y="2760454"/>
                  <a:pt x="-588036" y="2986856"/>
                </a:cubicBezTo>
                <a:cubicBezTo>
                  <a:pt x="-509855" y="2800925"/>
                  <a:pt x="-222335" y="2135623"/>
                  <a:pt x="0" y="1772898"/>
                </a:cubicBezTo>
                <a:cubicBezTo>
                  <a:pt x="-109685" y="1300779"/>
                  <a:pt x="104970" y="831969"/>
                  <a:pt x="0" y="506552"/>
                </a:cubicBezTo>
                <a:close/>
              </a:path>
            </a:pathLst>
          </a:custGeom>
          <a:solidFill>
            <a:schemeClr val="bg1">
              <a:alpha val="89000"/>
            </a:schemeClr>
          </a:solidFill>
          <a:ln w="38100">
            <a:solidFill>
              <a:srgbClr val="002060"/>
            </a:solidFill>
            <a:extLst>
              <a:ext uri="{C807C97D-BFC1-408E-A445-0C87EB9F89A2}">
                <ask:lineSketchStyleProps xmlns:ask="http://schemas.microsoft.com/office/drawing/2018/sketchyshapes" sd="2842418190">
                  <a:prstGeom prst="wedgeRoundRectCallout">
                    <a:avLst>
                      <a:gd name="adj1" fmla="val -58582"/>
                      <a:gd name="adj2" fmla="val 48276"/>
                      <a:gd name="adj3"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sz="4400" b="1" dirty="0">
                <a:ln w="9525">
                  <a:solidFill>
                    <a:prstClr val="white"/>
                  </a:solidFill>
                  <a:prstDash val="solid"/>
                </a:ln>
                <a:solidFill>
                  <a:srgbClr val="0070C0"/>
                </a:solidFill>
                <a:effectLst>
                  <a:outerShdw blurRad="12700" dist="38100" dir="2700000" algn="tl" rotWithShape="0">
                    <a:srgbClr val="5B9BD5">
                      <a:lumMod val="60000"/>
                      <a:lumOff val="40000"/>
                    </a:srgbClr>
                  </a:outerShdw>
                </a:effectLst>
                <a:latin typeface="Calibri" panose="020F0502020204030204"/>
              </a:rPr>
              <a:t>V</a:t>
            </a:r>
            <a:r>
              <a:rPr lang="vi-VN" sz="4400" b="1" dirty="0">
                <a:ln w="9525">
                  <a:solidFill>
                    <a:prstClr val="white"/>
                  </a:solidFill>
                  <a:prstDash val="solid"/>
                </a:ln>
                <a:solidFill>
                  <a:srgbClr val="0070C0"/>
                </a:solidFill>
                <a:effectLst>
                  <a:outerShdw blurRad="12700" dist="38100" dir="2700000" algn="tl" rotWithShape="0">
                    <a:srgbClr val="5B9BD5">
                      <a:lumMod val="60000"/>
                      <a:lumOff val="40000"/>
                    </a:srgbClr>
                  </a:outerShdw>
                </a:effectLst>
                <a:latin typeface="Calibri" panose="020F0502020204030204"/>
              </a:rPr>
              <a:t>ề nhà</a:t>
            </a:r>
            <a:r>
              <a:rPr lang="en-US" sz="4400" b="1" dirty="0">
                <a:ln w="9525">
                  <a:solidFill>
                    <a:prstClr val="white"/>
                  </a:solidFill>
                  <a:prstDash val="solid"/>
                </a:ln>
                <a:solidFill>
                  <a:srgbClr val="0070C0"/>
                </a:solidFill>
                <a:effectLst>
                  <a:outerShdw blurRad="12700" dist="38100" dir="2700000" algn="tl" rotWithShape="0">
                    <a:srgbClr val="5B9BD5">
                      <a:lumMod val="60000"/>
                      <a:lumOff val="40000"/>
                    </a:srgbClr>
                  </a:outerShdw>
                </a:effectLst>
                <a:latin typeface="Calibri" panose="020F0502020204030204"/>
              </a:rPr>
              <a:t>:</a:t>
            </a:r>
            <a:r>
              <a:rPr lang="vi-VN" sz="4400" b="1" dirty="0">
                <a:ln w="9525">
                  <a:solidFill>
                    <a:prstClr val="white"/>
                  </a:solidFill>
                  <a:prstDash val="solid"/>
                </a:ln>
                <a:solidFill>
                  <a:srgbClr val="0070C0"/>
                </a:solidFill>
                <a:effectLst>
                  <a:outerShdw blurRad="12700" dist="38100" dir="2700000" algn="tl" rotWithShape="0">
                    <a:srgbClr val="5B9BD5">
                      <a:lumMod val="60000"/>
                      <a:lumOff val="40000"/>
                    </a:srgbClr>
                  </a:outerShdw>
                </a:effectLst>
                <a:latin typeface="Calibri" panose="020F0502020204030204"/>
              </a:rPr>
              <a:t> cùng với người thân đi mua sắm các mặt hàng phù hợp với tài chính gia đình.</a:t>
            </a:r>
            <a:endParaRPr kumimoji="0" lang="en-US" sz="4400" b="1" i="0" u="none" strike="noStrike" kern="1200" cap="none" spc="0" normalizeH="0" baseline="0" noProof="0" dirty="0">
              <a:ln w="9525">
                <a:solidFill>
                  <a:prstClr val="white"/>
                </a:solidFill>
                <a:prstDash val="solid"/>
              </a:ln>
              <a:solidFill>
                <a:srgbClr val="0070C0"/>
              </a:solidFill>
              <a:effectLst>
                <a:outerShdw blurRad="12700" dist="38100" dir="2700000" algn="tl" rotWithShape="0">
                  <a:srgbClr val="5B9BD5">
                    <a:lumMod val="60000"/>
                    <a:lumOff val="40000"/>
                  </a:srgbClr>
                </a:outerShdw>
              </a:effectLst>
              <a:uLnTx/>
              <a:uFillTx/>
              <a:latin typeface="Calibri" panose="020F0502020204030204"/>
              <a:ea typeface="+mn-ea"/>
              <a:cs typeface="+mn-cs"/>
            </a:endParaRPr>
          </a:p>
        </p:txBody>
      </p:sp>
    </p:spTree>
    <p:extLst>
      <p:ext uri="{BB962C8B-B14F-4D97-AF65-F5344CB8AC3E}">
        <p14:creationId xmlns:p14="http://schemas.microsoft.com/office/powerpoint/2010/main" val="5429243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2.5E-6 4.81481E-6 L 2.5E-6 -0.07223 " pathEditMode="relative" rAng="0" ptsTypes="AA">
                                      <p:cBhvr>
                                        <p:cTn id="6" dur="250" accel="50000" decel="50000" autoRev="1" fill="hold">
                                          <p:stCondLst>
                                            <p:cond delay="0"/>
                                          </p:stCondLst>
                                        </p:cTn>
                                        <p:tgtEl>
                                          <p:spTgt spid="5">
                                            <p:txEl>
                                              <p:pRg st="0" end="0"/>
                                            </p:txEl>
                                          </p:spTgt>
                                        </p:tgtEl>
                                        <p:attrNameLst>
                                          <p:attrName>ppt_x</p:attrName>
                                          <p:attrName>ppt_y</p:attrName>
                                        </p:attrNameLst>
                                      </p:cBhvr>
                                      <p:rCtr x="0" y="-3611"/>
                                    </p:animMotion>
                                    <p:animRot by="1500000">
                                      <p:cBhvr>
                                        <p:cTn id="7" dur="125" fill="hold">
                                          <p:stCondLst>
                                            <p:cond delay="0"/>
                                          </p:stCondLst>
                                        </p:cTn>
                                        <p:tgtEl>
                                          <p:spTgt spid="5">
                                            <p:txEl>
                                              <p:pRg st="0" end="0"/>
                                            </p:txEl>
                                          </p:spTgt>
                                        </p:tgtEl>
                                        <p:attrNameLst>
                                          <p:attrName>r</p:attrName>
                                        </p:attrNameLst>
                                      </p:cBhvr>
                                    </p:animRot>
                                    <p:animRot by="-1500000">
                                      <p:cBhvr>
                                        <p:cTn id="8" dur="125" fill="hold">
                                          <p:stCondLst>
                                            <p:cond delay="125"/>
                                          </p:stCondLst>
                                        </p:cTn>
                                        <p:tgtEl>
                                          <p:spTgt spid="5">
                                            <p:txEl>
                                              <p:pRg st="0" end="0"/>
                                            </p:txEl>
                                          </p:spTgt>
                                        </p:tgtEl>
                                        <p:attrNameLst>
                                          <p:attrName>r</p:attrName>
                                        </p:attrNameLst>
                                      </p:cBhvr>
                                    </p:animRot>
                                    <p:animRot by="-1500000">
                                      <p:cBhvr>
                                        <p:cTn id="9" dur="125" fill="hold">
                                          <p:stCondLst>
                                            <p:cond delay="250"/>
                                          </p:stCondLst>
                                        </p:cTn>
                                        <p:tgtEl>
                                          <p:spTgt spid="5">
                                            <p:txEl>
                                              <p:pRg st="0" end="0"/>
                                            </p:txEl>
                                          </p:spTgt>
                                        </p:tgtEl>
                                        <p:attrNameLst>
                                          <p:attrName>r</p:attrName>
                                        </p:attrNameLst>
                                      </p:cBhvr>
                                    </p:animRot>
                                    <p:animRot by="1500000">
                                      <p:cBhvr>
                                        <p:cTn id="10" dur="125" fill="hold">
                                          <p:stCondLst>
                                            <p:cond delay="375"/>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TotalTime>
  <Words>541</Words>
  <Application>Microsoft Office PowerPoint</Application>
  <PresentationFormat>Widescreen</PresentationFormat>
  <Paragraphs>36</Paragraphs>
  <Slides>15</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15</vt:i4>
      </vt:variant>
    </vt:vector>
  </HeadingPairs>
  <TitlesOfParts>
    <vt:vector size="23" baseType="lpstr">
      <vt:lpstr>Arial</vt:lpstr>
      <vt:lpstr>Calibri</vt:lpstr>
      <vt:lpstr>Cambria</vt:lpstr>
      <vt:lpstr>Georgia</vt:lpstr>
      <vt:lpstr>SVN-Kitten</vt:lpstr>
      <vt:lpstr>1_Office Theme</vt:lpstr>
      <vt:lpstr>1_Simple Light</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Administrator</cp:lastModifiedBy>
  <cp:revision>51</cp:revision>
  <dcterms:created xsi:type="dcterms:W3CDTF">2023-10-30T06:17:02Z</dcterms:created>
  <dcterms:modified xsi:type="dcterms:W3CDTF">2026-04-14T06:48:18Z</dcterms:modified>
</cp:coreProperties>
</file>