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6" r:id="rId2"/>
    <p:sldMasterId id="2147483744" r:id="rId3"/>
    <p:sldMasterId id="2147483782" r:id="rId4"/>
  </p:sldMasterIdLst>
  <p:notesMasterIdLst>
    <p:notesMasterId r:id="rId14"/>
  </p:notesMasterIdLst>
  <p:sldIdLst>
    <p:sldId id="777" r:id="rId5"/>
    <p:sldId id="304" r:id="rId6"/>
    <p:sldId id="295" r:id="rId7"/>
    <p:sldId id="296" r:id="rId8"/>
    <p:sldId id="288" r:id="rId9"/>
    <p:sldId id="265" r:id="rId10"/>
    <p:sldId id="2007577154" r:id="rId11"/>
    <p:sldId id="2007577156" r:id="rId12"/>
    <p:sldId id="200757715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792" autoAdjust="0"/>
  </p:normalViewPr>
  <p:slideViewPr>
    <p:cSldViewPr snapToGrid="0">
      <p:cViewPr varScale="1">
        <p:scale>
          <a:sx n="78" d="100"/>
          <a:sy n="78" d="100"/>
        </p:scale>
        <p:origin x="87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40BAB-16AD-483E-B323-A3E9EACA5794}" type="datetimeFigureOut">
              <a:rPr lang="en-US" smtClean="0"/>
              <a:t>4/14/2026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2C5579-4226-4234-956F-01DECBF22046}" type="slidenum">
              <a:rPr lang="en-US" smtClean="0"/>
              <a:t>‹#›</a:t>
            </a:fld>
            <a:endParaRPr lang="en-US"/>
          </a:p>
        </p:txBody>
      </p:sp>
    </p:spTree>
    <p:extLst>
      <p:ext uri="{BB962C8B-B14F-4D97-AF65-F5344CB8AC3E}">
        <p14:creationId xmlns:p14="http://schemas.microsoft.com/office/powerpoint/2010/main" val="3502990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7.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66E0E-D3EE-4CE0-B08A-90983745CAF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89CC17AC-F4F3-4623-8D60-7466435D22AD}"/>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2E949CC6-7CF2-48E1-B3CB-0277D8398529}"/>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14/04/2026</a:t>
            </a:fld>
            <a:endParaRPr lang="vi-VN"/>
          </a:p>
        </p:txBody>
      </p:sp>
      <p:sp>
        <p:nvSpPr>
          <p:cNvPr id="5" name="Footer Placeholder 4">
            <a:extLst>
              <a:ext uri="{FF2B5EF4-FFF2-40B4-BE49-F238E27FC236}">
                <a16:creationId xmlns:a16="http://schemas.microsoft.com/office/drawing/2014/main" id="{CF17D0A5-6574-4C2E-A337-84AC2CCAE29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AF1E5392-379E-42E8-820F-0AC1C51AD044}"/>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15356704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698DD-7F4A-40D3-9973-AA190CB9D4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0978E8B1-44BC-47A1-BEC1-754BB258773F}"/>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A80D777B-13B5-4925-9B95-DEBAEDDD3434}"/>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14/04/2026</a:t>
            </a:fld>
            <a:endParaRPr lang="vi-VN"/>
          </a:p>
        </p:txBody>
      </p:sp>
      <p:sp>
        <p:nvSpPr>
          <p:cNvPr id="5" name="Footer Placeholder 4">
            <a:extLst>
              <a:ext uri="{FF2B5EF4-FFF2-40B4-BE49-F238E27FC236}">
                <a16:creationId xmlns:a16="http://schemas.microsoft.com/office/drawing/2014/main" id="{581770E3-0502-44FD-B205-C8E4D27C655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B85786BC-051F-4000-8CD1-00D1EE4F9894}"/>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36607672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5AD344-F9C6-48B2-AB21-A4CFADED9E6C}"/>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41C5D109-A35E-41DB-A30C-371347684E44}"/>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7AB03B7-2893-4141-9121-F71A274A5411}"/>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14/04/2026</a:t>
            </a:fld>
            <a:endParaRPr lang="vi-VN"/>
          </a:p>
        </p:txBody>
      </p:sp>
      <p:sp>
        <p:nvSpPr>
          <p:cNvPr id="5" name="Footer Placeholder 4">
            <a:extLst>
              <a:ext uri="{FF2B5EF4-FFF2-40B4-BE49-F238E27FC236}">
                <a16:creationId xmlns:a16="http://schemas.microsoft.com/office/drawing/2014/main" id="{EEE56260-9862-4D60-AAB5-30BDAA69E7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CEB92093-BD57-43CB-A839-D44D37F72CD0}"/>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35848302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2026/4/14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extLst>
      <p:ext uri="{BB962C8B-B14F-4D97-AF65-F5344CB8AC3E}">
        <p14:creationId xmlns:p14="http://schemas.microsoft.com/office/powerpoint/2010/main" val="26783925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2026/4/14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extLst>
      <p:ext uri="{BB962C8B-B14F-4D97-AF65-F5344CB8AC3E}">
        <p14:creationId xmlns:p14="http://schemas.microsoft.com/office/powerpoint/2010/main" val="10450201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2026/4/14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extLst>
      <p:ext uri="{BB962C8B-B14F-4D97-AF65-F5344CB8AC3E}">
        <p14:creationId xmlns:p14="http://schemas.microsoft.com/office/powerpoint/2010/main" val="26422651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2026/4/14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extLst>
      <p:ext uri="{BB962C8B-B14F-4D97-AF65-F5344CB8AC3E}">
        <p14:creationId xmlns:p14="http://schemas.microsoft.com/office/powerpoint/2010/main" val="15673911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2026/4/14</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
        <p:nvSpPr>
          <p:cNvPr id="11" name="矩形 10"/>
          <p:cNvSpPr/>
          <p:nvPr userDrawn="1"/>
        </p:nvSpPr>
        <p:spPr>
          <a:xfrm>
            <a:off x="9649572" y="6356233"/>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16271925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2026/4/14</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extLst>
      <p:ext uri="{BB962C8B-B14F-4D97-AF65-F5344CB8AC3E}">
        <p14:creationId xmlns:p14="http://schemas.microsoft.com/office/powerpoint/2010/main" val="269327637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2026/4/14</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extLst>
      <p:ext uri="{BB962C8B-B14F-4D97-AF65-F5344CB8AC3E}">
        <p14:creationId xmlns:p14="http://schemas.microsoft.com/office/powerpoint/2010/main" val="14962794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2026/4/14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extLst>
      <p:ext uri="{BB962C8B-B14F-4D97-AF65-F5344CB8AC3E}">
        <p14:creationId xmlns:p14="http://schemas.microsoft.com/office/powerpoint/2010/main" val="41473317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8E2A-D2A1-44AE-AC75-4325F2137F0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71A20683-B1F5-4F8E-9EE6-241400C657E1}"/>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B57A83A2-BECE-45EC-90DD-24CEA447AD18}"/>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14/04/2026</a:t>
            </a:fld>
            <a:endParaRPr lang="vi-VN"/>
          </a:p>
        </p:txBody>
      </p:sp>
      <p:sp>
        <p:nvSpPr>
          <p:cNvPr id="5" name="Footer Placeholder 4">
            <a:extLst>
              <a:ext uri="{FF2B5EF4-FFF2-40B4-BE49-F238E27FC236}">
                <a16:creationId xmlns:a16="http://schemas.microsoft.com/office/drawing/2014/main" id="{D523C09D-BE68-4590-BBAA-30959260972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A3302783-8D25-440B-B954-96B0E20B2139}"/>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386265019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2026/4/14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extLst>
      <p:ext uri="{BB962C8B-B14F-4D97-AF65-F5344CB8AC3E}">
        <p14:creationId xmlns:p14="http://schemas.microsoft.com/office/powerpoint/2010/main" val="34170373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2026/4/14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extLst>
      <p:ext uri="{BB962C8B-B14F-4D97-AF65-F5344CB8AC3E}">
        <p14:creationId xmlns:p14="http://schemas.microsoft.com/office/powerpoint/2010/main" val="11478907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2026/4/14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extLst>
      <p:ext uri="{BB962C8B-B14F-4D97-AF65-F5344CB8AC3E}">
        <p14:creationId xmlns:p14="http://schemas.microsoft.com/office/powerpoint/2010/main" val="34746986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21645603-8C61-FC2F-1243-F4FB09FE7230}"/>
              </a:ext>
            </a:extLst>
          </p:cNvPr>
          <p:cNvSpPr>
            <a:spLocks noGrp="1"/>
          </p:cNvSpPr>
          <p:nvPr>
            <p:ph type="ctrTitle"/>
          </p:nvPr>
        </p:nvSpPr>
        <p:spPr>
          <a:xfrm>
            <a:off x="1524000" y="1122363"/>
            <a:ext cx="9144000" cy="2387600"/>
          </a:xfrm>
        </p:spPr>
        <p:txBody>
          <a:bodyPr anchor="b"/>
          <a:lstStyle>
            <a:lvl1pPr algn="ctr">
              <a:defRPr sz="60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22D0B430-4D70-FA83-2F96-C997B5EDA3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A8C639CA-7306-C1A4-E0A2-3D6A1DD43354}"/>
              </a:ext>
            </a:extLst>
          </p:cNvPr>
          <p:cNvSpPr>
            <a:spLocks noGrp="1"/>
          </p:cNvSpPr>
          <p:nvPr>
            <p:ph type="dt" sz="half" idx="10"/>
          </p:nvPr>
        </p:nvSpPr>
        <p:spPr/>
        <p:txBody>
          <a:bodyPr/>
          <a:lstStyle/>
          <a:p>
            <a:fld id="{DE7D3017-C9EE-40A3-919E-E766EDC3D7CB}" type="datetimeFigureOut">
              <a:rPr lang="en-US" smtClean="0"/>
              <a:t>4/14/2026</a:t>
            </a:fld>
            <a:endParaRPr lang="en-US"/>
          </a:p>
        </p:txBody>
      </p:sp>
      <p:sp>
        <p:nvSpPr>
          <p:cNvPr id="5" name="Chỗ dành sẵn cho Chân trang 4">
            <a:extLst>
              <a:ext uri="{FF2B5EF4-FFF2-40B4-BE49-F238E27FC236}">
                <a16:creationId xmlns:a16="http://schemas.microsoft.com/office/drawing/2014/main" id="{0D4D9C21-55B4-0068-B83F-D8002C07C657}"/>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95C46EED-6699-2F20-1D87-7C82FF6512D9}"/>
              </a:ext>
            </a:extLst>
          </p:cNvPr>
          <p:cNvSpPr>
            <a:spLocks noGrp="1"/>
          </p:cNvSpPr>
          <p:nvPr>
            <p:ph type="sldNum" sz="quarter" idx="12"/>
          </p:nvPr>
        </p:nvSpPr>
        <p:spPr/>
        <p:txBody>
          <a:bodyPr/>
          <a:lstStyle/>
          <a:p>
            <a:fld id="{1AF87879-4987-438A-A9F9-B166DA534988}" type="slidenum">
              <a:rPr lang="en-US" smtClean="0"/>
              <a:t>‹#›</a:t>
            </a:fld>
            <a:endParaRPr lang="en-US"/>
          </a:p>
        </p:txBody>
      </p:sp>
    </p:spTree>
    <p:extLst>
      <p:ext uri="{BB962C8B-B14F-4D97-AF65-F5344CB8AC3E}">
        <p14:creationId xmlns:p14="http://schemas.microsoft.com/office/powerpoint/2010/main" val="21422935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AC6134D-A2A1-2A6B-3808-8AFAD7BFE73C}"/>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AEDDC637-5638-AF20-88E3-B74DBB5D6200}"/>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D2550FF9-71AF-517E-5B87-7C1534B8D9F5}"/>
              </a:ext>
            </a:extLst>
          </p:cNvPr>
          <p:cNvSpPr>
            <a:spLocks noGrp="1"/>
          </p:cNvSpPr>
          <p:nvPr>
            <p:ph type="dt" sz="half" idx="10"/>
          </p:nvPr>
        </p:nvSpPr>
        <p:spPr/>
        <p:txBody>
          <a:bodyPr/>
          <a:lstStyle/>
          <a:p>
            <a:fld id="{DE7D3017-C9EE-40A3-919E-E766EDC3D7CB}" type="datetimeFigureOut">
              <a:rPr lang="en-US" smtClean="0"/>
              <a:t>4/14/2026</a:t>
            </a:fld>
            <a:endParaRPr lang="en-US"/>
          </a:p>
        </p:txBody>
      </p:sp>
      <p:sp>
        <p:nvSpPr>
          <p:cNvPr id="5" name="Chỗ dành sẵn cho Chân trang 4">
            <a:extLst>
              <a:ext uri="{FF2B5EF4-FFF2-40B4-BE49-F238E27FC236}">
                <a16:creationId xmlns:a16="http://schemas.microsoft.com/office/drawing/2014/main" id="{251B712F-7460-6F32-BB1D-51B8807A7272}"/>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0C49FDE8-EE5A-CD21-079A-620EC96E97D9}"/>
              </a:ext>
            </a:extLst>
          </p:cNvPr>
          <p:cNvSpPr>
            <a:spLocks noGrp="1"/>
          </p:cNvSpPr>
          <p:nvPr>
            <p:ph type="sldNum" sz="quarter" idx="12"/>
          </p:nvPr>
        </p:nvSpPr>
        <p:spPr/>
        <p:txBody>
          <a:bodyPr/>
          <a:lstStyle/>
          <a:p>
            <a:fld id="{1AF87879-4987-438A-A9F9-B166DA534988}" type="slidenum">
              <a:rPr lang="en-US" smtClean="0"/>
              <a:t>‹#›</a:t>
            </a:fld>
            <a:endParaRPr lang="en-US"/>
          </a:p>
        </p:txBody>
      </p:sp>
    </p:spTree>
    <p:extLst>
      <p:ext uri="{BB962C8B-B14F-4D97-AF65-F5344CB8AC3E}">
        <p14:creationId xmlns:p14="http://schemas.microsoft.com/office/powerpoint/2010/main" val="24543541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052D7EA-6AB5-BD15-0D6D-0D3A0BA302C8}"/>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E75243A7-795C-C77D-D611-39BFB1E0B2F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C44D47D3-314B-A128-A2C2-EB706970F583}"/>
              </a:ext>
            </a:extLst>
          </p:cNvPr>
          <p:cNvSpPr>
            <a:spLocks noGrp="1"/>
          </p:cNvSpPr>
          <p:nvPr>
            <p:ph type="dt" sz="half" idx="10"/>
          </p:nvPr>
        </p:nvSpPr>
        <p:spPr/>
        <p:txBody>
          <a:bodyPr/>
          <a:lstStyle/>
          <a:p>
            <a:fld id="{DE7D3017-C9EE-40A3-919E-E766EDC3D7CB}" type="datetimeFigureOut">
              <a:rPr lang="en-US" smtClean="0"/>
              <a:t>4/14/2026</a:t>
            </a:fld>
            <a:endParaRPr lang="en-US"/>
          </a:p>
        </p:txBody>
      </p:sp>
      <p:sp>
        <p:nvSpPr>
          <p:cNvPr id="5" name="Chỗ dành sẵn cho Chân trang 4">
            <a:extLst>
              <a:ext uri="{FF2B5EF4-FFF2-40B4-BE49-F238E27FC236}">
                <a16:creationId xmlns:a16="http://schemas.microsoft.com/office/drawing/2014/main" id="{9BDE231C-C1B0-D391-8D34-8DC658C37869}"/>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DCA71F8A-B40F-CD08-3F62-820B62482EB7}"/>
              </a:ext>
            </a:extLst>
          </p:cNvPr>
          <p:cNvSpPr>
            <a:spLocks noGrp="1"/>
          </p:cNvSpPr>
          <p:nvPr>
            <p:ph type="sldNum" sz="quarter" idx="12"/>
          </p:nvPr>
        </p:nvSpPr>
        <p:spPr/>
        <p:txBody>
          <a:bodyPr/>
          <a:lstStyle/>
          <a:p>
            <a:fld id="{1AF87879-4987-438A-A9F9-B166DA534988}" type="slidenum">
              <a:rPr lang="en-US" smtClean="0"/>
              <a:t>‹#›</a:t>
            </a:fld>
            <a:endParaRPr lang="en-US"/>
          </a:p>
        </p:txBody>
      </p:sp>
    </p:spTree>
    <p:extLst>
      <p:ext uri="{BB962C8B-B14F-4D97-AF65-F5344CB8AC3E}">
        <p14:creationId xmlns:p14="http://schemas.microsoft.com/office/powerpoint/2010/main" val="23470640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0D388E3-4968-CFF3-BBD5-A6EBB263E93E}"/>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253D0290-AB45-DCEA-3686-4CCEB73EB5D4}"/>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9E603886-FCFC-ACB4-E465-9345D2B3C547}"/>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20009509-9046-DFF7-DBE4-94D39CCBEBE9}"/>
              </a:ext>
            </a:extLst>
          </p:cNvPr>
          <p:cNvSpPr>
            <a:spLocks noGrp="1"/>
          </p:cNvSpPr>
          <p:nvPr>
            <p:ph type="dt" sz="half" idx="10"/>
          </p:nvPr>
        </p:nvSpPr>
        <p:spPr/>
        <p:txBody>
          <a:bodyPr/>
          <a:lstStyle/>
          <a:p>
            <a:fld id="{DE7D3017-C9EE-40A3-919E-E766EDC3D7CB}" type="datetimeFigureOut">
              <a:rPr lang="en-US" smtClean="0"/>
              <a:t>4/14/2026</a:t>
            </a:fld>
            <a:endParaRPr lang="en-US"/>
          </a:p>
        </p:txBody>
      </p:sp>
      <p:sp>
        <p:nvSpPr>
          <p:cNvPr id="6" name="Chỗ dành sẵn cho Chân trang 5">
            <a:extLst>
              <a:ext uri="{FF2B5EF4-FFF2-40B4-BE49-F238E27FC236}">
                <a16:creationId xmlns:a16="http://schemas.microsoft.com/office/drawing/2014/main" id="{52B1BE0F-EC15-F79C-DBEE-CD86EB750237}"/>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49D0E821-536C-3E37-20E1-EC096D1A187C}"/>
              </a:ext>
            </a:extLst>
          </p:cNvPr>
          <p:cNvSpPr>
            <a:spLocks noGrp="1"/>
          </p:cNvSpPr>
          <p:nvPr>
            <p:ph type="sldNum" sz="quarter" idx="12"/>
          </p:nvPr>
        </p:nvSpPr>
        <p:spPr/>
        <p:txBody>
          <a:bodyPr/>
          <a:lstStyle/>
          <a:p>
            <a:fld id="{1AF87879-4987-438A-A9F9-B166DA534988}" type="slidenum">
              <a:rPr lang="en-US" smtClean="0"/>
              <a:t>‹#›</a:t>
            </a:fld>
            <a:endParaRPr lang="en-US"/>
          </a:p>
        </p:txBody>
      </p:sp>
    </p:spTree>
    <p:extLst>
      <p:ext uri="{BB962C8B-B14F-4D97-AF65-F5344CB8AC3E}">
        <p14:creationId xmlns:p14="http://schemas.microsoft.com/office/powerpoint/2010/main" val="37993360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B989259-FAC0-BB01-F3B1-EF1B9D4D135F}"/>
              </a:ext>
            </a:extLst>
          </p:cNvPr>
          <p:cNvSpPr>
            <a:spLocks noGrp="1"/>
          </p:cNvSpPr>
          <p:nvPr>
            <p:ph type="title"/>
          </p:nvPr>
        </p:nvSpPr>
        <p:spPr>
          <a:xfrm>
            <a:off x="839788" y="365125"/>
            <a:ext cx="10515600" cy="1325563"/>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3F7CEFC2-EC52-FD59-0219-9AEF123D226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EF9E8128-C74B-263F-8E42-B2F7FCF85C55}"/>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F515A402-317F-37DE-83E6-BCA510D0C1E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D2DC4615-CAE8-EEB8-F54E-0EB899B670E8}"/>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8B151C40-9D78-878E-DCF2-C4C60019D65B}"/>
              </a:ext>
            </a:extLst>
          </p:cNvPr>
          <p:cNvSpPr>
            <a:spLocks noGrp="1"/>
          </p:cNvSpPr>
          <p:nvPr>
            <p:ph type="dt" sz="half" idx="10"/>
          </p:nvPr>
        </p:nvSpPr>
        <p:spPr/>
        <p:txBody>
          <a:bodyPr/>
          <a:lstStyle/>
          <a:p>
            <a:fld id="{DE7D3017-C9EE-40A3-919E-E766EDC3D7CB}" type="datetimeFigureOut">
              <a:rPr lang="en-US" smtClean="0"/>
              <a:t>4/14/2026</a:t>
            </a:fld>
            <a:endParaRPr lang="en-US"/>
          </a:p>
        </p:txBody>
      </p:sp>
      <p:sp>
        <p:nvSpPr>
          <p:cNvPr id="8" name="Chỗ dành sẵn cho Chân trang 7">
            <a:extLst>
              <a:ext uri="{FF2B5EF4-FFF2-40B4-BE49-F238E27FC236}">
                <a16:creationId xmlns:a16="http://schemas.microsoft.com/office/drawing/2014/main" id="{70637635-32CF-B230-B21B-29E5153E2F71}"/>
              </a:ext>
            </a:extLst>
          </p:cNvPr>
          <p:cNvSpPr>
            <a:spLocks noGrp="1"/>
          </p:cNvSpPr>
          <p:nvPr>
            <p:ph type="ftr" sz="quarter" idx="11"/>
          </p:nvPr>
        </p:nvSpPr>
        <p:spPr/>
        <p:txBody>
          <a:bodyPr/>
          <a:lstStyle/>
          <a:p>
            <a:endParaRPr lang="en-US"/>
          </a:p>
        </p:txBody>
      </p:sp>
      <p:sp>
        <p:nvSpPr>
          <p:cNvPr id="9" name="Chỗ dành sẵn cho Số hiệu Bản chiếu 8">
            <a:extLst>
              <a:ext uri="{FF2B5EF4-FFF2-40B4-BE49-F238E27FC236}">
                <a16:creationId xmlns:a16="http://schemas.microsoft.com/office/drawing/2014/main" id="{5F36475F-FAB9-BCD3-4F1B-F234D06D0ADF}"/>
              </a:ext>
            </a:extLst>
          </p:cNvPr>
          <p:cNvSpPr>
            <a:spLocks noGrp="1"/>
          </p:cNvSpPr>
          <p:nvPr>
            <p:ph type="sldNum" sz="quarter" idx="12"/>
          </p:nvPr>
        </p:nvSpPr>
        <p:spPr/>
        <p:txBody>
          <a:bodyPr/>
          <a:lstStyle/>
          <a:p>
            <a:fld id="{1AF87879-4987-438A-A9F9-B166DA534988}" type="slidenum">
              <a:rPr lang="en-US" smtClean="0"/>
              <a:t>‹#›</a:t>
            </a:fld>
            <a:endParaRPr lang="en-US"/>
          </a:p>
        </p:txBody>
      </p:sp>
    </p:spTree>
    <p:extLst>
      <p:ext uri="{BB962C8B-B14F-4D97-AF65-F5344CB8AC3E}">
        <p14:creationId xmlns:p14="http://schemas.microsoft.com/office/powerpoint/2010/main" val="29311864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34654D1-A50B-590F-F55E-7CE30CF0230F}"/>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9F01568A-3D65-3764-DBE3-800EDA6A59EA}"/>
              </a:ext>
            </a:extLst>
          </p:cNvPr>
          <p:cNvSpPr>
            <a:spLocks noGrp="1"/>
          </p:cNvSpPr>
          <p:nvPr>
            <p:ph type="dt" sz="half" idx="10"/>
          </p:nvPr>
        </p:nvSpPr>
        <p:spPr/>
        <p:txBody>
          <a:bodyPr/>
          <a:lstStyle/>
          <a:p>
            <a:fld id="{DE7D3017-C9EE-40A3-919E-E766EDC3D7CB}" type="datetimeFigureOut">
              <a:rPr lang="en-US" smtClean="0"/>
              <a:t>4/14/2026</a:t>
            </a:fld>
            <a:endParaRPr lang="en-US"/>
          </a:p>
        </p:txBody>
      </p:sp>
      <p:sp>
        <p:nvSpPr>
          <p:cNvPr id="4" name="Chỗ dành sẵn cho Chân trang 3">
            <a:extLst>
              <a:ext uri="{FF2B5EF4-FFF2-40B4-BE49-F238E27FC236}">
                <a16:creationId xmlns:a16="http://schemas.microsoft.com/office/drawing/2014/main" id="{D002BFD8-1FB9-B5C5-4338-44620C8FF673}"/>
              </a:ext>
            </a:extLst>
          </p:cNvPr>
          <p:cNvSpPr>
            <a:spLocks noGrp="1"/>
          </p:cNvSpPr>
          <p:nvPr>
            <p:ph type="ftr" sz="quarter" idx="11"/>
          </p:nvPr>
        </p:nvSpPr>
        <p:spPr/>
        <p:txBody>
          <a:bodyPr/>
          <a:lstStyle/>
          <a:p>
            <a:endParaRPr lang="en-US"/>
          </a:p>
        </p:txBody>
      </p:sp>
      <p:sp>
        <p:nvSpPr>
          <p:cNvPr id="5" name="Chỗ dành sẵn cho Số hiệu Bản chiếu 4">
            <a:extLst>
              <a:ext uri="{FF2B5EF4-FFF2-40B4-BE49-F238E27FC236}">
                <a16:creationId xmlns:a16="http://schemas.microsoft.com/office/drawing/2014/main" id="{3B309E3E-CDAF-74E9-5D6E-9DA95A0A0A1E}"/>
              </a:ext>
            </a:extLst>
          </p:cNvPr>
          <p:cNvSpPr>
            <a:spLocks noGrp="1"/>
          </p:cNvSpPr>
          <p:nvPr>
            <p:ph type="sldNum" sz="quarter" idx="12"/>
          </p:nvPr>
        </p:nvSpPr>
        <p:spPr/>
        <p:txBody>
          <a:bodyPr/>
          <a:lstStyle/>
          <a:p>
            <a:fld id="{1AF87879-4987-438A-A9F9-B166DA534988}" type="slidenum">
              <a:rPr lang="en-US" smtClean="0"/>
              <a:t>‹#›</a:t>
            </a:fld>
            <a:endParaRPr lang="en-US"/>
          </a:p>
        </p:txBody>
      </p:sp>
    </p:spTree>
    <p:extLst>
      <p:ext uri="{BB962C8B-B14F-4D97-AF65-F5344CB8AC3E}">
        <p14:creationId xmlns:p14="http://schemas.microsoft.com/office/powerpoint/2010/main" val="6824943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2FC71415-47CB-3C9D-4F8D-4C6EDE7998EB}"/>
              </a:ext>
            </a:extLst>
          </p:cNvPr>
          <p:cNvSpPr>
            <a:spLocks noGrp="1"/>
          </p:cNvSpPr>
          <p:nvPr>
            <p:ph type="dt" sz="half" idx="10"/>
          </p:nvPr>
        </p:nvSpPr>
        <p:spPr/>
        <p:txBody>
          <a:bodyPr/>
          <a:lstStyle/>
          <a:p>
            <a:fld id="{DE7D3017-C9EE-40A3-919E-E766EDC3D7CB}" type="datetimeFigureOut">
              <a:rPr lang="en-US" smtClean="0"/>
              <a:t>4/14/2026</a:t>
            </a:fld>
            <a:endParaRPr lang="en-US"/>
          </a:p>
        </p:txBody>
      </p:sp>
      <p:sp>
        <p:nvSpPr>
          <p:cNvPr id="3" name="Chỗ dành sẵn cho Chân trang 2">
            <a:extLst>
              <a:ext uri="{FF2B5EF4-FFF2-40B4-BE49-F238E27FC236}">
                <a16:creationId xmlns:a16="http://schemas.microsoft.com/office/drawing/2014/main" id="{B6C3D3D6-C2CE-CB6A-2BC2-641BB687C90B}"/>
              </a:ext>
            </a:extLst>
          </p:cNvPr>
          <p:cNvSpPr>
            <a:spLocks noGrp="1"/>
          </p:cNvSpPr>
          <p:nvPr>
            <p:ph type="ftr" sz="quarter" idx="11"/>
          </p:nvPr>
        </p:nvSpPr>
        <p:spPr/>
        <p:txBody>
          <a:bodyPr/>
          <a:lstStyle/>
          <a:p>
            <a:endParaRPr lang="en-US"/>
          </a:p>
        </p:txBody>
      </p:sp>
      <p:sp>
        <p:nvSpPr>
          <p:cNvPr id="4" name="Chỗ dành sẵn cho Số hiệu Bản chiếu 3">
            <a:extLst>
              <a:ext uri="{FF2B5EF4-FFF2-40B4-BE49-F238E27FC236}">
                <a16:creationId xmlns:a16="http://schemas.microsoft.com/office/drawing/2014/main" id="{B6FDD683-F8B2-C85F-21B5-4F0CD1B5C53B}"/>
              </a:ext>
            </a:extLst>
          </p:cNvPr>
          <p:cNvSpPr>
            <a:spLocks noGrp="1"/>
          </p:cNvSpPr>
          <p:nvPr>
            <p:ph type="sldNum" sz="quarter" idx="12"/>
          </p:nvPr>
        </p:nvSpPr>
        <p:spPr/>
        <p:txBody>
          <a:bodyPr/>
          <a:lstStyle/>
          <a:p>
            <a:fld id="{1AF87879-4987-438A-A9F9-B166DA534988}" type="slidenum">
              <a:rPr lang="en-US" smtClean="0"/>
              <a:t>‹#›</a:t>
            </a:fld>
            <a:endParaRPr lang="en-US"/>
          </a:p>
        </p:txBody>
      </p:sp>
    </p:spTree>
    <p:extLst>
      <p:ext uri="{BB962C8B-B14F-4D97-AF65-F5344CB8AC3E}">
        <p14:creationId xmlns:p14="http://schemas.microsoft.com/office/powerpoint/2010/main" val="42613473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9AE98-1640-43F1-A00B-4F682DFDE20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B61B6E53-4FD3-46E2-AEFF-D0590B3EE21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C218E82-DDA3-4AFF-B9DC-F0656F088349}"/>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14/04/2026</a:t>
            </a:fld>
            <a:endParaRPr lang="vi-VN"/>
          </a:p>
        </p:txBody>
      </p:sp>
      <p:sp>
        <p:nvSpPr>
          <p:cNvPr id="5" name="Footer Placeholder 4">
            <a:extLst>
              <a:ext uri="{FF2B5EF4-FFF2-40B4-BE49-F238E27FC236}">
                <a16:creationId xmlns:a16="http://schemas.microsoft.com/office/drawing/2014/main" id="{7031CE96-1245-43AA-95BA-2E8CDDED6B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3256EFA4-29D0-4773-AD35-2602E47DA7C5}"/>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7620123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267E40EA-2603-9F4A-239D-03D8581500B3}"/>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5D8CC8FC-AA18-D750-CB92-8A9AE27E558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EB920F3E-73D9-93A1-1ACF-506EE3611A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29ED8A64-98BB-3460-36F1-2B9608FC4F8A}"/>
              </a:ext>
            </a:extLst>
          </p:cNvPr>
          <p:cNvSpPr>
            <a:spLocks noGrp="1"/>
          </p:cNvSpPr>
          <p:nvPr>
            <p:ph type="dt" sz="half" idx="10"/>
          </p:nvPr>
        </p:nvSpPr>
        <p:spPr/>
        <p:txBody>
          <a:bodyPr/>
          <a:lstStyle/>
          <a:p>
            <a:fld id="{DE7D3017-C9EE-40A3-919E-E766EDC3D7CB}" type="datetimeFigureOut">
              <a:rPr lang="en-US" smtClean="0"/>
              <a:t>4/14/2026</a:t>
            </a:fld>
            <a:endParaRPr lang="en-US"/>
          </a:p>
        </p:txBody>
      </p:sp>
      <p:sp>
        <p:nvSpPr>
          <p:cNvPr id="6" name="Chỗ dành sẵn cho Chân trang 5">
            <a:extLst>
              <a:ext uri="{FF2B5EF4-FFF2-40B4-BE49-F238E27FC236}">
                <a16:creationId xmlns:a16="http://schemas.microsoft.com/office/drawing/2014/main" id="{BCECA9D3-3389-9902-1B2D-8A9A35818AFF}"/>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1351A92C-7BFA-D901-4467-C7813681C840}"/>
              </a:ext>
            </a:extLst>
          </p:cNvPr>
          <p:cNvSpPr>
            <a:spLocks noGrp="1"/>
          </p:cNvSpPr>
          <p:nvPr>
            <p:ph type="sldNum" sz="quarter" idx="12"/>
          </p:nvPr>
        </p:nvSpPr>
        <p:spPr/>
        <p:txBody>
          <a:bodyPr/>
          <a:lstStyle/>
          <a:p>
            <a:fld id="{1AF87879-4987-438A-A9F9-B166DA534988}" type="slidenum">
              <a:rPr lang="en-US" smtClean="0"/>
              <a:t>‹#›</a:t>
            </a:fld>
            <a:endParaRPr lang="en-US"/>
          </a:p>
        </p:txBody>
      </p:sp>
    </p:spTree>
    <p:extLst>
      <p:ext uri="{BB962C8B-B14F-4D97-AF65-F5344CB8AC3E}">
        <p14:creationId xmlns:p14="http://schemas.microsoft.com/office/powerpoint/2010/main" val="27662631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B7B8D570-384D-F9EF-506E-108F31DA59C0}"/>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94EB1D58-934D-E750-9329-0880D56F99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2CA57721-7805-2268-384D-2121AD5F82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BA8E3CA5-42A1-6CA6-C021-181884480D54}"/>
              </a:ext>
            </a:extLst>
          </p:cNvPr>
          <p:cNvSpPr>
            <a:spLocks noGrp="1"/>
          </p:cNvSpPr>
          <p:nvPr>
            <p:ph type="dt" sz="half" idx="10"/>
          </p:nvPr>
        </p:nvSpPr>
        <p:spPr/>
        <p:txBody>
          <a:bodyPr/>
          <a:lstStyle/>
          <a:p>
            <a:fld id="{DE7D3017-C9EE-40A3-919E-E766EDC3D7CB}" type="datetimeFigureOut">
              <a:rPr lang="en-US" smtClean="0"/>
              <a:t>4/14/2026</a:t>
            </a:fld>
            <a:endParaRPr lang="en-US"/>
          </a:p>
        </p:txBody>
      </p:sp>
      <p:sp>
        <p:nvSpPr>
          <p:cNvPr id="6" name="Chỗ dành sẵn cho Chân trang 5">
            <a:extLst>
              <a:ext uri="{FF2B5EF4-FFF2-40B4-BE49-F238E27FC236}">
                <a16:creationId xmlns:a16="http://schemas.microsoft.com/office/drawing/2014/main" id="{8F2C1217-B312-046E-928E-50BC98F5C916}"/>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D3BF6503-B679-F0B4-BCA3-7B9D13C46A21}"/>
              </a:ext>
            </a:extLst>
          </p:cNvPr>
          <p:cNvSpPr>
            <a:spLocks noGrp="1"/>
          </p:cNvSpPr>
          <p:nvPr>
            <p:ph type="sldNum" sz="quarter" idx="12"/>
          </p:nvPr>
        </p:nvSpPr>
        <p:spPr/>
        <p:txBody>
          <a:bodyPr/>
          <a:lstStyle/>
          <a:p>
            <a:fld id="{1AF87879-4987-438A-A9F9-B166DA534988}" type="slidenum">
              <a:rPr lang="en-US" smtClean="0"/>
              <a:t>‹#›</a:t>
            </a:fld>
            <a:endParaRPr lang="en-US"/>
          </a:p>
        </p:txBody>
      </p:sp>
    </p:spTree>
    <p:extLst>
      <p:ext uri="{BB962C8B-B14F-4D97-AF65-F5344CB8AC3E}">
        <p14:creationId xmlns:p14="http://schemas.microsoft.com/office/powerpoint/2010/main" val="1971867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2C67F9E-60F8-43C1-A5AF-3F7173F4977F}"/>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8ED9C7D8-98C7-8AFA-9B27-34BC1C36D50C}"/>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CC32630F-BFE6-558C-A158-4C72752FDE76}"/>
              </a:ext>
            </a:extLst>
          </p:cNvPr>
          <p:cNvSpPr>
            <a:spLocks noGrp="1"/>
          </p:cNvSpPr>
          <p:nvPr>
            <p:ph type="dt" sz="half" idx="10"/>
          </p:nvPr>
        </p:nvSpPr>
        <p:spPr/>
        <p:txBody>
          <a:bodyPr/>
          <a:lstStyle/>
          <a:p>
            <a:fld id="{DE7D3017-C9EE-40A3-919E-E766EDC3D7CB}" type="datetimeFigureOut">
              <a:rPr lang="en-US" smtClean="0"/>
              <a:t>4/14/2026</a:t>
            </a:fld>
            <a:endParaRPr lang="en-US"/>
          </a:p>
        </p:txBody>
      </p:sp>
      <p:sp>
        <p:nvSpPr>
          <p:cNvPr id="5" name="Chỗ dành sẵn cho Chân trang 4">
            <a:extLst>
              <a:ext uri="{FF2B5EF4-FFF2-40B4-BE49-F238E27FC236}">
                <a16:creationId xmlns:a16="http://schemas.microsoft.com/office/drawing/2014/main" id="{51D86B48-E135-E120-111F-3CD99C039579}"/>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4E08C872-F6AC-BFE6-3513-A1618955338B}"/>
              </a:ext>
            </a:extLst>
          </p:cNvPr>
          <p:cNvSpPr>
            <a:spLocks noGrp="1"/>
          </p:cNvSpPr>
          <p:nvPr>
            <p:ph type="sldNum" sz="quarter" idx="12"/>
          </p:nvPr>
        </p:nvSpPr>
        <p:spPr/>
        <p:txBody>
          <a:bodyPr/>
          <a:lstStyle/>
          <a:p>
            <a:fld id="{1AF87879-4987-438A-A9F9-B166DA534988}" type="slidenum">
              <a:rPr lang="en-US" smtClean="0"/>
              <a:t>‹#›</a:t>
            </a:fld>
            <a:endParaRPr lang="en-US"/>
          </a:p>
        </p:txBody>
      </p:sp>
    </p:spTree>
    <p:extLst>
      <p:ext uri="{BB962C8B-B14F-4D97-AF65-F5344CB8AC3E}">
        <p14:creationId xmlns:p14="http://schemas.microsoft.com/office/powerpoint/2010/main" val="40675885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5262F80C-B564-2E4B-269A-FFF1644165D3}"/>
              </a:ext>
            </a:extLst>
          </p:cNvPr>
          <p:cNvSpPr>
            <a:spLocks noGrp="1"/>
          </p:cNvSpPr>
          <p:nvPr>
            <p:ph type="title" orient="vert"/>
          </p:nvPr>
        </p:nvSpPr>
        <p:spPr>
          <a:xfrm>
            <a:off x="8724900" y="365125"/>
            <a:ext cx="2628900" cy="5811838"/>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1537581F-D206-F5E7-4DF3-FED1C8C17647}"/>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AB36D1B9-37A7-F196-2070-11ED5721610C}"/>
              </a:ext>
            </a:extLst>
          </p:cNvPr>
          <p:cNvSpPr>
            <a:spLocks noGrp="1"/>
          </p:cNvSpPr>
          <p:nvPr>
            <p:ph type="dt" sz="half" idx="10"/>
          </p:nvPr>
        </p:nvSpPr>
        <p:spPr/>
        <p:txBody>
          <a:bodyPr/>
          <a:lstStyle/>
          <a:p>
            <a:fld id="{DE7D3017-C9EE-40A3-919E-E766EDC3D7CB}" type="datetimeFigureOut">
              <a:rPr lang="en-US" smtClean="0"/>
              <a:t>4/14/2026</a:t>
            </a:fld>
            <a:endParaRPr lang="en-US"/>
          </a:p>
        </p:txBody>
      </p:sp>
      <p:sp>
        <p:nvSpPr>
          <p:cNvPr id="5" name="Chỗ dành sẵn cho Chân trang 4">
            <a:extLst>
              <a:ext uri="{FF2B5EF4-FFF2-40B4-BE49-F238E27FC236}">
                <a16:creationId xmlns:a16="http://schemas.microsoft.com/office/drawing/2014/main" id="{69BA34EE-2AD4-39B2-CD2B-63094C9E37DB}"/>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B2068DE9-9B28-2385-EE3D-7C7A0BFC65E6}"/>
              </a:ext>
            </a:extLst>
          </p:cNvPr>
          <p:cNvSpPr>
            <a:spLocks noGrp="1"/>
          </p:cNvSpPr>
          <p:nvPr>
            <p:ph type="sldNum" sz="quarter" idx="12"/>
          </p:nvPr>
        </p:nvSpPr>
        <p:spPr/>
        <p:txBody>
          <a:bodyPr/>
          <a:lstStyle/>
          <a:p>
            <a:fld id="{1AF87879-4987-438A-A9F9-B166DA534988}" type="slidenum">
              <a:rPr lang="en-US" smtClean="0"/>
              <a:t>‹#›</a:t>
            </a:fld>
            <a:endParaRPr lang="en-US"/>
          </a:p>
        </p:txBody>
      </p:sp>
    </p:spTree>
    <p:extLst>
      <p:ext uri="{BB962C8B-B14F-4D97-AF65-F5344CB8AC3E}">
        <p14:creationId xmlns:p14="http://schemas.microsoft.com/office/powerpoint/2010/main" val="40521621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A149D8-4A70-41D9-AFC0-7E23B901CCB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8618212-E8FF-4FD4-8FB3-883F299A75A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5AFE8F4-1019-42B5-A6B3-612BBE3D3AB2}"/>
              </a:ext>
            </a:extLst>
          </p:cNvPr>
          <p:cNvSpPr>
            <a:spLocks noGrp="1"/>
          </p:cNvSpPr>
          <p:nvPr>
            <p:ph type="dt" sz="half" idx="10"/>
          </p:nvPr>
        </p:nvSpPr>
        <p:spPr>
          <a:xfrm>
            <a:off x="838200" y="6356350"/>
            <a:ext cx="2743200" cy="365125"/>
          </a:xfrm>
          <a:prstGeom prst="rect">
            <a:avLst/>
          </a:prstGeom>
        </p:spPr>
        <p:txBody>
          <a:bodyPr/>
          <a:lstStyle/>
          <a:p>
            <a:fld id="{4F586887-ACC7-478C-B2C3-CF2D8BFAD57F}" type="datetimeFigureOut">
              <a:rPr lang="zh-CN" altLang="en-US" smtClean="0"/>
              <a:t>2026/4/14</a:t>
            </a:fld>
            <a:endParaRPr lang="zh-CN" altLang="en-US"/>
          </a:p>
        </p:txBody>
      </p:sp>
      <p:sp>
        <p:nvSpPr>
          <p:cNvPr id="5" name="页脚占位符 4">
            <a:extLst>
              <a:ext uri="{FF2B5EF4-FFF2-40B4-BE49-F238E27FC236}">
                <a16:creationId xmlns:a16="http://schemas.microsoft.com/office/drawing/2014/main" id="{7A235BCB-8D1F-4843-9FAA-2115EFEF06A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A617B696-F410-4BA7-83D8-D542A6E01576}"/>
              </a:ext>
            </a:extLst>
          </p:cNvPr>
          <p:cNvSpPr>
            <a:spLocks noGrp="1"/>
          </p:cNvSpPr>
          <p:nvPr>
            <p:ph type="sldNum" sz="quarter" idx="12"/>
          </p:nvPr>
        </p:nvSpPr>
        <p:spPr>
          <a:xfrm>
            <a:off x="8610600" y="6356350"/>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37169646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53252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09881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65CC6C4-D67F-4641-8AAA-187D018E506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99128" y="-76153"/>
            <a:ext cx="1507435" cy="1507435"/>
          </a:xfrm>
          <a:prstGeom prst="rect">
            <a:avLst/>
          </a:prstGeom>
        </p:spPr>
      </p:pic>
    </p:spTree>
    <p:extLst>
      <p:ext uri="{BB962C8B-B14F-4D97-AF65-F5344CB8AC3E}">
        <p14:creationId xmlns:p14="http://schemas.microsoft.com/office/powerpoint/2010/main" val="35771759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94DF9B-4DDC-4A9D-AE46-83E81E0C322D}"/>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F21DAE1-3130-4567-9959-1110033E417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E645D6D-66F1-4517-B5B0-716AAC882D64}"/>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046DA66-9A31-4633-AD4A-8904BEA8620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1A0D373-F544-4F83-85E8-E2C833CCA189}"/>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C8F470D-5125-4233-87D4-D01D0D2D015F}"/>
              </a:ext>
            </a:extLst>
          </p:cNvPr>
          <p:cNvSpPr>
            <a:spLocks noGrp="1"/>
          </p:cNvSpPr>
          <p:nvPr>
            <p:ph type="dt" sz="half" idx="10"/>
          </p:nvPr>
        </p:nvSpPr>
        <p:spPr>
          <a:xfrm>
            <a:off x="838200" y="6356350"/>
            <a:ext cx="2743200" cy="365125"/>
          </a:xfrm>
          <a:prstGeom prst="rect">
            <a:avLst/>
          </a:prstGeom>
        </p:spPr>
        <p:txBody>
          <a:bodyPr/>
          <a:lstStyle/>
          <a:p>
            <a:fld id="{4F586887-ACC7-478C-B2C3-CF2D8BFAD57F}" type="datetimeFigureOut">
              <a:rPr lang="zh-CN" altLang="en-US" smtClean="0"/>
              <a:t>2026/4/14</a:t>
            </a:fld>
            <a:endParaRPr lang="zh-CN" altLang="en-US"/>
          </a:p>
        </p:txBody>
      </p:sp>
      <p:sp>
        <p:nvSpPr>
          <p:cNvPr id="8" name="页脚占位符 7">
            <a:extLst>
              <a:ext uri="{FF2B5EF4-FFF2-40B4-BE49-F238E27FC236}">
                <a16:creationId xmlns:a16="http://schemas.microsoft.com/office/drawing/2014/main" id="{14E19AC3-6FBB-4C3D-9D53-67509A057B1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61469FF4-7B35-435E-85AB-96DE8935ED63}"/>
              </a:ext>
            </a:extLst>
          </p:cNvPr>
          <p:cNvSpPr>
            <a:spLocks noGrp="1"/>
          </p:cNvSpPr>
          <p:nvPr>
            <p:ph type="sldNum" sz="quarter" idx="12"/>
          </p:nvPr>
        </p:nvSpPr>
        <p:spPr>
          <a:xfrm>
            <a:off x="8610600" y="6356350"/>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1712158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212CF2-943F-425E-8C14-B4D4DB2053C3}"/>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46B948-3475-45E3-B37E-78D4542F0BED}"/>
              </a:ext>
            </a:extLst>
          </p:cNvPr>
          <p:cNvSpPr>
            <a:spLocks noGrp="1"/>
          </p:cNvSpPr>
          <p:nvPr>
            <p:ph type="dt" sz="half" idx="10"/>
          </p:nvPr>
        </p:nvSpPr>
        <p:spPr>
          <a:xfrm>
            <a:off x="838200" y="6356350"/>
            <a:ext cx="2743200" cy="365125"/>
          </a:xfrm>
          <a:prstGeom prst="rect">
            <a:avLst/>
          </a:prstGeom>
        </p:spPr>
        <p:txBody>
          <a:bodyPr/>
          <a:lstStyle/>
          <a:p>
            <a:fld id="{4F586887-ACC7-478C-B2C3-CF2D8BFAD57F}" type="datetimeFigureOut">
              <a:rPr lang="zh-CN" altLang="en-US" smtClean="0"/>
              <a:t>2026/4/14</a:t>
            </a:fld>
            <a:endParaRPr lang="zh-CN" altLang="en-US"/>
          </a:p>
        </p:txBody>
      </p:sp>
      <p:sp>
        <p:nvSpPr>
          <p:cNvPr id="4" name="页脚占位符 3">
            <a:extLst>
              <a:ext uri="{FF2B5EF4-FFF2-40B4-BE49-F238E27FC236}">
                <a16:creationId xmlns:a16="http://schemas.microsoft.com/office/drawing/2014/main" id="{EE7523CA-97BA-4624-9AB4-103E7971957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B3C18601-B69F-4E7B-8C0C-CDC6C19977F4}"/>
              </a:ext>
            </a:extLst>
          </p:cNvPr>
          <p:cNvSpPr>
            <a:spLocks noGrp="1"/>
          </p:cNvSpPr>
          <p:nvPr>
            <p:ph type="sldNum" sz="quarter" idx="12"/>
          </p:nvPr>
        </p:nvSpPr>
        <p:spPr>
          <a:xfrm>
            <a:off x="8610600" y="6356350"/>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720706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24C04-C055-4B92-BE54-B490C178C59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739ECF81-413D-4F1C-8471-A7E188585C75}"/>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6FFC51F2-AA9D-430E-8B67-7CE97F79A420}"/>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78727AB4-2F03-4B92-9230-17E331CF5B14}"/>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14/04/2026</a:t>
            </a:fld>
            <a:endParaRPr lang="vi-VN"/>
          </a:p>
        </p:txBody>
      </p:sp>
      <p:sp>
        <p:nvSpPr>
          <p:cNvPr id="6" name="Footer Placeholder 5">
            <a:extLst>
              <a:ext uri="{FF2B5EF4-FFF2-40B4-BE49-F238E27FC236}">
                <a16:creationId xmlns:a16="http://schemas.microsoft.com/office/drawing/2014/main" id="{5046F5F4-A341-4C7A-BF23-C223F286F8A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D1E94FFA-7356-466A-B98B-415916C550A6}"/>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8320345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887EAC2-5D80-4E77-8BCB-57453E02F861}"/>
              </a:ext>
            </a:extLst>
          </p:cNvPr>
          <p:cNvSpPr>
            <a:spLocks noGrp="1"/>
          </p:cNvSpPr>
          <p:nvPr>
            <p:ph type="dt" sz="half" idx="10"/>
          </p:nvPr>
        </p:nvSpPr>
        <p:spPr>
          <a:xfrm>
            <a:off x="838200" y="6356350"/>
            <a:ext cx="2743200" cy="365125"/>
          </a:xfrm>
          <a:prstGeom prst="rect">
            <a:avLst/>
          </a:prstGeom>
        </p:spPr>
        <p:txBody>
          <a:bodyPr/>
          <a:lstStyle/>
          <a:p>
            <a:fld id="{4F586887-ACC7-478C-B2C3-CF2D8BFAD57F}" type="datetimeFigureOut">
              <a:rPr lang="zh-CN" altLang="en-US" smtClean="0"/>
              <a:t>2026/4/14</a:t>
            </a:fld>
            <a:endParaRPr lang="zh-CN" altLang="en-US"/>
          </a:p>
        </p:txBody>
      </p:sp>
      <p:sp>
        <p:nvSpPr>
          <p:cNvPr id="3" name="页脚占位符 2">
            <a:extLst>
              <a:ext uri="{FF2B5EF4-FFF2-40B4-BE49-F238E27FC236}">
                <a16:creationId xmlns:a16="http://schemas.microsoft.com/office/drawing/2014/main" id="{B1E4476F-7930-46FC-823F-70198CFEEDB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EAA43651-7693-42D0-A475-A61039B817CC}"/>
              </a:ext>
            </a:extLst>
          </p:cNvPr>
          <p:cNvSpPr>
            <a:spLocks noGrp="1"/>
          </p:cNvSpPr>
          <p:nvPr>
            <p:ph type="sldNum" sz="quarter" idx="12"/>
          </p:nvPr>
        </p:nvSpPr>
        <p:spPr>
          <a:xfrm>
            <a:off x="8610600" y="6356350"/>
            <a:ext cx="2743200" cy="365125"/>
          </a:xfrm>
          <a:prstGeom prst="rect">
            <a:avLst/>
          </a:prstGeom>
        </p:spPr>
        <p:txBody>
          <a:bodyPr/>
          <a:lstStyle/>
          <a:p>
            <a:fld id="{5568C8F7-2663-468A-93CF-161801EAED50}" type="slidenum">
              <a:rPr lang="zh-CN" altLang="en-US" smtClean="0"/>
              <a:t>‹#›</a:t>
            </a:fld>
            <a:endParaRPr lang="zh-CN" altLang="en-US"/>
          </a:p>
        </p:txBody>
      </p:sp>
      <p:pic>
        <p:nvPicPr>
          <p:cNvPr id="6" name="图片 5">
            <a:extLst>
              <a:ext uri="{FF2B5EF4-FFF2-40B4-BE49-F238E27FC236}">
                <a16:creationId xmlns:a16="http://schemas.microsoft.com/office/drawing/2014/main" id="{E10A1A1B-4109-4FBD-8466-AD8C311BB30A}"/>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Blur radius="5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686AF2C-FA76-4431-A98D-039591FB499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3915" y="302746"/>
            <a:ext cx="1423425" cy="719544"/>
          </a:xfrm>
          <a:prstGeom prst="rect">
            <a:avLst/>
          </a:prstGeom>
        </p:spPr>
      </p:pic>
    </p:spTree>
    <p:extLst>
      <p:ext uri="{BB962C8B-B14F-4D97-AF65-F5344CB8AC3E}">
        <p14:creationId xmlns:p14="http://schemas.microsoft.com/office/powerpoint/2010/main" val="34399776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E6CB70-C6B4-4C9D-8DC2-760BA5D234D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F443CBD-EEAF-44D7-B930-E3573278EF3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8DD62AE-F125-406D-9BD0-93DBF06314F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47BDD9C-730C-49F2-B16B-BCC609F053C0}"/>
              </a:ext>
            </a:extLst>
          </p:cNvPr>
          <p:cNvSpPr>
            <a:spLocks noGrp="1"/>
          </p:cNvSpPr>
          <p:nvPr>
            <p:ph type="dt" sz="half" idx="10"/>
          </p:nvPr>
        </p:nvSpPr>
        <p:spPr>
          <a:xfrm>
            <a:off x="838200" y="6356350"/>
            <a:ext cx="2743200" cy="365125"/>
          </a:xfrm>
          <a:prstGeom prst="rect">
            <a:avLst/>
          </a:prstGeom>
        </p:spPr>
        <p:txBody>
          <a:bodyPr/>
          <a:lstStyle/>
          <a:p>
            <a:fld id="{4F586887-ACC7-478C-B2C3-CF2D8BFAD57F}" type="datetimeFigureOut">
              <a:rPr lang="zh-CN" altLang="en-US" smtClean="0"/>
              <a:t>2026/4/14</a:t>
            </a:fld>
            <a:endParaRPr lang="zh-CN" altLang="en-US"/>
          </a:p>
        </p:txBody>
      </p:sp>
      <p:sp>
        <p:nvSpPr>
          <p:cNvPr id="6" name="页脚占位符 5">
            <a:extLst>
              <a:ext uri="{FF2B5EF4-FFF2-40B4-BE49-F238E27FC236}">
                <a16:creationId xmlns:a16="http://schemas.microsoft.com/office/drawing/2014/main" id="{C5D68263-D753-4897-990E-A96046AED44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B9A1FC13-685E-4773-990D-7617FA0F5225}"/>
              </a:ext>
            </a:extLst>
          </p:cNvPr>
          <p:cNvSpPr>
            <a:spLocks noGrp="1"/>
          </p:cNvSpPr>
          <p:nvPr>
            <p:ph type="sldNum" sz="quarter" idx="12"/>
          </p:nvPr>
        </p:nvSpPr>
        <p:spPr>
          <a:xfrm>
            <a:off x="8610600" y="6356350"/>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4176640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9A1BD9-D675-4A79-887A-A9AD1DBA4A6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F6178CA-313A-40CF-B776-01F3119D74C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B6E2773-5C73-4F4E-AA73-F66D28D2FBC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3CDA69B-A346-4098-97C9-EC40B0292A2D}"/>
              </a:ext>
            </a:extLst>
          </p:cNvPr>
          <p:cNvSpPr>
            <a:spLocks noGrp="1"/>
          </p:cNvSpPr>
          <p:nvPr>
            <p:ph type="dt" sz="half" idx="10"/>
          </p:nvPr>
        </p:nvSpPr>
        <p:spPr>
          <a:xfrm>
            <a:off x="838200" y="6356350"/>
            <a:ext cx="2743200" cy="365125"/>
          </a:xfrm>
          <a:prstGeom prst="rect">
            <a:avLst/>
          </a:prstGeom>
        </p:spPr>
        <p:txBody>
          <a:bodyPr/>
          <a:lstStyle/>
          <a:p>
            <a:fld id="{4F586887-ACC7-478C-B2C3-CF2D8BFAD57F}" type="datetimeFigureOut">
              <a:rPr lang="zh-CN" altLang="en-US" smtClean="0"/>
              <a:t>2026/4/14</a:t>
            </a:fld>
            <a:endParaRPr lang="zh-CN" altLang="en-US"/>
          </a:p>
        </p:txBody>
      </p:sp>
      <p:sp>
        <p:nvSpPr>
          <p:cNvPr id="6" name="页脚占位符 5">
            <a:extLst>
              <a:ext uri="{FF2B5EF4-FFF2-40B4-BE49-F238E27FC236}">
                <a16:creationId xmlns:a16="http://schemas.microsoft.com/office/drawing/2014/main" id="{4207FAB4-75BB-4E3B-A692-8D29E77F9A5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482D7049-1EA6-448B-A6F1-F23FB7CFB00D}"/>
              </a:ext>
            </a:extLst>
          </p:cNvPr>
          <p:cNvSpPr>
            <a:spLocks noGrp="1"/>
          </p:cNvSpPr>
          <p:nvPr>
            <p:ph type="sldNum" sz="quarter" idx="12"/>
          </p:nvPr>
        </p:nvSpPr>
        <p:spPr>
          <a:xfrm>
            <a:off x="8610600" y="6356350"/>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2790392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59BEB7-4804-41D2-8219-C0D3100ECFC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C38551A-FC9F-4833-ADCF-BC0E3DB5F84A}"/>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88F1E0-6EF5-422B-9288-511856459AA4}"/>
              </a:ext>
            </a:extLst>
          </p:cNvPr>
          <p:cNvSpPr>
            <a:spLocks noGrp="1"/>
          </p:cNvSpPr>
          <p:nvPr>
            <p:ph type="dt" sz="half" idx="10"/>
          </p:nvPr>
        </p:nvSpPr>
        <p:spPr>
          <a:xfrm>
            <a:off x="838200" y="6356350"/>
            <a:ext cx="2743200" cy="365125"/>
          </a:xfrm>
          <a:prstGeom prst="rect">
            <a:avLst/>
          </a:prstGeom>
        </p:spPr>
        <p:txBody>
          <a:bodyPr/>
          <a:lstStyle/>
          <a:p>
            <a:fld id="{4F586887-ACC7-478C-B2C3-CF2D8BFAD57F}" type="datetimeFigureOut">
              <a:rPr lang="zh-CN" altLang="en-US" smtClean="0"/>
              <a:t>2026/4/14</a:t>
            </a:fld>
            <a:endParaRPr lang="zh-CN" altLang="en-US"/>
          </a:p>
        </p:txBody>
      </p:sp>
      <p:sp>
        <p:nvSpPr>
          <p:cNvPr id="5" name="页脚占位符 4">
            <a:extLst>
              <a:ext uri="{FF2B5EF4-FFF2-40B4-BE49-F238E27FC236}">
                <a16:creationId xmlns:a16="http://schemas.microsoft.com/office/drawing/2014/main" id="{78375309-7537-47FC-A314-7A4B8E93789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D98D3A5-D67E-463E-BA27-3FA798CCD11F}"/>
              </a:ext>
            </a:extLst>
          </p:cNvPr>
          <p:cNvSpPr>
            <a:spLocks noGrp="1"/>
          </p:cNvSpPr>
          <p:nvPr>
            <p:ph type="sldNum" sz="quarter" idx="12"/>
          </p:nvPr>
        </p:nvSpPr>
        <p:spPr>
          <a:xfrm>
            <a:off x="8610600" y="6356350"/>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892031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9C2305C-2EC2-43B5-917E-5154DC23C770}"/>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DD0AD69-DC08-4FE7-8CD7-648111E36435}"/>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A8B74BC-93C2-4207-BF2A-C09409280AF6}"/>
              </a:ext>
            </a:extLst>
          </p:cNvPr>
          <p:cNvSpPr>
            <a:spLocks noGrp="1"/>
          </p:cNvSpPr>
          <p:nvPr>
            <p:ph type="dt" sz="half" idx="10"/>
          </p:nvPr>
        </p:nvSpPr>
        <p:spPr>
          <a:xfrm>
            <a:off x="838200" y="6356350"/>
            <a:ext cx="2743200" cy="365125"/>
          </a:xfrm>
          <a:prstGeom prst="rect">
            <a:avLst/>
          </a:prstGeom>
        </p:spPr>
        <p:txBody>
          <a:bodyPr/>
          <a:lstStyle/>
          <a:p>
            <a:fld id="{4F586887-ACC7-478C-B2C3-CF2D8BFAD57F}" type="datetimeFigureOut">
              <a:rPr lang="zh-CN" altLang="en-US" smtClean="0"/>
              <a:t>2026/4/14</a:t>
            </a:fld>
            <a:endParaRPr lang="zh-CN" altLang="en-US"/>
          </a:p>
        </p:txBody>
      </p:sp>
      <p:sp>
        <p:nvSpPr>
          <p:cNvPr id="5" name="页脚占位符 4">
            <a:extLst>
              <a:ext uri="{FF2B5EF4-FFF2-40B4-BE49-F238E27FC236}">
                <a16:creationId xmlns:a16="http://schemas.microsoft.com/office/drawing/2014/main" id="{95ACC8E8-97FB-43B0-827B-EA16A5A3A91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F7CA9E56-59A5-44BE-9935-48FDC4B081A1}"/>
              </a:ext>
            </a:extLst>
          </p:cNvPr>
          <p:cNvSpPr>
            <a:spLocks noGrp="1"/>
          </p:cNvSpPr>
          <p:nvPr>
            <p:ph type="sldNum" sz="quarter" idx="12"/>
          </p:nvPr>
        </p:nvSpPr>
        <p:spPr>
          <a:xfrm>
            <a:off x="8610600" y="6356350"/>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28374053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C2B09-DAF4-4D26-9C10-FCAE868DB4FC}"/>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5131BFD9-073C-4E72-B64E-ABA2F3E57F1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1356A6-3012-47A5-9A2B-60FD2EC513AA}"/>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CCBE547C-2DC2-44B1-81E8-A2263F74C6B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59F113-2950-4006-8B0E-49590C31222D}"/>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D43E91FA-D2E3-4E75-9430-725BD07EE384}"/>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14/04/2026</a:t>
            </a:fld>
            <a:endParaRPr lang="vi-VN"/>
          </a:p>
        </p:txBody>
      </p:sp>
      <p:sp>
        <p:nvSpPr>
          <p:cNvPr id="8" name="Footer Placeholder 7">
            <a:extLst>
              <a:ext uri="{FF2B5EF4-FFF2-40B4-BE49-F238E27FC236}">
                <a16:creationId xmlns:a16="http://schemas.microsoft.com/office/drawing/2014/main" id="{0BE62116-1A06-4B52-9D94-A3DB423BA8E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Slide Number Placeholder 8">
            <a:extLst>
              <a:ext uri="{FF2B5EF4-FFF2-40B4-BE49-F238E27FC236}">
                <a16:creationId xmlns:a16="http://schemas.microsoft.com/office/drawing/2014/main" id="{FC4ED293-85D1-45CA-8355-C962BC27388A}"/>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26366331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40EED-9ABD-41F1-91B7-48EF53EFFDC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62B13893-6308-4AD4-AC46-CFF572A73CA9}"/>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14/04/2026</a:t>
            </a:fld>
            <a:endParaRPr lang="vi-VN"/>
          </a:p>
        </p:txBody>
      </p:sp>
      <p:sp>
        <p:nvSpPr>
          <p:cNvPr id="4" name="Footer Placeholder 3">
            <a:extLst>
              <a:ext uri="{FF2B5EF4-FFF2-40B4-BE49-F238E27FC236}">
                <a16:creationId xmlns:a16="http://schemas.microsoft.com/office/drawing/2014/main" id="{57047E53-ADF9-4018-B285-484F72F9DA8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Slide Number Placeholder 4">
            <a:extLst>
              <a:ext uri="{FF2B5EF4-FFF2-40B4-BE49-F238E27FC236}">
                <a16:creationId xmlns:a16="http://schemas.microsoft.com/office/drawing/2014/main" id="{9B13C219-E152-4244-AE18-605F18F25796}"/>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10234694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780B1C-E878-4EE5-A7AB-99644AE0DDA4}"/>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14/04/2026</a:t>
            </a:fld>
            <a:endParaRPr lang="vi-VN"/>
          </a:p>
        </p:txBody>
      </p:sp>
      <p:sp>
        <p:nvSpPr>
          <p:cNvPr id="3" name="Footer Placeholder 2">
            <a:extLst>
              <a:ext uri="{FF2B5EF4-FFF2-40B4-BE49-F238E27FC236}">
                <a16:creationId xmlns:a16="http://schemas.microsoft.com/office/drawing/2014/main" id="{93249EEA-E54A-4490-AB82-22994E2B0E5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Slide Number Placeholder 3">
            <a:extLst>
              <a:ext uri="{FF2B5EF4-FFF2-40B4-BE49-F238E27FC236}">
                <a16:creationId xmlns:a16="http://schemas.microsoft.com/office/drawing/2014/main" id="{F7BAF8B6-1EAF-4BC2-8D3C-1360FD6FB9D3}"/>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173472972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F36BE-94DE-4C4F-A21F-00A6173A722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EE34D9E9-6224-4D3A-81A7-5BF43F5383C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59874E44-04AE-4D8B-A314-CDEDC70EA8B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EC24548-1F98-4715-A6E6-59351A7F8B7B}"/>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14/04/2026</a:t>
            </a:fld>
            <a:endParaRPr lang="vi-VN"/>
          </a:p>
        </p:txBody>
      </p:sp>
      <p:sp>
        <p:nvSpPr>
          <p:cNvPr id="6" name="Footer Placeholder 5">
            <a:extLst>
              <a:ext uri="{FF2B5EF4-FFF2-40B4-BE49-F238E27FC236}">
                <a16:creationId xmlns:a16="http://schemas.microsoft.com/office/drawing/2014/main" id="{06C56425-2DA8-4CC4-8D84-7A029A86A77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701C9C91-088B-41C6-B5E3-3C518F79068F}"/>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41738269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3D427-6A76-48C6-A08A-34E9A565C3A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6A7CC02E-BE6C-4762-83E0-F6DBF076D8FA}"/>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F42F9E11-425B-4B2F-963B-C8DD296B954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70E335-8BB8-4C48-886F-B44D97940665}"/>
              </a:ext>
            </a:extLst>
          </p:cNvPr>
          <p:cNvSpPr>
            <a:spLocks noGrp="1"/>
          </p:cNvSpPr>
          <p:nvPr>
            <p:ph type="dt" sz="half" idx="10"/>
          </p:nvPr>
        </p:nvSpPr>
        <p:spPr>
          <a:xfrm>
            <a:off x="838200" y="6356350"/>
            <a:ext cx="2743200" cy="365125"/>
          </a:xfrm>
          <a:prstGeom prst="rect">
            <a:avLst/>
          </a:prstGeom>
        </p:spPr>
        <p:txBody>
          <a:bodyPr/>
          <a:lstStyle/>
          <a:p>
            <a:fld id="{686FDA8B-3B4F-4ED7-9A97-D51481496BD7}" type="datetimeFigureOut">
              <a:rPr lang="vi-VN" smtClean="0"/>
              <a:t>14/04/2026</a:t>
            </a:fld>
            <a:endParaRPr lang="vi-VN"/>
          </a:p>
        </p:txBody>
      </p:sp>
      <p:sp>
        <p:nvSpPr>
          <p:cNvPr id="6" name="Footer Placeholder 5">
            <a:extLst>
              <a:ext uri="{FF2B5EF4-FFF2-40B4-BE49-F238E27FC236}">
                <a16:creationId xmlns:a16="http://schemas.microsoft.com/office/drawing/2014/main" id="{80456B3D-A38B-4C31-8330-B15B75E60B0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458BE192-0B0A-4223-91C9-53A3E23CE9AD}"/>
              </a:ext>
            </a:extLst>
          </p:cNvPr>
          <p:cNvSpPr>
            <a:spLocks noGrp="1"/>
          </p:cNvSpPr>
          <p:nvPr>
            <p:ph type="sldNum" sz="quarter" idx="12"/>
          </p:nvPr>
        </p:nvSpPr>
        <p:spPr>
          <a:xfrm>
            <a:off x="8610600" y="6356350"/>
            <a:ext cx="2743200" cy="365125"/>
          </a:xfrm>
          <a:prstGeom prst="rect">
            <a:avLst/>
          </a:prstGeom>
        </p:spPr>
        <p:txBody>
          <a:bodyPr/>
          <a:lstStyle/>
          <a:p>
            <a:fld id="{AE143321-9889-41B1-98E5-6C5D7920AF97}" type="slidenum">
              <a:rPr lang="vi-VN" smtClean="0"/>
              <a:t>‹#›</a:t>
            </a:fld>
            <a:endParaRPr lang="vi-VN"/>
          </a:p>
        </p:txBody>
      </p:sp>
    </p:spTree>
    <p:extLst>
      <p:ext uri="{BB962C8B-B14F-4D97-AF65-F5344CB8AC3E}">
        <p14:creationId xmlns:p14="http://schemas.microsoft.com/office/powerpoint/2010/main" val="26823885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7FAD890-4248-47B2-AF9F-2F903AD11CEE}"/>
              </a:ext>
            </a:extLst>
          </p:cNvPr>
          <p:cNvPicPr>
            <a:picLocks noChangeAspect="1"/>
          </p:cNvPicPr>
          <p:nvPr userDrawn="1"/>
        </p:nvPicPr>
        <p:blipFill>
          <a:blip r:embed="rId13"/>
          <a:stretch>
            <a:fillRect/>
          </a:stretch>
        </p:blipFill>
        <p:spPr>
          <a:xfrm>
            <a:off x="-779680" y="0"/>
            <a:ext cx="13143129" cy="7464670"/>
          </a:xfrm>
          <a:prstGeom prst="rect">
            <a:avLst/>
          </a:prstGeom>
        </p:spPr>
      </p:pic>
    </p:spTree>
    <p:extLst>
      <p:ext uri="{BB962C8B-B14F-4D97-AF65-F5344CB8AC3E}">
        <p14:creationId xmlns:p14="http://schemas.microsoft.com/office/powerpoint/2010/main" val="4695525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9Slide.vn - 2019">
            <a:extLst>
              <a:ext uri="{FF2B5EF4-FFF2-40B4-BE49-F238E27FC236}">
                <a16:creationId xmlns:a16="http://schemas.microsoft.com/office/drawing/2014/main" id="{3FF1F5FA-A4CB-4522-9C37-01AAA5B3F27D}"/>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Tree>
    <p:extLst>
      <p:ext uri="{BB962C8B-B14F-4D97-AF65-F5344CB8AC3E}">
        <p14:creationId xmlns:p14="http://schemas.microsoft.com/office/powerpoint/2010/main" val="183638974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7479EBDA-21E0-25BA-9FBF-8FFA5168D9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82C27F80-2D3C-0024-325E-3F2E6FD5F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17E565C7-EEC4-3801-A452-7A24933EB6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7D3017-C9EE-40A3-919E-E766EDC3D7CB}" type="datetimeFigureOut">
              <a:rPr lang="en-US" smtClean="0"/>
              <a:t>4/14/2026</a:t>
            </a:fld>
            <a:endParaRPr lang="en-US"/>
          </a:p>
        </p:txBody>
      </p:sp>
      <p:sp>
        <p:nvSpPr>
          <p:cNvPr id="5" name="Chỗ dành sẵn cho Chân trang 4">
            <a:extLst>
              <a:ext uri="{FF2B5EF4-FFF2-40B4-BE49-F238E27FC236}">
                <a16:creationId xmlns:a16="http://schemas.microsoft.com/office/drawing/2014/main" id="{72F62378-D0B9-A50F-5166-33E0F6B4B0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Chỗ dành sẵn cho Số hiệu Bản chiếu 5">
            <a:extLst>
              <a:ext uri="{FF2B5EF4-FFF2-40B4-BE49-F238E27FC236}">
                <a16:creationId xmlns:a16="http://schemas.microsoft.com/office/drawing/2014/main" id="{79010C01-6546-DD63-541F-7B1C5E537D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F87879-4987-438A-A9F9-B166DA534988}" type="slidenum">
              <a:rPr lang="en-US" smtClean="0"/>
              <a:t>‹#›</a:t>
            </a:fld>
            <a:endParaRPr lang="en-US"/>
          </a:p>
        </p:txBody>
      </p:sp>
    </p:spTree>
    <p:extLst>
      <p:ext uri="{BB962C8B-B14F-4D97-AF65-F5344CB8AC3E}">
        <p14:creationId xmlns:p14="http://schemas.microsoft.com/office/powerpoint/2010/main" val="1444667363"/>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663867"/>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35.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24.xml"/><Relationship Id="rId5" Type="http://schemas.openxmlformats.org/officeDocument/2006/relationships/image" Target="../media/image15.png"/><Relationship Id="rId4" Type="http://schemas.microsoft.com/office/2007/relationships/hdphoto" Target="../media/hdphoto4.wdp"/></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24.xml"/><Relationship Id="rId5" Type="http://schemas.openxmlformats.org/officeDocument/2006/relationships/image" Target="../media/image15.png"/><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4.xml"/><Relationship Id="rId4" Type="http://schemas.microsoft.com/office/2007/relationships/hdphoto" Target="../media/hdphoto5.wdp"/></Relationships>
</file>

<file path=ppt/slides/_rels/slide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lipart&#10;&#10;Description automatically generated">
            <a:extLst>
              <a:ext uri="{FF2B5EF4-FFF2-40B4-BE49-F238E27FC236}">
                <a16:creationId xmlns:a16="http://schemas.microsoft.com/office/drawing/2014/main" id="{AC6D1AA0-DE35-CB59-5401-390CD4784E9D}"/>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45343" y1="85726" x2="44470" y2="83502"/>
                        <a14:foregroundMark x1="53558" y1="86171" x2="53396" y2="83947"/>
                      </a14:backgroundRemoval>
                    </a14:imgEffect>
                  </a14:imgLayer>
                </a14:imgProps>
              </a:ext>
              <a:ext uri="{28A0092B-C50C-407E-A947-70E740481C1C}">
                <a14:useLocalDpi xmlns:a14="http://schemas.microsoft.com/office/drawing/2010/main" val="0"/>
              </a:ext>
            </a:extLst>
          </a:blip>
          <a:stretch>
            <a:fillRect/>
          </a:stretch>
        </p:blipFill>
        <p:spPr>
          <a:xfrm>
            <a:off x="7996705" y="2774023"/>
            <a:ext cx="5594201" cy="4475146"/>
          </a:xfrm>
          <a:prstGeom prst="rect">
            <a:avLst/>
          </a:prstGeom>
        </p:spPr>
      </p:pic>
      <p:pic>
        <p:nvPicPr>
          <p:cNvPr id="7" name="Picture 23">
            <a:extLst>
              <a:ext uri="{FF2B5EF4-FFF2-40B4-BE49-F238E27FC236}">
                <a16:creationId xmlns:a16="http://schemas.microsoft.com/office/drawing/2014/main" id="{E5FB2B7B-0FB8-A3F1-370D-C620980F07F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28109" y="1273996"/>
            <a:ext cx="7583764" cy="3801438"/>
          </a:xfrm>
          <a:prstGeom prst="rect">
            <a:avLst/>
          </a:prstGeom>
        </p:spPr>
      </p:pic>
      <p:sp>
        <p:nvSpPr>
          <p:cNvPr id="8" name="TextBox 7">
            <a:extLst>
              <a:ext uri="{FF2B5EF4-FFF2-40B4-BE49-F238E27FC236}">
                <a16:creationId xmlns:a16="http://schemas.microsoft.com/office/drawing/2014/main" id="{FEEA1E2B-4EC1-5113-D4EB-8FF2F5CF8161}"/>
              </a:ext>
            </a:extLst>
          </p:cNvPr>
          <p:cNvSpPr txBox="1"/>
          <p:nvPr/>
        </p:nvSpPr>
        <p:spPr>
          <a:xfrm>
            <a:off x="1738544" y="1647488"/>
            <a:ext cx="6746836" cy="1477328"/>
          </a:xfrm>
          <a:prstGeom prst="rect">
            <a:avLst/>
          </a:prstGeom>
          <a:noFill/>
        </p:spPr>
        <p:txBody>
          <a:bodyPr wrap="square" lIns="0" tIns="0" rIns="0" bIns="0" rtlCol="0">
            <a:spAutoFit/>
          </a:bodyPr>
          <a:lstStyle/>
          <a:p>
            <a:pPr lvl="0" algn="ctr"/>
            <a:r>
              <a:rPr lang="en-US" sz="4800" b="1" dirty="0" err="1">
                <a:solidFill>
                  <a:srgbClr val="FF0000"/>
                </a:solidFill>
                <a:latin typeface="Calibri" panose="020F0502020204030204" pitchFamily="34" charset="0"/>
                <a:cs typeface="Calibri" panose="020F0502020204030204" pitchFamily="34" charset="0"/>
              </a:rPr>
              <a:t>Hoạt</a:t>
            </a:r>
            <a:r>
              <a:rPr lang="en-US" sz="4800" b="1" dirty="0">
                <a:solidFill>
                  <a:srgbClr val="FF0000"/>
                </a:solidFill>
                <a:latin typeface="Calibri" panose="020F0502020204030204" pitchFamily="34" charset="0"/>
                <a:cs typeface="Calibri" panose="020F0502020204030204" pitchFamily="34" charset="0"/>
              </a:rPr>
              <a:t> </a:t>
            </a:r>
            <a:r>
              <a:rPr lang="en-US" sz="4800" b="1" dirty="0" err="1">
                <a:solidFill>
                  <a:srgbClr val="FF0000"/>
                </a:solidFill>
                <a:latin typeface="Calibri" panose="020F0502020204030204" pitchFamily="34" charset="0"/>
                <a:cs typeface="Calibri" panose="020F0502020204030204" pitchFamily="34" charset="0"/>
              </a:rPr>
              <a:t>động</a:t>
            </a:r>
            <a:r>
              <a:rPr lang="en-US" sz="4800" b="1" dirty="0">
                <a:solidFill>
                  <a:srgbClr val="FF0000"/>
                </a:solidFill>
                <a:latin typeface="Calibri" panose="020F0502020204030204" pitchFamily="34" charset="0"/>
                <a:cs typeface="Calibri" panose="020F0502020204030204" pitchFamily="34" charset="0"/>
              </a:rPr>
              <a:t> 2: </a:t>
            </a:r>
            <a:r>
              <a:rPr lang="en-US" sz="4800" b="1" dirty="0" err="1">
                <a:solidFill>
                  <a:srgbClr val="FF0000"/>
                </a:solidFill>
                <a:latin typeface="Calibri" panose="020F0502020204030204" pitchFamily="34" charset="0"/>
                <a:cs typeface="Calibri" panose="020F0502020204030204" pitchFamily="34" charset="0"/>
              </a:rPr>
              <a:t>Tìm</a:t>
            </a:r>
            <a:r>
              <a:rPr lang="en-US" sz="4800" b="1" dirty="0">
                <a:solidFill>
                  <a:srgbClr val="FF0000"/>
                </a:solidFill>
                <a:latin typeface="Calibri" panose="020F0502020204030204" pitchFamily="34" charset="0"/>
                <a:cs typeface="Calibri" panose="020F0502020204030204" pitchFamily="34" charset="0"/>
              </a:rPr>
              <a:t> </a:t>
            </a:r>
            <a:r>
              <a:rPr lang="en-US" sz="4800" b="1" dirty="0" err="1">
                <a:solidFill>
                  <a:srgbClr val="FF0000"/>
                </a:solidFill>
                <a:latin typeface="Calibri" panose="020F0502020204030204" pitchFamily="34" charset="0"/>
                <a:cs typeface="Calibri" panose="020F0502020204030204" pitchFamily="34" charset="0"/>
              </a:rPr>
              <a:t>hiểu</a:t>
            </a:r>
            <a:r>
              <a:rPr lang="en-US" sz="4800" b="1" dirty="0">
                <a:solidFill>
                  <a:srgbClr val="FF0000"/>
                </a:solidFill>
                <a:latin typeface="Calibri" panose="020F0502020204030204" pitchFamily="34" charset="0"/>
                <a:cs typeface="Calibri" panose="020F0502020204030204" pitchFamily="34" charset="0"/>
              </a:rPr>
              <a:t> </a:t>
            </a:r>
            <a:r>
              <a:rPr lang="en-US" sz="4800" b="1" dirty="0" err="1">
                <a:solidFill>
                  <a:srgbClr val="FF0000"/>
                </a:solidFill>
                <a:latin typeface="Calibri" panose="020F0502020204030204" pitchFamily="34" charset="0"/>
                <a:cs typeface="Calibri" panose="020F0502020204030204" pitchFamily="34" charset="0"/>
              </a:rPr>
              <a:t>hành</a:t>
            </a:r>
            <a:r>
              <a:rPr lang="en-US" sz="4800" b="1" dirty="0">
                <a:solidFill>
                  <a:srgbClr val="FF0000"/>
                </a:solidFill>
                <a:latin typeface="Calibri" panose="020F0502020204030204" pitchFamily="34" charset="0"/>
                <a:cs typeface="Calibri" panose="020F0502020204030204" pitchFamily="34" charset="0"/>
              </a:rPr>
              <a:t> vi </a:t>
            </a:r>
            <a:r>
              <a:rPr lang="en-US" sz="4800" b="1" dirty="0" err="1">
                <a:solidFill>
                  <a:srgbClr val="FF0000"/>
                </a:solidFill>
                <a:latin typeface="Calibri" panose="020F0502020204030204" pitchFamily="34" charset="0"/>
                <a:cs typeface="Calibri" panose="020F0502020204030204" pitchFamily="34" charset="0"/>
              </a:rPr>
              <a:t>xâm</a:t>
            </a:r>
            <a:r>
              <a:rPr lang="en-US" sz="4800" b="1" dirty="0">
                <a:solidFill>
                  <a:srgbClr val="FF0000"/>
                </a:solidFill>
                <a:latin typeface="Calibri" panose="020F0502020204030204" pitchFamily="34" charset="0"/>
                <a:cs typeface="Calibri" panose="020F0502020204030204" pitchFamily="34" charset="0"/>
              </a:rPr>
              <a:t> </a:t>
            </a:r>
            <a:r>
              <a:rPr lang="en-US" sz="4800" b="1" dirty="0" err="1">
                <a:solidFill>
                  <a:srgbClr val="FF0000"/>
                </a:solidFill>
                <a:latin typeface="Calibri" panose="020F0502020204030204" pitchFamily="34" charset="0"/>
                <a:cs typeface="Calibri" panose="020F0502020204030204" pitchFamily="34" charset="0"/>
              </a:rPr>
              <a:t>hại</a:t>
            </a:r>
            <a:r>
              <a:rPr lang="en-US" sz="4800" b="1" dirty="0">
                <a:solidFill>
                  <a:srgbClr val="FF0000"/>
                </a:solidFill>
                <a:latin typeface="Calibri" panose="020F0502020204030204" pitchFamily="34" charset="0"/>
                <a:cs typeface="Calibri" panose="020F0502020204030204" pitchFamily="34" charset="0"/>
              </a:rPr>
              <a:t> </a:t>
            </a:r>
            <a:r>
              <a:rPr lang="en-US" sz="4800" b="1" dirty="0" err="1">
                <a:solidFill>
                  <a:srgbClr val="FF0000"/>
                </a:solidFill>
                <a:latin typeface="Calibri" panose="020F0502020204030204" pitchFamily="34" charset="0"/>
                <a:cs typeface="Calibri" panose="020F0502020204030204" pitchFamily="34" charset="0"/>
              </a:rPr>
              <a:t>trẻ</a:t>
            </a:r>
            <a:r>
              <a:rPr lang="en-US" sz="4800" b="1" dirty="0">
                <a:solidFill>
                  <a:srgbClr val="FF0000"/>
                </a:solidFill>
                <a:latin typeface="Calibri" panose="020F0502020204030204" pitchFamily="34" charset="0"/>
                <a:cs typeface="Calibri" panose="020F0502020204030204" pitchFamily="34" charset="0"/>
              </a:rPr>
              <a:t> </a:t>
            </a:r>
            <a:r>
              <a:rPr lang="en-US" sz="4800" b="1" dirty="0" err="1">
                <a:solidFill>
                  <a:srgbClr val="FF0000"/>
                </a:solidFill>
                <a:latin typeface="Calibri" panose="020F0502020204030204" pitchFamily="34" charset="0"/>
                <a:cs typeface="Calibri" panose="020F0502020204030204" pitchFamily="34" charset="0"/>
              </a:rPr>
              <a:t>em</a:t>
            </a:r>
            <a:endParaRPr kumimoji="0" lang="en-US" sz="48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45191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3C256B8-A77F-CEC5-F1D3-E40B7AA165FF}"/>
              </a:ext>
            </a:extLst>
          </p:cNvPr>
          <p:cNvSpPr txBox="1"/>
          <p:nvPr/>
        </p:nvSpPr>
        <p:spPr>
          <a:xfrm>
            <a:off x="3068549" y="655103"/>
            <a:ext cx="6096000" cy="255454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V</a:t>
            </a:r>
            <a:r>
              <a:rPr kumimoji="0" lang="vi-VN" sz="4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ề nhà</a:t>
            </a:r>
            <a:r>
              <a:rPr kumimoji="0" lang="en-US" sz="4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Thảo luận cùng người thân về các tình huống trẻ em có nguy cơ bị xâm hại.</a:t>
            </a:r>
            <a:endParaRPr kumimoji="0" lang="en-US" sz="5400" b="1" i="0" u="none" strike="noStrike" kern="1200" cap="none" spc="0" normalizeH="0" baseline="0" noProof="0" dirty="0">
              <a:ln>
                <a:noFill/>
              </a:ln>
              <a:solidFill>
                <a:srgbClr val="5B9BD5">
                  <a:lumMod val="75000"/>
                </a:srgbClr>
              </a:solidFill>
              <a:effectLst/>
              <a:uLnTx/>
              <a:uFillTx/>
              <a:latin typeface="Cambria" panose="02040503050406030204" pitchFamily="18" charset="0"/>
              <a:ea typeface="Cambria" panose="02040503050406030204" pitchFamily="18" charset="0"/>
              <a:cs typeface="+mn-cs"/>
            </a:endParaRPr>
          </a:p>
        </p:txBody>
      </p:sp>
      <p:pic>
        <p:nvPicPr>
          <p:cNvPr id="17" name="Picture 16">
            <a:extLst>
              <a:ext uri="{FF2B5EF4-FFF2-40B4-BE49-F238E27FC236}">
                <a16:creationId xmlns:a16="http://schemas.microsoft.com/office/drawing/2014/main" id="{40EDB408-4A0C-43FA-2E62-07DBC34FD57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6716" l="46812" r="63261">
                        <a14:foregroundMark x1="53841" y1="93134" x2="56232" y2="92836"/>
                        <a14:foregroundMark x1="52391" y1="96716" x2="55435" y2="95672"/>
                        <a14:backgroundMark x1="53841" y1="40299" x2="53841" y2="40299"/>
                        <a14:backgroundMark x1="55507" y1="51343" x2="55507" y2="51343"/>
                        <a14:backgroundMark x1="55217" y1="58358" x2="55217" y2="58358"/>
                        <a14:backgroundMark x1="54275" y1="62388" x2="54275" y2="62388"/>
                        <a14:backgroundMark x1="55217" y1="62388" x2="55217" y2="62388"/>
                        <a14:backgroundMark x1="53043" y1="68060" x2="53043" y2="68060"/>
                        <a14:backgroundMark x1="57174" y1="47164" x2="57174" y2="47164"/>
                        <a14:backgroundMark x1="56957" y1="47910" x2="56957" y2="47910"/>
                      </a14:backgroundRemoval>
                    </a14:imgEffect>
                  </a14:imgLayer>
                </a14:imgProps>
              </a:ext>
              <a:ext uri="{28A0092B-C50C-407E-A947-70E740481C1C}">
                <a14:useLocalDpi xmlns:a14="http://schemas.microsoft.com/office/drawing/2010/main" val="0"/>
              </a:ext>
            </a:extLst>
          </a:blip>
          <a:srcRect l="44896" r="34687" b="-205"/>
          <a:stretch/>
        </p:blipFill>
        <p:spPr>
          <a:xfrm>
            <a:off x="10469366" y="2310830"/>
            <a:ext cx="1925834" cy="4589019"/>
          </a:xfrm>
          <a:prstGeom prst="rect">
            <a:avLst/>
          </a:prstGeom>
        </p:spPr>
      </p:pic>
    </p:spTree>
    <p:extLst>
      <p:ext uri="{BB962C8B-B14F-4D97-AF65-F5344CB8AC3E}">
        <p14:creationId xmlns:p14="http://schemas.microsoft.com/office/powerpoint/2010/main" val="32452731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pic>
        <p:nvPicPr>
          <p:cNvPr id="4" name="Hình ảnh 15">
            <a:extLst>
              <a:ext uri="{FF2B5EF4-FFF2-40B4-BE49-F238E27FC236}">
                <a16:creationId xmlns:a16="http://schemas.microsoft.com/office/drawing/2014/main" id="{6CA1C907-3C3E-EFDD-CBB6-06A7C23174B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6327" b="87347" l="16837" r="82857">
                        <a14:foregroundMark x1="42041" y1="83673" x2="42857" y2="86429"/>
                        <a14:foregroundMark x1="52755" y1="86429" x2="53776" y2="87347"/>
                        <a14:foregroundMark x1="41633" y1="16327" x2="39694" y2="16735"/>
                      </a14:backgroundRemoval>
                    </a14:imgEffect>
                  </a14:imgLayer>
                </a14:imgProps>
              </a:ext>
              <a:ext uri="{28A0092B-C50C-407E-A947-70E740481C1C}">
                <a14:useLocalDpi xmlns:a14="http://schemas.microsoft.com/office/drawing/2010/main" val="0"/>
              </a:ext>
            </a:extLst>
          </a:blip>
          <a:srcRect l="8645" t="8173" r="8611" b="8386"/>
          <a:stretch/>
        </p:blipFill>
        <p:spPr>
          <a:xfrm flipH="1">
            <a:off x="7219559" y="1454643"/>
            <a:ext cx="5376372" cy="5294499"/>
          </a:xfrm>
          <a:prstGeom prst="rect">
            <a:avLst/>
          </a:prstGeom>
        </p:spPr>
      </p:pic>
      <p:sp>
        <p:nvSpPr>
          <p:cNvPr id="6" name="Flowchart: Alternate Process 5">
            <a:extLst>
              <a:ext uri="{FF2B5EF4-FFF2-40B4-BE49-F238E27FC236}">
                <a16:creationId xmlns:a16="http://schemas.microsoft.com/office/drawing/2014/main" id="{BC33F8BD-3F1A-9443-93D1-A0E322A5E476}"/>
              </a:ext>
            </a:extLst>
          </p:cNvPr>
          <p:cNvSpPr/>
          <p:nvPr/>
        </p:nvSpPr>
        <p:spPr>
          <a:xfrm>
            <a:off x="289334" y="2093372"/>
            <a:ext cx="7573642" cy="4017042"/>
          </a:xfrm>
          <a:prstGeom prst="flowChartAlternateProcess">
            <a:avLst/>
          </a:prstGeom>
          <a:solidFill>
            <a:srgbClr val="FFFFCC"/>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a:ln>
                  <a:noFill/>
                </a:ln>
                <a:solidFill>
                  <a:srgbClr val="44546A"/>
                </a:solidFill>
                <a:effectLst/>
                <a:uLnTx/>
                <a:uFillTx/>
                <a:latin typeface="Calibri" panose="020F0502020204030204"/>
                <a:ea typeface="+mn-ea"/>
                <a:cs typeface="+mn-cs"/>
              </a:rPr>
              <a:t>….</a:t>
            </a:r>
          </a:p>
        </p:txBody>
      </p:sp>
      <p:sp>
        <p:nvSpPr>
          <p:cNvPr id="8" name="TextBox 7">
            <a:extLst>
              <a:ext uri="{FF2B5EF4-FFF2-40B4-BE49-F238E27FC236}">
                <a16:creationId xmlns:a16="http://schemas.microsoft.com/office/drawing/2014/main" id="{7DB84613-7171-7AA2-9CD0-B33E30AA6354}"/>
              </a:ext>
            </a:extLst>
          </p:cNvPr>
          <p:cNvSpPr txBox="1"/>
          <p:nvPr/>
        </p:nvSpPr>
        <p:spPr>
          <a:xfrm>
            <a:off x="643976" y="2248220"/>
            <a:ext cx="233486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Calibri" panose="020F0502020204030204"/>
                <a:ea typeface="+mn-ea"/>
                <a:cs typeface="+mn-cs"/>
              </a:rPr>
              <a:t>Ưu điểm:</a:t>
            </a:r>
          </a:p>
        </p:txBody>
      </p:sp>
      <p:pic>
        <p:nvPicPr>
          <p:cNvPr id="2" name="Picture 1">
            <a:extLst>
              <a:ext uri="{FF2B5EF4-FFF2-40B4-BE49-F238E27FC236}">
                <a16:creationId xmlns:a16="http://schemas.microsoft.com/office/drawing/2014/main" id="{1A562129-247E-5E3D-9477-54D698624891}"/>
              </a:ext>
            </a:extLst>
          </p:cNvPr>
          <p:cNvPicPr>
            <a:picLocks noChangeAspect="1"/>
          </p:cNvPicPr>
          <p:nvPr/>
        </p:nvPicPr>
        <p:blipFill>
          <a:blip r:embed="rId5"/>
          <a:stretch>
            <a:fillRect/>
          </a:stretch>
        </p:blipFill>
        <p:spPr>
          <a:xfrm>
            <a:off x="0" y="340546"/>
            <a:ext cx="12046740" cy="1566808"/>
          </a:xfrm>
          <a:prstGeom prst="rect">
            <a:avLst/>
          </a:prstGeom>
        </p:spPr>
      </p:pic>
    </p:spTree>
    <p:extLst>
      <p:ext uri="{BB962C8B-B14F-4D97-AF65-F5344CB8AC3E}">
        <p14:creationId xmlns:p14="http://schemas.microsoft.com/office/powerpoint/2010/main" val="3329632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3000" fill="hold"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par>
                                <p:cTn id="11" presetID="32" presetClass="emph" presetSubtype="0" repeatCount="2000" fill="hold" nodeType="withEffect">
                                  <p:stCondLst>
                                    <p:cond delay="0"/>
                                  </p:stCondLst>
                                  <p:childTnLst>
                                    <p:animRot by="120000">
                                      <p:cBhvr>
                                        <p:cTn id="12" dur="100" fill="hold">
                                          <p:stCondLst>
                                            <p:cond delay="0"/>
                                          </p:stCondLst>
                                        </p:cTn>
                                        <p:tgtEl>
                                          <p:spTgt spid="4"/>
                                        </p:tgtEl>
                                        <p:attrNameLst>
                                          <p:attrName>r</p:attrName>
                                        </p:attrNameLst>
                                      </p:cBhvr>
                                    </p:animRot>
                                    <p:animRot by="-240000">
                                      <p:cBhvr>
                                        <p:cTn id="13" dur="200" fill="hold">
                                          <p:stCondLst>
                                            <p:cond delay="200"/>
                                          </p:stCondLst>
                                        </p:cTn>
                                        <p:tgtEl>
                                          <p:spTgt spid="4"/>
                                        </p:tgtEl>
                                        <p:attrNameLst>
                                          <p:attrName>r</p:attrName>
                                        </p:attrNameLst>
                                      </p:cBhvr>
                                    </p:animRot>
                                    <p:animRot by="240000">
                                      <p:cBhvr>
                                        <p:cTn id="14" dur="200" fill="hold">
                                          <p:stCondLst>
                                            <p:cond delay="400"/>
                                          </p:stCondLst>
                                        </p:cTn>
                                        <p:tgtEl>
                                          <p:spTgt spid="4"/>
                                        </p:tgtEl>
                                        <p:attrNameLst>
                                          <p:attrName>r</p:attrName>
                                        </p:attrNameLst>
                                      </p:cBhvr>
                                    </p:animRot>
                                    <p:animRot by="-240000">
                                      <p:cBhvr>
                                        <p:cTn id="15" dur="200" fill="hold">
                                          <p:stCondLst>
                                            <p:cond delay="600"/>
                                          </p:stCondLst>
                                        </p:cTn>
                                        <p:tgtEl>
                                          <p:spTgt spid="4"/>
                                        </p:tgtEl>
                                        <p:attrNameLst>
                                          <p:attrName>r</p:attrName>
                                        </p:attrNameLst>
                                      </p:cBhvr>
                                    </p:animRot>
                                    <p:animRot by="120000">
                                      <p:cBhvr>
                                        <p:cTn id="16" dur="200" fill="hold">
                                          <p:stCondLst>
                                            <p:cond delay="800"/>
                                          </p:stCondLst>
                                        </p:cTn>
                                        <p:tgtEl>
                                          <p:spTgt spid="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pic>
        <p:nvPicPr>
          <p:cNvPr id="5" name="Hình ảnh 15">
            <a:extLst>
              <a:ext uri="{FF2B5EF4-FFF2-40B4-BE49-F238E27FC236}">
                <a16:creationId xmlns:a16="http://schemas.microsoft.com/office/drawing/2014/main" id="{B375D944-3212-73DE-AC06-141F8CDF8C8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6327" b="87347" l="16837" r="82857">
                        <a14:foregroundMark x1="42041" y1="83673" x2="42857" y2="86429"/>
                        <a14:foregroundMark x1="52755" y1="86429" x2="53776" y2="87347"/>
                        <a14:foregroundMark x1="41633" y1="16327" x2="39694" y2="16735"/>
                      </a14:backgroundRemoval>
                    </a14:imgEffect>
                  </a14:imgLayer>
                </a14:imgProps>
              </a:ext>
              <a:ext uri="{28A0092B-C50C-407E-A947-70E740481C1C}">
                <a14:useLocalDpi xmlns:a14="http://schemas.microsoft.com/office/drawing/2010/main" val="0"/>
              </a:ext>
            </a:extLst>
          </a:blip>
          <a:srcRect l="8645" t="8173" r="8611" b="8386"/>
          <a:stretch/>
        </p:blipFill>
        <p:spPr>
          <a:xfrm flipH="1">
            <a:off x="7219559" y="1454643"/>
            <a:ext cx="5376372" cy="5294499"/>
          </a:xfrm>
          <a:prstGeom prst="rect">
            <a:avLst/>
          </a:prstGeom>
        </p:spPr>
      </p:pic>
      <p:sp>
        <p:nvSpPr>
          <p:cNvPr id="7" name="Flowchart: Alternate Process 6">
            <a:extLst>
              <a:ext uri="{FF2B5EF4-FFF2-40B4-BE49-F238E27FC236}">
                <a16:creationId xmlns:a16="http://schemas.microsoft.com/office/drawing/2014/main" id="{97ACA998-ED6B-D2E6-E6A5-64BA8F01816C}"/>
              </a:ext>
            </a:extLst>
          </p:cNvPr>
          <p:cNvSpPr/>
          <p:nvPr/>
        </p:nvSpPr>
        <p:spPr>
          <a:xfrm>
            <a:off x="289334" y="2093372"/>
            <a:ext cx="7573642" cy="4017042"/>
          </a:xfrm>
          <a:prstGeom prst="flowChartAlternateProcess">
            <a:avLst/>
          </a:prstGeom>
          <a:solidFill>
            <a:srgbClr val="FFFFCC"/>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a:ln>
                  <a:noFill/>
                </a:ln>
                <a:solidFill>
                  <a:srgbClr val="44546A"/>
                </a:solidFill>
                <a:effectLst/>
                <a:uLnTx/>
                <a:uFillTx/>
                <a:latin typeface="Calibri" panose="020F0502020204030204"/>
                <a:ea typeface="+mn-ea"/>
                <a:cs typeface="+mn-cs"/>
              </a:rPr>
              <a:t>….</a:t>
            </a:r>
          </a:p>
        </p:txBody>
      </p:sp>
      <p:sp>
        <p:nvSpPr>
          <p:cNvPr id="8" name="TextBox 7">
            <a:extLst>
              <a:ext uri="{FF2B5EF4-FFF2-40B4-BE49-F238E27FC236}">
                <a16:creationId xmlns:a16="http://schemas.microsoft.com/office/drawing/2014/main" id="{BC8EE888-7E1F-3C3C-D0C2-8E104B526E76}"/>
              </a:ext>
            </a:extLst>
          </p:cNvPr>
          <p:cNvSpPr txBox="1"/>
          <p:nvPr/>
        </p:nvSpPr>
        <p:spPr>
          <a:xfrm>
            <a:off x="643976" y="2248220"/>
            <a:ext cx="233486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Calibri" panose="020F0502020204030204"/>
                <a:ea typeface="+mn-ea"/>
                <a:cs typeface="+mn-cs"/>
              </a:rPr>
              <a:t>Hạn chế:</a:t>
            </a:r>
          </a:p>
        </p:txBody>
      </p:sp>
      <p:pic>
        <p:nvPicPr>
          <p:cNvPr id="2" name="Picture 1">
            <a:extLst>
              <a:ext uri="{FF2B5EF4-FFF2-40B4-BE49-F238E27FC236}">
                <a16:creationId xmlns:a16="http://schemas.microsoft.com/office/drawing/2014/main" id="{E9248B66-24DD-E4E5-66CE-356A38CB3EFC}"/>
              </a:ext>
            </a:extLst>
          </p:cNvPr>
          <p:cNvPicPr>
            <a:picLocks noChangeAspect="1"/>
          </p:cNvPicPr>
          <p:nvPr/>
        </p:nvPicPr>
        <p:blipFill>
          <a:blip r:embed="rId5"/>
          <a:stretch>
            <a:fillRect/>
          </a:stretch>
        </p:blipFill>
        <p:spPr>
          <a:xfrm>
            <a:off x="0" y="359596"/>
            <a:ext cx="12046740" cy="1566808"/>
          </a:xfrm>
          <a:prstGeom prst="rect">
            <a:avLst/>
          </a:prstGeom>
        </p:spPr>
      </p:pic>
    </p:spTree>
    <p:extLst>
      <p:ext uri="{BB962C8B-B14F-4D97-AF65-F5344CB8AC3E}">
        <p14:creationId xmlns:p14="http://schemas.microsoft.com/office/powerpoint/2010/main" val="364150345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3000" fill="hold" nodeType="with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par>
                                <p:cTn id="11" presetID="32" presetClass="emph" presetSubtype="0" repeatCount="2000" fill="hold" nodeType="withEffect">
                                  <p:stCondLst>
                                    <p:cond delay="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ình ảnh 3">
            <a:extLst>
              <a:ext uri="{FF2B5EF4-FFF2-40B4-BE49-F238E27FC236}">
                <a16:creationId xmlns:a16="http://schemas.microsoft.com/office/drawing/2014/main" id="{D9AEFEE2-D743-8F05-2EB6-EF8DDC248EE6}"/>
              </a:ext>
            </a:extLst>
          </p:cNvPr>
          <p:cNvPicPr>
            <a:picLocks noChangeAspect="1"/>
          </p:cNvPicPr>
          <p:nvPr/>
        </p:nvPicPr>
        <p:blipFill rotWithShape="1">
          <a:blip r:embed="rId2">
            <a:extLst>
              <a:ext uri="{28A0092B-C50C-407E-A947-70E740481C1C}">
                <a14:useLocalDpi xmlns:a14="http://schemas.microsoft.com/office/drawing/2010/main" val="0"/>
              </a:ext>
            </a:extLst>
          </a:blip>
          <a:srcRect t="4285" b="23843"/>
          <a:stretch/>
        </p:blipFill>
        <p:spPr>
          <a:xfrm>
            <a:off x="20" y="1282"/>
            <a:ext cx="12191980" cy="6856718"/>
          </a:xfrm>
          <a:prstGeom prst="rect">
            <a:avLst/>
          </a:prstGeom>
        </p:spPr>
      </p:pic>
      <p:sp>
        <p:nvSpPr>
          <p:cNvPr id="10" name="TextBox 10">
            <a:extLst>
              <a:ext uri="{FF2B5EF4-FFF2-40B4-BE49-F238E27FC236}">
                <a16:creationId xmlns:a16="http://schemas.microsoft.com/office/drawing/2014/main" id="{BF2331F6-BFD7-7F84-63EF-850002B03814}"/>
              </a:ext>
            </a:extLst>
          </p:cNvPr>
          <p:cNvSpPr txBox="1"/>
          <p:nvPr/>
        </p:nvSpPr>
        <p:spPr>
          <a:xfrm>
            <a:off x="190647" y="25848"/>
            <a:ext cx="12001333" cy="1195712"/>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6000" b="1" i="0" u="none" strike="noStrike" kern="1200" cap="none" spc="0" normalizeH="0" baseline="0" noProof="0">
                <a:ln w="190500">
                  <a:solidFill>
                    <a:prstClr val="white"/>
                  </a:solidFill>
                  <a:prstDash val="solid"/>
                </a:ln>
                <a:solidFill>
                  <a:prstClr val="white"/>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Phương hướng hoạt động Tuần …</a:t>
            </a:r>
            <a:endParaRPr kumimoji="0" lang="en-US" sz="6000" b="1" i="0" u="none" strike="noStrike" kern="1200" cap="none" spc="0" normalizeH="0" baseline="0" noProof="0" dirty="0">
              <a:ln w="190500">
                <a:solidFill>
                  <a:prstClr val="white"/>
                </a:solidFill>
                <a:prstDash val="solid"/>
              </a:ln>
              <a:solidFill>
                <a:prstClr val="white"/>
              </a:solidFill>
              <a:effectLst>
                <a:outerShdw blurRad="12700" dist="38100" dir="2700000" algn="tl" rotWithShape="0">
                  <a:srgbClr val="5B9BD5">
                    <a:lumMod val="60000"/>
                    <a:lumOff val="40000"/>
                  </a:srgbClr>
                </a:outerShdw>
              </a:effectLst>
              <a:uLnTx/>
              <a:uFillTx/>
              <a:latin typeface="Calibri" panose="020F0502020204030204"/>
              <a:ea typeface="+mn-ea"/>
              <a:cs typeface="+mn-cs"/>
            </a:endParaRPr>
          </a:p>
        </p:txBody>
      </p:sp>
      <p:sp>
        <p:nvSpPr>
          <p:cNvPr id="12" name="TextBox 10">
            <a:extLst>
              <a:ext uri="{FF2B5EF4-FFF2-40B4-BE49-F238E27FC236}">
                <a16:creationId xmlns:a16="http://schemas.microsoft.com/office/drawing/2014/main" id="{D9D57F1F-C214-7EC9-7911-C032E4EA8E26}"/>
              </a:ext>
            </a:extLst>
          </p:cNvPr>
          <p:cNvSpPr txBox="1"/>
          <p:nvPr/>
        </p:nvSpPr>
        <p:spPr>
          <a:xfrm>
            <a:off x="190667" y="57199"/>
            <a:ext cx="12001333" cy="1195712"/>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6000" b="1" i="0" u="none" strike="noStrike" kern="1200" cap="none" spc="0" normalizeH="0" baseline="0" noProof="0" dirty="0" err="1">
                <a:ln w="28575">
                  <a:solidFill>
                    <a:srgbClr val="002060"/>
                  </a:solidFill>
                  <a:prstDash val="solid"/>
                </a:ln>
                <a:solidFill>
                  <a:srgbClr val="4472C4">
                    <a:lumMod val="40000"/>
                    <a:lumOff val="6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P</a:t>
            </a:r>
            <a:r>
              <a:rPr kumimoji="0" lang="en-US" sz="6000" b="1" i="0" u="none" strike="noStrike" kern="1200" cap="none" spc="0" normalizeH="0" baseline="0" noProof="0" dirty="0" err="1">
                <a:ln w="28575">
                  <a:solidFill>
                    <a:srgbClr val="002060"/>
                  </a:solidFill>
                  <a:prstDash val="solid"/>
                </a:ln>
                <a:solidFill>
                  <a:srgbClr val="FFC000">
                    <a:lumMod val="40000"/>
                    <a:lumOff val="6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h</a:t>
            </a:r>
            <a:r>
              <a:rPr kumimoji="0" lang="en-US" sz="6000" b="1" i="0" u="none" strike="noStrike" kern="1200" cap="none" spc="0" normalizeH="0" baseline="0" noProof="0" dirty="0" err="1">
                <a:ln w="28575">
                  <a:solidFill>
                    <a:srgbClr val="002060"/>
                  </a:solidFill>
                  <a:prstDash val="solid"/>
                </a:ln>
                <a:solidFill>
                  <a:srgbClr val="F99D9D"/>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ư</a:t>
            </a:r>
            <a:r>
              <a:rPr kumimoji="0" lang="en-US" sz="6000" b="1" i="0" u="none" strike="noStrike" kern="1200" cap="none" spc="0" normalizeH="0" baseline="0" noProof="0" dirty="0" err="1">
                <a:ln w="28575">
                  <a:solidFill>
                    <a:srgbClr val="002060"/>
                  </a:solidFill>
                  <a:prstDash val="solid"/>
                </a:ln>
                <a:solidFill>
                  <a:srgbClr val="70AD47">
                    <a:lumMod val="40000"/>
                    <a:lumOff val="6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ơ</a:t>
            </a:r>
            <a:r>
              <a:rPr kumimoji="0" lang="en-US" sz="6000" b="1" i="0" u="none" strike="noStrike" kern="1200" cap="none" spc="0" normalizeH="0" baseline="0" noProof="0" dirty="0" err="1">
                <a:ln w="28575">
                  <a:solidFill>
                    <a:srgbClr val="002060"/>
                  </a:solidFill>
                  <a:prstDash val="solid"/>
                </a:ln>
                <a:solidFill>
                  <a:srgbClr val="FFCCFF"/>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n</a:t>
            </a:r>
            <a:r>
              <a:rPr kumimoji="0" lang="en-US" sz="6000" b="1" i="0" u="none" strike="noStrike" kern="1200" cap="none" spc="0" normalizeH="0" baseline="0" noProof="0" dirty="0" err="1">
                <a:ln w="28575">
                  <a:solidFill>
                    <a:srgbClr val="002060"/>
                  </a:solidFill>
                  <a:prstDash val="solid"/>
                </a:ln>
                <a:solidFill>
                  <a:srgbClr val="93F2FF"/>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g</a:t>
            </a:r>
            <a:r>
              <a:rPr kumimoji="0" lang="en-US" sz="6000" b="1" i="0" u="none" strike="noStrike" kern="1200" cap="none" spc="0" normalizeH="0" baseline="0" noProof="0" dirty="0">
                <a:ln w="28575">
                  <a:solidFill>
                    <a:srgbClr val="002060"/>
                  </a:solidFill>
                  <a:prstDash val="solid"/>
                </a:ln>
                <a:solidFill>
                  <a:srgbClr val="ED7D31">
                    <a:lumMod val="20000"/>
                    <a:lumOff val="8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 </a:t>
            </a:r>
            <a:r>
              <a:rPr kumimoji="0" lang="en-US" sz="6000" b="1" i="0" u="none" strike="noStrike" kern="1200" cap="none" spc="0" normalizeH="0" baseline="0" noProof="0" dirty="0" err="1">
                <a:ln w="28575">
                  <a:solidFill>
                    <a:srgbClr val="002060"/>
                  </a:solidFill>
                  <a:prstDash val="solid"/>
                </a:ln>
                <a:solidFill>
                  <a:srgbClr val="CC99FF"/>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h</a:t>
            </a:r>
            <a:r>
              <a:rPr kumimoji="0" lang="en-US" sz="6000" b="1" i="0" u="none" strike="noStrike" kern="1200" cap="none" spc="0" normalizeH="0" baseline="0" noProof="0" dirty="0" err="1">
                <a:ln w="28575">
                  <a:solidFill>
                    <a:srgbClr val="002060"/>
                  </a:solidFill>
                  <a:prstDash val="solid"/>
                </a:ln>
                <a:solidFill>
                  <a:srgbClr val="FFCC99"/>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ư</a:t>
            </a:r>
            <a:r>
              <a:rPr kumimoji="0" lang="en-US" sz="6000" b="1" i="0" u="none" strike="noStrike" kern="1200" cap="none" spc="0" normalizeH="0" baseline="0" noProof="0" dirty="0" err="1">
                <a:ln w="28575">
                  <a:solidFill>
                    <a:srgbClr val="002060"/>
                  </a:solidFill>
                  <a:prstDash val="solid"/>
                </a:ln>
                <a:solidFill>
                  <a:srgbClr val="70AD47">
                    <a:lumMod val="40000"/>
                    <a:lumOff val="6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ớ</a:t>
            </a:r>
            <a:r>
              <a:rPr kumimoji="0" lang="en-US" sz="6000" b="1" i="0" u="none" strike="noStrike" kern="1200" cap="none" spc="0" normalizeH="0" baseline="0" noProof="0" dirty="0" err="1">
                <a:ln w="28575">
                  <a:solidFill>
                    <a:srgbClr val="002060"/>
                  </a:solidFill>
                  <a:prstDash val="solid"/>
                </a:ln>
                <a:solidFill>
                  <a:srgbClr val="ACF0FE"/>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n</a:t>
            </a:r>
            <a:r>
              <a:rPr kumimoji="0" lang="en-US" sz="6000" b="1" i="0" u="none" strike="noStrike" kern="1200" cap="none" spc="0" normalizeH="0" baseline="0" noProof="0" dirty="0" err="1">
                <a:ln w="28575">
                  <a:solidFill>
                    <a:srgbClr val="002060"/>
                  </a:solidFill>
                  <a:prstDash val="solid"/>
                </a:ln>
                <a:solidFill>
                  <a:srgbClr val="F99D9D"/>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g</a:t>
            </a:r>
            <a:r>
              <a:rPr kumimoji="0" lang="en-US" sz="6000" b="1" i="0" u="none" strike="noStrike" kern="1200" cap="none" spc="0" normalizeH="0" baseline="0" noProof="0" dirty="0">
                <a:ln w="28575">
                  <a:solidFill>
                    <a:srgbClr val="002060"/>
                  </a:solidFill>
                  <a:prstDash val="solid"/>
                </a:ln>
                <a:solidFill>
                  <a:srgbClr val="ED7D31">
                    <a:lumMod val="20000"/>
                    <a:lumOff val="8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 </a:t>
            </a:r>
            <a:r>
              <a:rPr kumimoji="0" lang="en-US" sz="6000" b="1" i="0" u="none" strike="noStrike" kern="1200" cap="none" spc="0" normalizeH="0" baseline="0" noProof="0" dirty="0" err="1">
                <a:ln w="28575">
                  <a:solidFill>
                    <a:srgbClr val="002060"/>
                  </a:solidFill>
                  <a:prstDash val="solid"/>
                </a:ln>
                <a:solidFill>
                  <a:srgbClr val="C5F1D3"/>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h</a:t>
            </a:r>
            <a:r>
              <a:rPr kumimoji="0" lang="en-US" sz="6000" b="1" i="0" u="none" strike="noStrike" kern="1200" cap="none" spc="0" normalizeH="0" baseline="0" noProof="0" dirty="0" err="1">
                <a:ln w="28575">
                  <a:solidFill>
                    <a:srgbClr val="002060"/>
                  </a:solidFill>
                  <a:prstDash val="solid"/>
                </a:ln>
                <a:solidFill>
                  <a:srgbClr val="FFC000">
                    <a:lumMod val="40000"/>
                    <a:lumOff val="6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o</a:t>
            </a:r>
            <a:r>
              <a:rPr kumimoji="0" lang="en-US" sz="6000" b="1" i="0" u="none" strike="noStrike" kern="1200" cap="none" spc="0" normalizeH="0" baseline="0" noProof="0" dirty="0" err="1">
                <a:ln w="28575">
                  <a:solidFill>
                    <a:srgbClr val="002060"/>
                  </a:solidFill>
                  <a:prstDash val="solid"/>
                </a:ln>
                <a:solidFill>
                  <a:srgbClr val="FFCCFF"/>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ạ</a:t>
            </a:r>
            <a:r>
              <a:rPr kumimoji="0" lang="en-US" sz="6000" b="1" i="0" u="none" strike="noStrike" kern="1200" cap="none" spc="0" normalizeH="0" baseline="0" noProof="0" dirty="0" err="1">
                <a:ln w="28575">
                  <a:solidFill>
                    <a:srgbClr val="002060"/>
                  </a:solidFill>
                  <a:prstDash val="solid"/>
                </a:ln>
                <a:solidFill>
                  <a:srgbClr val="FFCC99"/>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t</a:t>
            </a:r>
            <a:r>
              <a:rPr kumimoji="0" lang="en-US" sz="6000" b="1" i="0" u="none" strike="noStrike" kern="1200" cap="none" spc="0" normalizeH="0" baseline="0" noProof="0" dirty="0">
                <a:ln w="28575">
                  <a:solidFill>
                    <a:srgbClr val="002060"/>
                  </a:solidFill>
                  <a:prstDash val="solid"/>
                </a:ln>
                <a:solidFill>
                  <a:srgbClr val="ED7D31">
                    <a:lumMod val="20000"/>
                    <a:lumOff val="8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 </a:t>
            </a:r>
            <a:r>
              <a:rPr kumimoji="0" lang="en-US" sz="6000" b="1" i="0" u="none" strike="noStrike" kern="1200" cap="none" spc="0" normalizeH="0" baseline="0" noProof="0" dirty="0" err="1">
                <a:ln w="28575">
                  <a:solidFill>
                    <a:srgbClr val="002060"/>
                  </a:solidFill>
                  <a:prstDash val="solid"/>
                </a:ln>
                <a:solidFill>
                  <a:srgbClr val="F99D9D"/>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đ</a:t>
            </a:r>
            <a:r>
              <a:rPr kumimoji="0" lang="en-US" sz="6000" b="1" i="0" u="none" strike="noStrike" kern="1200" cap="none" spc="0" normalizeH="0" baseline="0" noProof="0" dirty="0" err="1">
                <a:ln w="28575">
                  <a:solidFill>
                    <a:srgbClr val="002060"/>
                  </a:solidFill>
                  <a:prstDash val="solid"/>
                </a:ln>
                <a:solidFill>
                  <a:srgbClr val="4472C4">
                    <a:lumMod val="40000"/>
                    <a:lumOff val="6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ộ</a:t>
            </a:r>
            <a:r>
              <a:rPr kumimoji="0" lang="en-US" sz="6000" b="1" i="0" u="none" strike="noStrike" kern="1200" cap="none" spc="0" normalizeH="0" baseline="0" noProof="0" dirty="0" err="1">
                <a:ln w="28575">
                  <a:solidFill>
                    <a:srgbClr val="002060"/>
                  </a:solidFill>
                  <a:prstDash val="solid"/>
                </a:ln>
                <a:solidFill>
                  <a:srgbClr val="ED7D31">
                    <a:lumMod val="40000"/>
                    <a:lumOff val="6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n</a:t>
            </a:r>
            <a:r>
              <a:rPr kumimoji="0" lang="en-US" sz="6000" b="1" i="0" u="none" strike="noStrike" kern="1200" cap="none" spc="0" normalizeH="0" baseline="0" noProof="0" dirty="0" err="1">
                <a:ln w="28575">
                  <a:solidFill>
                    <a:srgbClr val="002060"/>
                  </a:solidFill>
                  <a:prstDash val="solid"/>
                </a:ln>
                <a:solidFill>
                  <a:srgbClr val="70AD47">
                    <a:lumMod val="40000"/>
                    <a:lumOff val="6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g</a:t>
            </a:r>
            <a:r>
              <a:rPr kumimoji="0" lang="en-US" sz="6000" b="1" i="0" u="none" strike="noStrike" kern="1200" cap="none" spc="0" normalizeH="0" baseline="0" noProof="0" dirty="0">
                <a:ln w="28575">
                  <a:solidFill>
                    <a:srgbClr val="002060"/>
                  </a:solidFill>
                  <a:prstDash val="solid"/>
                </a:ln>
                <a:solidFill>
                  <a:srgbClr val="ED7D31">
                    <a:lumMod val="20000"/>
                    <a:lumOff val="8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 </a:t>
            </a:r>
            <a:r>
              <a:rPr kumimoji="0" lang="en-US" sz="6000" b="1" i="0" u="none" strike="noStrike" kern="1200" cap="none" spc="0" normalizeH="0" baseline="0" noProof="0" dirty="0" err="1">
                <a:ln w="28575">
                  <a:solidFill>
                    <a:srgbClr val="002060"/>
                  </a:solidFill>
                  <a:prstDash val="solid"/>
                </a:ln>
                <a:solidFill>
                  <a:srgbClr val="93F2FF"/>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T</a:t>
            </a:r>
            <a:r>
              <a:rPr kumimoji="0" lang="en-US" sz="6000" b="1" i="0" u="none" strike="noStrike" kern="1200" cap="none" spc="0" normalizeH="0" baseline="0" noProof="0" dirty="0" err="1">
                <a:ln w="28575">
                  <a:solidFill>
                    <a:srgbClr val="002060"/>
                  </a:solidFill>
                  <a:prstDash val="solid"/>
                </a:ln>
                <a:solidFill>
                  <a:srgbClr val="CC99FF"/>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u</a:t>
            </a:r>
            <a:r>
              <a:rPr kumimoji="0" lang="en-US" sz="6000" b="1" i="0" u="none" strike="noStrike" kern="1200" cap="none" spc="0" normalizeH="0" baseline="0" noProof="0" dirty="0" err="1">
                <a:ln w="28575">
                  <a:solidFill>
                    <a:srgbClr val="002060"/>
                  </a:solidFill>
                  <a:prstDash val="solid"/>
                </a:ln>
                <a:solidFill>
                  <a:srgbClr val="FFC000">
                    <a:lumMod val="40000"/>
                    <a:lumOff val="6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ầ</a:t>
            </a:r>
            <a:r>
              <a:rPr kumimoji="0" lang="en-US" sz="6000" b="1" i="0" u="none" strike="noStrike" kern="1200" cap="none" spc="0" normalizeH="0" baseline="0" noProof="0" dirty="0" err="1">
                <a:ln w="28575">
                  <a:solidFill>
                    <a:srgbClr val="002060"/>
                  </a:solidFill>
                  <a:prstDash val="solid"/>
                </a:ln>
                <a:solidFill>
                  <a:srgbClr val="4472C4">
                    <a:lumMod val="40000"/>
                    <a:lumOff val="6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n</a:t>
            </a:r>
            <a:r>
              <a:rPr kumimoji="0" lang="en-US" sz="6000" b="1" i="0" u="none" strike="noStrike" kern="1200" cap="none" spc="0" normalizeH="0" baseline="0" noProof="0" dirty="0">
                <a:ln w="28575">
                  <a:solidFill>
                    <a:srgbClr val="002060"/>
                  </a:solidFill>
                  <a:prstDash val="solid"/>
                </a:ln>
                <a:solidFill>
                  <a:srgbClr val="ED7D31">
                    <a:lumMod val="20000"/>
                    <a:lumOff val="80000"/>
                  </a:srgbClr>
                </a:solidFill>
                <a:effectLst>
                  <a:outerShdw blurRad="12700" dist="38100" dir="2700000" algn="tl" rotWithShape="0">
                    <a:srgbClr val="5B9BD5">
                      <a:lumMod val="60000"/>
                      <a:lumOff val="40000"/>
                    </a:srgbClr>
                  </a:outerShdw>
                </a:effectLst>
                <a:uLnTx/>
                <a:uFillTx/>
                <a:latin typeface="Calibri" panose="020F0502020204030204"/>
                <a:ea typeface="+mn-ea"/>
                <a:cs typeface="+mn-cs"/>
              </a:rPr>
              <a:t> …</a:t>
            </a:r>
            <a:endParaRPr kumimoji="0" lang="en-US" sz="6000" b="1" i="0" u="none" strike="noStrike" kern="1200" cap="none" spc="0" normalizeH="0" baseline="0" noProof="0" dirty="0">
              <a:ln w="28575">
                <a:solidFill>
                  <a:srgbClr val="002060"/>
                </a:solidFill>
                <a:prstDash val="solid"/>
              </a:ln>
              <a:solidFill>
                <a:srgbClr val="F09CF2"/>
              </a:solidFill>
              <a:effectLst>
                <a:outerShdw blurRad="12700" dist="38100" dir="2700000" algn="tl" rotWithShape="0">
                  <a:srgbClr val="5B9BD5">
                    <a:lumMod val="60000"/>
                    <a:lumOff val="40000"/>
                  </a:srgbClr>
                </a:outerShdw>
              </a:effectLst>
              <a:uLnTx/>
              <a:uFillTx/>
              <a:latin typeface="Calibri" panose="020F0502020204030204"/>
              <a:ea typeface="+mn-ea"/>
              <a:cs typeface="+mn-cs"/>
            </a:endParaRPr>
          </a:p>
        </p:txBody>
      </p:sp>
      <p:sp>
        <p:nvSpPr>
          <p:cNvPr id="2" name="Rectangle: Rounded Corners 1">
            <a:extLst>
              <a:ext uri="{FF2B5EF4-FFF2-40B4-BE49-F238E27FC236}">
                <a16:creationId xmlns:a16="http://schemas.microsoft.com/office/drawing/2014/main" id="{67AA27F6-1499-E8BA-8CC9-36BE51BB883C}"/>
              </a:ext>
            </a:extLst>
          </p:cNvPr>
          <p:cNvSpPr/>
          <p:nvPr/>
        </p:nvSpPr>
        <p:spPr>
          <a:xfrm>
            <a:off x="3068732" y="1605692"/>
            <a:ext cx="8615081" cy="4132728"/>
          </a:xfrm>
          <a:prstGeom prst="roundRect">
            <a:avLst/>
          </a:prstGeom>
          <a:solidFill>
            <a:srgbClr val="CCECFF"/>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Hình ảnh 6" descr="Ảnh có chứa mẫu họa&#10;&#10;Mô tả được tạo tự động">
            <a:extLst>
              <a:ext uri="{FF2B5EF4-FFF2-40B4-BE49-F238E27FC236}">
                <a16:creationId xmlns:a16="http://schemas.microsoft.com/office/drawing/2014/main" id="{DEA06674-89B9-6D56-FAD9-4C8C69D45B3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7857" b="91531" l="9878" r="89878">
                        <a14:foregroundMark x1="57224" y1="9184" x2="52163" y2="7959"/>
                        <a14:foregroundMark x1="46204" y1="88367" x2="48000" y2="91531"/>
                      </a14:backgroundRemoval>
                    </a14:imgEffect>
                  </a14:imgLayer>
                </a14:imgProps>
              </a:ext>
              <a:ext uri="{28A0092B-C50C-407E-A947-70E740481C1C}">
                <a14:useLocalDpi xmlns:a14="http://schemas.microsoft.com/office/drawing/2010/main" val="0"/>
              </a:ext>
            </a:extLst>
          </a:blip>
          <a:srcRect l="18530" t="4179" r="21610" b="4477"/>
          <a:stretch/>
        </p:blipFill>
        <p:spPr>
          <a:xfrm flipH="1">
            <a:off x="-184239" y="3109801"/>
            <a:ext cx="2955539" cy="3607959"/>
          </a:xfrm>
          <a:prstGeom prst="rect">
            <a:avLst/>
          </a:prstGeom>
        </p:spPr>
      </p:pic>
      <p:sp>
        <p:nvSpPr>
          <p:cNvPr id="5" name="TextBox 4">
            <a:extLst>
              <a:ext uri="{FF2B5EF4-FFF2-40B4-BE49-F238E27FC236}">
                <a16:creationId xmlns:a16="http://schemas.microsoft.com/office/drawing/2014/main" id="{A6B97E7C-AE4E-FB80-058F-34263EE367CC}"/>
              </a:ext>
            </a:extLst>
          </p:cNvPr>
          <p:cNvSpPr txBox="1"/>
          <p:nvPr/>
        </p:nvSpPr>
        <p:spPr>
          <a:xfrm>
            <a:off x="4822371" y="1981200"/>
            <a:ext cx="257991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7696530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34" presetClass="emph" presetSubtype="0" repeatCount="indefinite" fill="hold" grpId="1" nodeType="withEffect">
                                  <p:stCondLst>
                                    <p:cond delay="0"/>
                                  </p:stCondLst>
                                  <p:endCondLst>
                                    <p:cond evt="onNext" delay="0">
                                      <p:tgtEl>
                                        <p:sldTgt/>
                                      </p:tgtEl>
                                    </p:cond>
                                  </p:endCondLst>
                                  <p:iterate type="lt">
                                    <p:tmPct val="10000"/>
                                  </p:iterate>
                                  <p:childTnLst>
                                    <p:animMotion origin="layout" path="M -2.5E-6 -3.7037E-7 L -2.5E-6 -0.07222 " pathEditMode="relative" rAng="0" ptsTypes="AA">
                                      <p:cBhvr>
                                        <p:cTn id="11" dur="250" accel="50000" decel="50000" autoRev="1" fill="hold">
                                          <p:stCondLst>
                                            <p:cond delay="0"/>
                                          </p:stCondLst>
                                        </p:cTn>
                                        <p:tgtEl>
                                          <p:spTgt spid="12"/>
                                        </p:tgtEl>
                                        <p:attrNameLst>
                                          <p:attrName>ppt_x</p:attrName>
                                          <p:attrName>ppt_y</p:attrName>
                                        </p:attrNameLst>
                                      </p:cBhvr>
                                      <p:rCtr x="0" y="-3611"/>
                                    </p:animMotion>
                                    <p:animRot by="1500000">
                                      <p:cBhvr>
                                        <p:cTn id="12" dur="125" fill="hold">
                                          <p:stCondLst>
                                            <p:cond delay="0"/>
                                          </p:stCondLst>
                                        </p:cTn>
                                        <p:tgtEl>
                                          <p:spTgt spid="12"/>
                                        </p:tgtEl>
                                        <p:attrNameLst>
                                          <p:attrName>r</p:attrName>
                                        </p:attrNameLst>
                                      </p:cBhvr>
                                    </p:animRot>
                                    <p:animRot by="-1500000">
                                      <p:cBhvr>
                                        <p:cTn id="13" dur="125" fill="hold">
                                          <p:stCondLst>
                                            <p:cond delay="125"/>
                                          </p:stCondLst>
                                        </p:cTn>
                                        <p:tgtEl>
                                          <p:spTgt spid="12"/>
                                        </p:tgtEl>
                                        <p:attrNameLst>
                                          <p:attrName>r</p:attrName>
                                        </p:attrNameLst>
                                      </p:cBhvr>
                                    </p:animRot>
                                    <p:animRot by="-1500000">
                                      <p:cBhvr>
                                        <p:cTn id="14" dur="125" fill="hold">
                                          <p:stCondLst>
                                            <p:cond delay="250"/>
                                          </p:stCondLst>
                                        </p:cTn>
                                        <p:tgtEl>
                                          <p:spTgt spid="12"/>
                                        </p:tgtEl>
                                        <p:attrNameLst>
                                          <p:attrName>r</p:attrName>
                                        </p:attrNameLst>
                                      </p:cBhvr>
                                    </p:animRot>
                                    <p:animRot by="1500000">
                                      <p:cBhvr>
                                        <p:cTn id="15" dur="125" fill="hold">
                                          <p:stCondLst>
                                            <p:cond delay="375"/>
                                          </p:stCondLst>
                                        </p:cTn>
                                        <p:tgtEl>
                                          <p:spTgt spid="12"/>
                                        </p:tgtEl>
                                        <p:attrNameLst>
                                          <p:attrName>r</p:attrName>
                                        </p:attrNameLst>
                                      </p:cBhvr>
                                    </p:animRot>
                                  </p:childTnLst>
                                </p:cTn>
                              </p:par>
                              <p:par>
                                <p:cTn id="16" presetID="53" presetClass="entr" presetSubtype="16" fill="hold" grpId="0" nodeType="withEffect">
                                  <p:stCondLst>
                                    <p:cond delay="0"/>
                                  </p:stCondLst>
                                  <p:iterate type="lt">
                                    <p:tmPct val="0"/>
                                  </p:iterate>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34" presetClass="emph" presetSubtype="0" repeatCount="indefinite" fill="hold" grpId="1" nodeType="withEffect">
                                  <p:stCondLst>
                                    <p:cond delay="0"/>
                                  </p:stCondLst>
                                  <p:endCondLst>
                                    <p:cond evt="onNext" delay="0">
                                      <p:tgtEl>
                                        <p:sldTgt/>
                                      </p:tgtEl>
                                    </p:cond>
                                  </p:endCondLst>
                                  <p:iterate type="lt">
                                    <p:tmPct val="10000"/>
                                  </p:iterate>
                                  <p:childTnLst>
                                    <p:animMotion origin="layout" path="M -2.5E-6 -7.40741E-7 L -2.5E-6 -0.07222 " pathEditMode="relative" rAng="0" ptsTypes="AA">
                                      <p:cBhvr>
                                        <p:cTn id="22" dur="250" accel="50000" decel="50000" autoRev="1" fill="hold">
                                          <p:stCondLst>
                                            <p:cond delay="0"/>
                                          </p:stCondLst>
                                        </p:cTn>
                                        <p:tgtEl>
                                          <p:spTgt spid="10"/>
                                        </p:tgtEl>
                                        <p:attrNameLst>
                                          <p:attrName>ppt_x</p:attrName>
                                          <p:attrName>ppt_y</p:attrName>
                                        </p:attrNameLst>
                                      </p:cBhvr>
                                      <p:rCtr x="0" y="-3611"/>
                                    </p:animMotion>
                                    <p:animRot by="1500000">
                                      <p:cBhvr>
                                        <p:cTn id="23" dur="125" fill="hold">
                                          <p:stCondLst>
                                            <p:cond delay="0"/>
                                          </p:stCondLst>
                                        </p:cTn>
                                        <p:tgtEl>
                                          <p:spTgt spid="10"/>
                                        </p:tgtEl>
                                        <p:attrNameLst>
                                          <p:attrName>r</p:attrName>
                                        </p:attrNameLst>
                                      </p:cBhvr>
                                    </p:animRot>
                                    <p:animRot by="-1500000">
                                      <p:cBhvr>
                                        <p:cTn id="24" dur="125" fill="hold">
                                          <p:stCondLst>
                                            <p:cond delay="125"/>
                                          </p:stCondLst>
                                        </p:cTn>
                                        <p:tgtEl>
                                          <p:spTgt spid="10"/>
                                        </p:tgtEl>
                                        <p:attrNameLst>
                                          <p:attrName>r</p:attrName>
                                        </p:attrNameLst>
                                      </p:cBhvr>
                                    </p:animRot>
                                    <p:animRot by="-1500000">
                                      <p:cBhvr>
                                        <p:cTn id="25" dur="125" fill="hold">
                                          <p:stCondLst>
                                            <p:cond delay="250"/>
                                          </p:stCondLst>
                                        </p:cTn>
                                        <p:tgtEl>
                                          <p:spTgt spid="10"/>
                                        </p:tgtEl>
                                        <p:attrNameLst>
                                          <p:attrName>r</p:attrName>
                                        </p:attrNameLst>
                                      </p:cBhvr>
                                    </p:animRot>
                                    <p:animRot by="1500000">
                                      <p:cBhvr>
                                        <p:cTn id="26" dur="125" fill="hold">
                                          <p:stCondLst>
                                            <p:cond delay="375"/>
                                          </p:stCondLst>
                                        </p:cTn>
                                        <p:tgtEl>
                                          <p:spTgt spid="10"/>
                                        </p:tgtEl>
                                        <p:attrNameLst>
                                          <p:attrName>r</p:attrName>
                                        </p:attrNameLst>
                                      </p:cBhvr>
                                    </p:animRot>
                                  </p:childTnLst>
                                </p:cTn>
                              </p:par>
                              <p:par>
                                <p:cTn id="27" presetID="14" presetClass="entr" presetSubtype="1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randombar(horizontal)">
                                      <p:cBhvr>
                                        <p:cTn id="29" dur="500"/>
                                        <p:tgtEl>
                                          <p:spTgt spid="2"/>
                                        </p:tgtEl>
                                      </p:cBhvr>
                                    </p:animEffect>
                                  </p:childTnLst>
                                </p:cTn>
                              </p:par>
                              <p:par>
                                <p:cTn id="30" presetID="32" presetClass="emph" presetSubtype="0" repeatCount="indefinite" fill="hold" nodeType="withEffect">
                                  <p:stCondLst>
                                    <p:cond delay="0"/>
                                  </p:stCondLst>
                                  <p:childTnLst>
                                    <p:animRot by="120000">
                                      <p:cBhvr>
                                        <p:cTn id="31" dur="100" fill="hold">
                                          <p:stCondLst>
                                            <p:cond delay="0"/>
                                          </p:stCondLst>
                                        </p:cTn>
                                        <p:tgtEl>
                                          <p:spTgt spid="3"/>
                                        </p:tgtEl>
                                        <p:attrNameLst>
                                          <p:attrName>r</p:attrName>
                                        </p:attrNameLst>
                                      </p:cBhvr>
                                    </p:animRot>
                                    <p:animRot by="-240000">
                                      <p:cBhvr>
                                        <p:cTn id="32" dur="200" fill="hold">
                                          <p:stCondLst>
                                            <p:cond delay="200"/>
                                          </p:stCondLst>
                                        </p:cTn>
                                        <p:tgtEl>
                                          <p:spTgt spid="3"/>
                                        </p:tgtEl>
                                        <p:attrNameLst>
                                          <p:attrName>r</p:attrName>
                                        </p:attrNameLst>
                                      </p:cBhvr>
                                    </p:animRot>
                                    <p:animRot by="240000">
                                      <p:cBhvr>
                                        <p:cTn id="33" dur="200" fill="hold">
                                          <p:stCondLst>
                                            <p:cond delay="400"/>
                                          </p:stCondLst>
                                        </p:cTn>
                                        <p:tgtEl>
                                          <p:spTgt spid="3"/>
                                        </p:tgtEl>
                                        <p:attrNameLst>
                                          <p:attrName>r</p:attrName>
                                        </p:attrNameLst>
                                      </p:cBhvr>
                                    </p:animRot>
                                    <p:animRot by="-240000">
                                      <p:cBhvr>
                                        <p:cTn id="34" dur="200" fill="hold">
                                          <p:stCondLst>
                                            <p:cond delay="600"/>
                                          </p:stCondLst>
                                        </p:cTn>
                                        <p:tgtEl>
                                          <p:spTgt spid="3"/>
                                        </p:tgtEl>
                                        <p:attrNameLst>
                                          <p:attrName>r</p:attrName>
                                        </p:attrNameLst>
                                      </p:cBhvr>
                                    </p:animRot>
                                    <p:animRot by="120000">
                                      <p:cBhvr>
                                        <p:cTn id="35" dur="200" fill="hold">
                                          <p:stCondLst>
                                            <p:cond delay="800"/>
                                          </p:stCondLst>
                                        </p:cTn>
                                        <p:tgtEl>
                                          <p:spTgt spid="3"/>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barn(inVertical)">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P spid="2" grpId="0" animBg="1"/>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ình ảnh 4">
            <a:extLst>
              <a:ext uri="{FF2B5EF4-FFF2-40B4-BE49-F238E27FC236}">
                <a16:creationId xmlns:a16="http://schemas.microsoft.com/office/drawing/2014/main" id="{3D5B0EEB-ED8B-15F8-2055-9661AAF9B23C}"/>
              </a:ext>
            </a:extLst>
          </p:cNvPr>
          <p:cNvPicPr>
            <a:picLocks noChangeAspect="1"/>
          </p:cNvPicPr>
          <p:nvPr/>
        </p:nvPicPr>
        <p:blipFill rotWithShape="1">
          <a:blip r:embed="rId2">
            <a:extLst>
              <a:ext uri="{28A0092B-C50C-407E-A947-70E740481C1C}">
                <a14:useLocalDpi xmlns:a14="http://schemas.microsoft.com/office/drawing/2010/main" val="0"/>
              </a:ext>
            </a:extLst>
          </a:blip>
          <a:srcRect t="14433" b="1313"/>
          <a:stretch/>
        </p:blipFill>
        <p:spPr>
          <a:xfrm>
            <a:off x="20" y="1282"/>
            <a:ext cx="12191980" cy="6856718"/>
          </a:xfrm>
          <a:prstGeom prst="rect">
            <a:avLst/>
          </a:prstGeom>
        </p:spPr>
      </p:pic>
      <p:sp>
        <p:nvSpPr>
          <p:cNvPr id="9" name="Rectangle: Rounded Corners 8">
            <a:extLst>
              <a:ext uri="{FF2B5EF4-FFF2-40B4-BE49-F238E27FC236}">
                <a16:creationId xmlns:a16="http://schemas.microsoft.com/office/drawing/2014/main" id="{827964B4-A109-66F1-D100-D4A4BD96DD92}"/>
              </a:ext>
            </a:extLst>
          </p:cNvPr>
          <p:cNvSpPr/>
          <p:nvPr/>
        </p:nvSpPr>
        <p:spPr>
          <a:xfrm>
            <a:off x="368247" y="308225"/>
            <a:ext cx="11455505" cy="607265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62714310-BE13-4784-5742-9B259AD58F5A}"/>
              </a:ext>
            </a:extLst>
          </p:cNvPr>
          <p:cNvSpPr txBox="1"/>
          <p:nvPr/>
        </p:nvSpPr>
        <p:spPr>
          <a:xfrm>
            <a:off x="1047964" y="565079"/>
            <a:ext cx="10582382" cy="523220"/>
          </a:xfrm>
          <a:prstGeom prst="rect">
            <a:avLst/>
          </a:prstGeom>
          <a:noFill/>
        </p:spPr>
        <p:txBody>
          <a:bodyPr wrap="square" rtlCol="0">
            <a:spAutoFit/>
          </a:bodyPr>
          <a:lstStyle/>
          <a:p>
            <a:r>
              <a:rPr lang="nl-NL" sz="2800" i="1" dirty="0">
                <a:ea typeface="Times New Roman" panose="02020603050405020304" pitchFamily="18" charset="0"/>
                <a:cs typeface="Times New Roman" panose="02020603050405020304" pitchFamily="18" charset="0"/>
              </a:rPr>
              <a:t>X</a:t>
            </a:r>
            <a:r>
              <a:rPr lang="nl-NL" sz="2800" i="1" dirty="0">
                <a:effectLst/>
                <a:ea typeface="Times New Roman" panose="02020603050405020304" pitchFamily="18" charset="0"/>
                <a:cs typeface="Times New Roman" panose="02020603050405020304" pitchFamily="18" charset="0"/>
              </a:rPr>
              <a:t>ây dựng và thống nhất phân chia cấp độ nguy hiểm và điền vào bảng:</a:t>
            </a:r>
            <a:endParaRPr lang="en-US" sz="2800" i="1" dirty="0">
              <a:effectLst/>
              <a:ea typeface="Calibri" panose="020F0502020204030204" pitchFamily="34"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4954B1D4-7D5C-E750-C70F-7F053CDD6AAF}"/>
              </a:ext>
            </a:extLst>
          </p:cNvPr>
          <p:cNvGraphicFramePr>
            <a:graphicFrameLocks noGrp="1"/>
          </p:cNvGraphicFramePr>
          <p:nvPr>
            <p:extLst>
              <p:ext uri="{D42A27DB-BD31-4B8C-83A1-F6EECF244321}">
                <p14:modId xmlns:p14="http://schemas.microsoft.com/office/powerpoint/2010/main" val="2185922426"/>
              </p:ext>
            </p:extLst>
          </p:nvPr>
        </p:nvGraphicFramePr>
        <p:xfrm>
          <a:off x="1109609" y="1592494"/>
          <a:ext cx="10150867" cy="4304810"/>
        </p:xfrm>
        <a:graphic>
          <a:graphicData uri="http://schemas.openxmlformats.org/drawingml/2006/table">
            <a:tbl>
              <a:tblPr firstRow="1" firstCol="1" bandRow="1">
                <a:tableStyleId>{00A15C55-8517-42AA-B614-E9B94910E393}</a:tableStyleId>
              </a:tblPr>
              <a:tblGrid>
                <a:gridCol w="3486975">
                  <a:extLst>
                    <a:ext uri="{9D8B030D-6E8A-4147-A177-3AD203B41FA5}">
                      <a16:colId xmlns:a16="http://schemas.microsoft.com/office/drawing/2014/main" val="4110578230"/>
                    </a:ext>
                  </a:extLst>
                </a:gridCol>
                <a:gridCol w="3331946">
                  <a:extLst>
                    <a:ext uri="{9D8B030D-6E8A-4147-A177-3AD203B41FA5}">
                      <a16:colId xmlns:a16="http://schemas.microsoft.com/office/drawing/2014/main" val="3357754423"/>
                    </a:ext>
                  </a:extLst>
                </a:gridCol>
                <a:gridCol w="3331946">
                  <a:extLst>
                    <a:ext uri="{9D8B030D-6E8A-4147-A177-3AD203B41FA5}">
                      <a16:colId xmlns:a16="http://schemas.microsoft.com/office/drawing/2014/main" val="3356136793"/>
                    </a:ext>
                  </a:extLst>
                </a:gridCol>
              </a:tblGrid>
              <a:tr h="1333012">
                <a:tc>
                  <a:txBody>
                    <a:bodyPr/>
                    <a:lstStyle/>
                    <a:p>
                      <a:pPr marL="0" marR="0" algn="just">
                        <a:lnSpc>
                          <a:spcPct val="120000"/>
                        </a:lnSpc>
                        <a:spcBef>
                          <a:spcPts val="0"/>
                        </a:spcBef>
                        <a:spcAft>
                          <a:spcPts val="0"/>
                        </a:spcAft>
                      </a:pPr>
                      <a:r>
                        <a:rPr lang="nl-NL" sz="3200" dirty="0">
                          <a:solidFill>
                            <a:srgbClr val="002060"/>
                          </a:solidFill>
                          <a:effectLst/>
                        </a:rPr>
                        <a:t> </a:t>
                      </a:r>
                      <a:endParaRPr lang="en-US" sz="3200" dirty="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20000"/>
                        </a:lnSpc>
                        <a:spcBef>
                          <a:spcPts val="0"/>
                        </a:spcBef>
                        <a:spcAft>
                          <a:spcPts val="0"/>
                        </a:spcAft>
                      </a:pPr>
                      <a:r>
                        <a:rPr lang="nl-NL" sz="2400" dirty="0">
                          <a:solidFill>
                            <a:srgbClr val="002060"/>
                          </a:solidFill>
                          <a:effectLst/>
                        </a:rPr>
                        <a:t>Hành vi của người khác (người lạ, quen, thân)</a:t>
                      </a:r>
                      <a:endParaRPr lang="en-US" sz="2800" dirty="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20000"/>
                        </a:lnSpc>
                        <a:spcBef>
                          <a:spcPts val="0"/>
                        </a:spcBef>
                        <a:spcAft>
                          <a:spcPts val="0"/>
                        </a:spcAft>
                      </a:pPr>
                      <a:r>
                        <a:rPr lang="nl-NL" sz="2400" dirty="0">
                          <a:solidFill>
                            <a:srgbClr val="002060"/>
                          </a:solidFill>
                          <a:effectLst/>
                        </a:rPr>
                        <a:t>Hành động thực hiện ngay để phòng tránh</a:t>
                      </a:r>
                      <a:endParaRPr lang="en-US" sz="2800" dirty="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4660679"/>
                  </a:ext>
                </a:extLst>
              </a:tr>
              <a:tr h="792139">
                <a:tc>
                  <a:txBody>
                    <a:bodyPr/>
                    <a:lstStyle/>
                    <a:p>
                      <a:pPr marL="0" marR="0" algn="just">
                        <a:lnSpc>
                          <a:spcPct val="120000"/>
                        </a:lnSpc>
                        <a:spcBef>
                          <a:spcPts val="0"/>
                        </a:spcBef>
                        <a:spcAft>
                          <a:spcPts val="0"/>
                        </a:spcAft>
                      </a:pPr>
                      <a:r>
                        <a:rPr lang="nl-NL" sz="2400" dirty="0">
                          <a:solidFill>
                            <a:srgbClr val="002060"/>
                          </a:solidFill>
                          <a:effectLst/>
                        </a:rPr>
                        <a:t>Độ 1: Cảm giác bất an của mình</a:t>
                      </a:r>
                      <a:endParaRPr lang="en-US" sz="2800" dirty="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20000"/>
                        </a:lnSpc>
                        <a:spcBef>
                          <a:spcPts val="0"/>
                        </a:spcBef>
                        <a:spcAft>
                          <a:spcPts val="0"/>
                        </a:spcAft>
                      </a:pPr>
                      <a:r>
                        <a:rPr lang="nl-NL" sz="3200" dirty="0">
                          <a:solidFill>
                            <a:srgbClr val="002060"/>
                          </a:solidFill>
                          <a:effectLst/>
                        </a:rPr>
                        <a:t> </a:t>
                      </a:r>
                      <a:endParaRPr lang="en-US" sz="3200" dirty="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20000"/>
                        </a:lnSpc>
                        <a:spcBef>
                          <a:spcPts val="0"/>
                        </a:spcBef>
                        <a:spcAft>
                          <a:spcPts val="0"/>
                        </a:spcAft>
                      </a:pPr>
                      <a:r>
                        <a:rPr lang="nl-NL" sz="3200">
                          <a:solidFill>
                            <a:srgbClr val="002060"/>
                          </a:solidFill>
                          <a:effectLst/>
                        </a:rPr>
                        <a:t> </a:t>
                      </a:r>
                      <a:endParaRPr lang="en-US" sz="320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7181517"/>
                  </a:ext>
                </a:extLst>
              </a:tr>
              <a:tr h="1062576">
                <a:tc>
                  <a:txBody>
                    <a:bodyPr/>
                    <a:lstStyle/>
                    <a:p>
                      <a:pPr marL="0" marR="0" algn="just">
                        <a:lnSpc>
                          <a:spcPct val="120000"/>
                        </a:lnSpc>
                        <a:spcBef>
                          <a:spcPts val="0"/>
                        </a:spcBef>
                        <a:spcAft>
                          <a:spcPts val="0"/>
                        </a:spcAft>
                      </a:pPr>
                      <a:r>
                        <a:rPr lang="nl-NL" sz="2400" dirty="0">
                          <a:solidFill>
                            <a:srgbClr val="002060"/>
                          </a:solidFill>
                          <a:effectLst/>
                        </a:rPr>
                        <a:t>Độ 2: Biểu hiện bất thường của người khác</a:t>
                      </a:r>
                      <a:endParaRPr lang="en-US" sz="2800" dirty="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20000"/>
                        </a:lnSpc>
                        <a:spcBef>
                          <a:spcPts val="0"/>
                        </a:spcBef>
                        <a:spcAft>
                          <a:spcPts val="0"/>
                        </a:spcAft>
                      </a:pPr>
                      <a:r>
                        <a:rPr lang="nl-NL" sz="3200">
                          <a:solidFill>
                            <a:srgbClr val="002060"/>
                          </a:solidFill>
                          <a:effectLst/>
                        </a:rPr>
                        <a:t> </a:t>
                      </a:r>
                      <a:endParaRPr lang="en-US" sz="320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20000"/>
                        </a:lnSpc>
                        <a:spcBef>
                          <a:spcPts val="0"/>
                        </a:spcBef>
                        <a:spcAft>
                          <a:spcPts val="0"/>
                        </a:spcAft>
                      </a:pPr>
                      <a:r>
                        <a:rPr lang="nl-NL" sz="3200">
                          <a:solidFill>
                            <a:srgbClr val="002060"/>
                          </a:solidFill>
                          <a:effectLst/>
                        </a:rPr>
                        <a:t> </a:t>
                      </a:r>
                      <a:endParaRPr lang="en-US" sz="320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69970371"/>
                  </a:ext>
                </a:extLst>
              </a:tr>
              <a:tr h="1062576">
                <a:tc>
                  <a:txBody>
                    <a:bodyPr/>
                    <a:lstStyle/>
                    <a:p>
                      <a:pPr marL="0" marR="0">
                        <a:lnSpc>
                          <a:spcPct val="120000"/>
                        </a:lnSpc>
                        <a:spcBef>
                          <a:spcPts val="0"/>
                        </a:spcBef>
                        <a:spcAft>
                          <a:spcPts val="0"/>
                        </a:spcAft>
                      </a:pPr>
                      <a:r>
                        <a:rPr lang="nl-NL" sz="2400" dirty="0">
                          <a:solidFill>
                            <a:srgbClr val="002060"/>
                          </a:solidFill>
                          <a:effectLst/>
                        </a:rPr>
                        <a:t>Độ 3: Dấu hiệu cảnh báo nguy hiểm</a:t>
                      </a:r>
                      <a:endParaRPr lang="en-US" sz="2800" dirty="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20000"/>
                        </a:lnSpc>
                        <a:spcBef>
                          <a:spcPts val="0"/>
                        </a:spcBef>
                        <a:spcAft>
                          <a:spcPts val="0"/>
                        </a:spcAft>
                      </a:pPr>
                      <a:r>
                        <a:rPr lang="nl-NL" sz="3200">
                          <a:solidFill>
                            <a:srgbClr val="002060"/>
                          </a:solidFill>
                          <a:effectLst/>
                        </a:rPr>
                        <a:t> </a:t>
                      </a:r>
                      <a:endParaRPr lang="en-US" sz="320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20000"/>
                        </a:lnSpc>
                        <a:spcBef>
                          <a:spcPts val="0"/>
                        </a:spcBef>
                        <a:spcAft>
                          <a:spcPts val="0"/>
                        </a:spcAft>
                      </a:pPr>
                      <a:r>
                        <a:rPr lang="nl-NL" sz="3200" dirty="0">
                          <a:solidFill>
                            <a:srgbClr val="002060"/>
                          </a:solidFill>
                          <a:effectLst/>
                        </a:rPr>
                        <a:t> </a:t>
                      </a:r>
                      <a:endParaRPr lang="en-US" sz="3200" dirty="0">
                        <a:solidFill>
                          <a:srgbClr val="00206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5983924"/>
                  </a:ext>
                </a:extLst>
              </a:tr>
            </a:tbl>
          </a:graphicData>
        </a:graphic>
      </p:graphicFrame>
    </p:spTree>
    <p:extLst>
      <p:ext uri="{BB962C8B-B14F-4D97-AF65-F5344CB8AC3E}">
        <p14:creationId xmlns:p14="http://schemas.microsoft.com/office/powerpoint/2010/main" val="7765650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4B752F27-BE80-44FF-AE22-E4567F5326F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48897" y="61452"/>
            <a:ext cx="9679401" cy="6200221"/>
          </a:xfrm>
          <a:prstGeom prst="rect">
            <a:avLst/>
          </a:prstGeom>
        </p:spPr>
      </p:pic>
      <p:pic>
        <p:nvPicPr>
          <p:cNvPr id="3" name="Picture 4">
            <a:extLst>
              <a:ext uri="{FF2B5EF4-FFF2-40B4-BE49-F238E27FC236}">
                <a16:creationId xmlns:a16="http://schemas.microsoft.com/office/drawing/2014/main" id="{745C4403-AE2A-42CE-BB0E-D5A0DDCA83A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77809" y="3846786"/>
            <a:ext cx="2356083" cy="3130062"/>
          </a:xfrm>
          <a:prstGeom prst="rect">
            <a:avLst/>
          </a:prstGeom>
        </p:spPr>
      </p:pic>
      <p:pic>
        <p:nvPicPr>
          <p:cNvPr id="4" name="Picture 6">
            <a:extLst>
              <a:ext uri="{FF2B5EF4-FFF2-40B4-BE49-F238E27FC236}">
                <a16:creationId xmlns:a16="http://schemas.microsoft.com/office/drawing/2014/main" id="{BA2FF1E4-ABB9-4512-97D0-5B500E5BE17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416551" y="4114800"/>
            <a:ext cx="3800403" cy="2743200"/>
          </a:xfrm>
          <a:prstGeom prst="rect">
            <a:avLst/>
          </a:prstGeom>
        </p:spPr>
      </p:pic>
      <p:sp>
        <p:nvSpPr>
          <p:cNvPr id="9" name="Rectangle 22">
            <a:extLst>
              <a:ext uri="{FF2B5EF4-FFF2-40B4-BE49-F238E27FC236}">
                <a16:creationId xmlns:a16="http://schemas.microsoft.com/office/drawing/2014/main" id="{AF01D6AE-841C-44E2-B5FB-F2F3D1B9A53E}"/>
              </a:ext>
            </a:extLst>
          </p:cNvPr>
          <p:cNvSpPr>
            <a:spLocks noChangeArrowheads="1"/>
          </p:cNvSpPr>
          <p:nvPr/>
        </p:nvSpPr>
        <p:spPr bwMode="auto">
          <a:xfrm>
            <a:off x="1946124" y="1003090"/>
            <a:ext cx="7968437"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lvl="0" algn="just">
              <a:spcBef>
                <a:spcPct val="0"/>
              </a:spcBef>
              <a:buNone/>
            </a:pPr>
            <a:r>
              <a:rPr lang="vi-VN" altLang="en-VN" sz="4000" b="1" dirty="0">
                <a:solidFill>
                  <a:srgbClr val="FFFF00"/>
                </a:solidFill>
                <a:latin typeface="Calibri" panose="020F0502020204030204" pitchFamily="34" charset="0"/>
                <a:cs typeface="Calibri" panose="020F0502020204030204" pitchFamily="34" charset="0"/>
              </a:rPr>
              <a:t>Nếu có thói quen quan sát các hành vi của người khác. Chúng ta sẽ cảm nhận được nguy hiểm (nếu có). Không nên bỏ qua cảm giác bất an của mình và các hành vi bất thường của người khác.</a:t>
            </a:r>
            <a:endParaRPr kumimoji="0" lang="en-US" altLang="en-VN" sz="4000" b="1" i="1" u="none" strike="noStrike" kern="1200" cap="none" spc="0" normalizeH="0" baseline="0" noProof="0" dirty="0">
              <a:ln>
                <a:noFill/>
              </a:ln>
              <a:solidFill>
                <a:srgbClr val="FFFF00"/>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8753048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
                                        <p:tgtEl>
                                          <p:spTgt spid="9"/>
                                        </p:tgtEl>
                                      </p:cBhvr>
                                    </p:animEffect>
                                    <p:anim calcmode="lin" valueType="num">
                                      <p:cBhvr>
                                        <p:cTn id="8" dur="400" fill="hold"/>
                                        <p:tgtEl>
                                          <p:spTgt spid="9"/>
                                        </p:tgtEl>
                                        <p:attrNameLst>
                                          <p:attrName>ppt_x</p:attrName>
                                        </p:attrNameLst>
                                      </p:cBhvr>
                                      <p:tavLst>
                                        <p:tav tm="0">
                                          <p:val>
                                            <p:strVal val="#ppt_x"/>
                                          </p:val>
                                        </p:tav>
                                        <p:tav tm="100000">
                                          <p:val>
                                            <p:strVal val="#ppt_x"/>
                                          </p:val>
                                        </p:tav>
                                      </p:tavLst>
                                    </p:anim>
                                    <p:anim calcmode="lin" valueType="num">
                                      <p:cBhvr>
                                        <p:cTn id="9" dur="400" fill="hold"/>
                                        <p:tgtEl>
                                          <p:spTgt spid="9"/>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ình ảnh 4">
            <a:extLst>
              <a:ext uri="{FF2B5EF4-FFF2-40B4-BE49-F238E27FC236}">
                <a16:creationId xmlns:a16="http://schemas.microsoft.com/office/drawing/2014/main" id="{3D5B0EEB-ED8B-15F8-2055-9661AAF9B23C}"/>
              </a:ext>
            </a:extLst>
          </p:cNvPr>
          <p:cNvPicPr>
            <a:picLocks noChangeAspect="1"/>
          </p:cNvPicPr>
          <p:nvPr/>
        </p:nvPicPr>
        <p:blipFill rotWithShape="1">
          <a:blip r:embed="rId2">
            <a:extLst>
              <a:ext uri="{28A0092B-C50C-407E-A947-70E740481C1C}">
                <a14:useLocalDpi xmlns:a14="http://schemas.microsoft.com/office/drawing/2010/main" val="0"/>
              </a:ext>
            </a:extLst>
          </a:blip>
          <a:srcRect t="14433" b="1313"/>
          <a:stretch/>
        </p:blipFill>
        <p:spPr>
          <a:xfrm>
            <a:off x="20" y="1282"/>
            <a:ext cx="12191980" cy="6856718"/>
          </a:xfrm>
          <a:prstGeom prst="rect">
            <a:avLst/>
          </a:prstGeom>
        </p:spPr>
      </p:pic>
      <p:sp>
        <p:nvSpPr>
          <p:cNvPr id="9" name="Rectangle: Rounded Corners 8">
            <a:extLst>
              <a:ext uri="{FF2B5EF4-FFF2-40B4-BE49-F238E27FC236}">
                <a16:creationId xmlns:a16="http://schemas.microsoft.com/office/drawing/2014/main" id="{827964B4-A109-66F1-D100-D4A4BD96DD92}"/>
              </a:ext>
            </a:extLst>
          </p:cNvPr>
          <p:cNvSpPr/>
          <p:nvPr/>
        </p:nvSpPr>
        <p:spPr>
          <a:xfrm>
            <a:off x="368247" y="308225"/>
            <a:ext cx="11455505" cy="607265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62714310-BE13-4784-5742-9B259AD58F5A}"/>
              </a:ext>
            </a:extLst>
          </p:cNvPr>
          <p:cNvSpPr txBox="1"/>
          <p:nvPr/>
        </p:nvSpPr>
        <p:spPr>
          <a:xfrm>
            <a:off x="955496" y="955497"/>
            <a:ext cx="10582382" cy="4647426"/>
          </a:xfrm>
          <a:prstGeom prst="rect">
            <a:avLst/>
          </a:prstGeom>
          <a:noFill/>
        </p:spPr>
        <p:txBody>
          <a:bodyPr wrap="square" rtlCol="0">
            <a:spAutoFit/>
          </a:bodyPr>
          <a:lstStyle/>
          <a:p>
            <a:pPr lvl="0" algn="ctr"/>
            <a:r>
              <a:rPr lang="en-US" sz="4400" b="1" dirty="0">
                <a:solidFill>
                  <a:srgbClr val="FF0000"/>
                </a:solidFill>
                <a:latin typeface="Calibri" panose="020F0502020204030204"/>
                <a:ea typeface="Times New Roman" panose="02020603050405020304" pitchFamily="18" charset="0"/>
                <a:cs typeface="Times New Roman" panose="02020603050405020304" pitchFamily="18" charset="0"/>
              </a:rPr>
              <a:t>L</a:t>
            </a:r>
            <a:r>
              <a:rPr lang="vi-VN" sz="4400" b="1" dirty="0">
                <a:solidFill>
                  <a:srgbClr val="FF0000"/>
                </a:solidFill>
                <a:latin typeface="Calibri" panose="020F0502020204030204"/>
                <a:ea typeface="Times New Roman" panose="02020603050405020304" pitchFamily="18" charset="0"/>
                <a:cs typeface="Times New Roman" panose="02020603050405020304" pitchFamily="18" charset="0"/>
              </a:rPr>
              <a:t>uật chơi:</a:t>
            </a:r>
            <a:endParaRPr lang="en-US" sz="4400" b="1" dirty="0">
              <a:solidFill>
                <a:srgbClr val="FF0000"/>
              </a:solidFill>
              <a:latin typeface="Calibri" panose="020F0502020204030204"/>
              <a:ea typeface="Times New Roman" panose="02020603050405020304" pitchFamily="18" charset="0"/>
              <a:cs typeface="Times New Roman" panose="02020603050405020304" pitchFamily="18" charset="0"/>
            </a:endParaRPr>
          </a:p>
          <a:p>
            <a:pPr marL="457200" lvl="0" indent="-457200" algn="just">
              <a:buFont typeface="Arial" panose="020B0604020202020204" pitchFamily="34" charset="0"/>
              <a:buChar char="•"/>
            </a:pPr>
            <a:r>
              <a:rPr lang="vi-VN" sz="3600" dirty="0">
                <a:solidFill>
                  <a:prstClr val="black"/>
                </a:solidFill>
                <a:latin typeface="Calibri" panose="020F0502020204030204"/>
                <a:ea typeface="Times New Roman" panose="02020603050405020304" pitchFamily="18" charset="0"/>
                <a:cs typeface="Times New Roman" panose="02020603050405020304" pitchFamily="18" charset="0"/>
              </a:rPr>
              <a:t>Mỗi nhóm lần lượt nhặt các tấm thẻ ghi hành vi hoặc biểu hiện bất thường của người khác và đưa ra lời cảnh báo ngay lập tức. VD: “SOS! Nguy hiểm! Có dấu hiệu của xâm hại thân thể!” (tinh thần/ tình dục).</a:t>
            </a:r>
          </a:p>
          <a:p>
            <a:pPr marL="457200" lvl="0" indent="-457200" algn="just">
              <a:buFont typeface="Arial" panose="020B0604020202020204" pitchFamily="34" charset="0"/>
              <a:buChar char="•"/>
            </a:pPr>
            <a:r>
              <a:rPr lang="vi-VN" sz="3600" dirty="0">
                <a:solidFill>
                  <a:prstClr val="black"/>
                </a:solidFill>
                <a:latin typeface="Calibri" panose="020F0502020204030204"/>
                <a:ea typeface="Times New Roman" panose="02020603050405020304" pitchFamily="18" charset="0"/>
                <a:cs typeface="Times New Roman" panose="02020603050405020304" pitchFamily="18" charset="0"/>
              </a:rPr>
              <a:t>Nhóm nào phản ứng nhanh, đưa ra kết luận chính xác – được nhận 1 điểm. Nhóm nào được nhiều điểm nhất sau 3 – 4 lượt chơi sẽ chiến thắng.</a:t>
            </a:r>
          </a:p>
        </p:txBody>
      </p:sp>
    </p:spTree>
    <p:extLst>
      <p:ext uri="{BB962C8B-B14F-4D97-AF65-F5344CB8AC3E}">
        <p14:creationId xmlns:p14="http://schemas.microsoft.com/office/powerpoint/2010/main" val="41515810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ình ảnh 4">
            <a:extLst>
              <a:ext uri="{FF2B5EF4-FFF2-40B4-BE49-F238E27FC236}">
                <a16:creationId xmlns:a16="http://schemas.microsoft.com/office/drawing/2014/main" id="{3D5B0EEB-ED8B-15F8-2055-9661AAF9B23C}"/>
              </a:ext>
            </a:extLst>
          </p:cNvPr>
          <p:cNvPicPr>
            <a:picLocks noChangeAspect="1"/>
          </p:cNvPicPr>
          <p:nvPr/>
        </p:nvPicPr>
        <p:blipFill rotWithShape="1">
          <a:blip r:embed="rId2">
            <a:extLst>
              <a:ext uri="{28A0092B-C50C-407E-A947-70E740481C1C}">
                <a14:useLocalDpi xmlns:a14="http://schemas.microsoft.com/office/drawing/2010/main" val="0"/>
              </a:ext>
            </a:extLst>
          </a:blip>
          <a:srcRect t="14433" b="1313"/>
          <a:stretch/>
        </p:blipFill>
        <p:spPr>
          <a:xfrm>
            <a:off x="20" y="1282"/>
            <a:ext cx="12191980" cy="6856718"/>
          </a:xfrm>
          <a:prstGeom prst="rect">
            <a:avLst/>
          </a:prstGeom>
        </p:spPr>
      </p:pic>
      <p:sp>
        <p:nvSpPr>
          <p:cNvPr id="9" name="Rectangle: Rounded Corners 8">
            <a:extLst>
              <a:ext uri="{FF2B5EF4-FFF2-40B4-BE49-F238E27FC236}">
                <a16:creationId xmlns:a16="http://schemas.microsoft.com/office/drawing/2014/main" id="{827964B4-A109-66F1-D100-D4A4BD96DD92}"/>
              </a:ext>
            </a:extLst>
          </p:cNvPr>
          <p:cNvSpPr/>
          <p:nvPr/>
        </p:nvSpPr>
        <p:spPr>
          <a:xfrm>
            <a:off x="368247" y="308225"/>
            <a:ext cx="11455505" cy="607265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3F037A01-24D2-5C8B-1818-2C44BCD3B86E}"/>
              </a:ext>
            </a:extLst>
          </p:cNvPr>
          <p:cNvSpPr/>
          <p:nvPr/>
        </p:nvSpPr>
        <p:spPr>
          <a:xfrm>
            <a:off x="821933" y="1263721"/>
            <a:ext cx="1941816" cy="801384"/>
          </a:xfrm>
          <a:prstGeom prst="rect">
            <a:avLst/>
          </a:prstGeom>
          <a:solidFill>
            <a:schemeClr val="accent4">
              <a:lumMod val="20000"/>
              <a:lumOff val="80000"/>
            </a:schemeClr>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dirty="0" err="1"/>
              <a:t>Ôm</a:t>
            </a:r>
            <a:r>
              <a:rPr lang="en-US" sz="3600" dirty="0"/>
              <a:t> </a:t>
            </a:r>
            <a:r>
              <a:rPr lang="en-US" sz="3600" dirty="0" err="1"/>
              <a:t>chặt</a:t>
            </a:r>
            <a:endParaRPr lang="en-US" sz="3600" dirty="0"/>
          </a:p>
        </p:txBody>
      </p:sp>
      <p:sp>
        <p:nvSpPr>
          <p:cNvPr id="6" name="Rectangle 5">
            <a:extLst>
              <a:ext uri="{FF2B5EF4-FFF2-40B4-BE49-F238E27FC236}">
                <a16:creationId xmlns:a16="http://schemas.microsoft.com/office/drawing/2014/main" id="{94A0D35C-8746-BC0D-C9EB-CBB67574FDC1}"/>
              </a:ext>
            </a:extLst>
          </p:cNvPr>
          <p:cNvSpPr/>
          <p:nvPr/>
        </p:nvSpPr>
        <p:spPr>
          <a:xfrm>
            <a:off x="3585681" y="1232898"/>
            <a:ext cx="1941816" cy="1006867"/>
          </a:xfrm>
          <a:prstGeom prst="rect">
            <a:avLst/>
          </a:prstGeom>
          <a:solidFill>
            <a:schemeClr val="accent4">
              <a:lumMod val="20000"/>
              <a:lumOff val="80000"/>
            </a:schemeClr>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dirty="0" err="1"/>
              <a:t>Va</a:t>
            </a:r>
            <a:r>
              <a:rPr lang="en-US" sz="3600" dirty="0"/>
              <a:t> </a:t>
            </a:r>
            <a:r>
              <a:rPr lang="en-US" sz="3600" dirty="0" err="1"/>
              <a:t>chạm</a:t>
            </a:r>
            <a:r>
              <a:rPr lang="en-US" sz="3600" dirty="0"/>
              <a:t> </a:t>
            </a:r>
            <a:r>
              <a:rPr lang="en-US" sz="3600" dirty="0" err="1"/>
              <a:t>cơ</a:t>
            </a:r>
            <a:r>
              <a:rPr lang="en-US" sz="3600" dirty="0"/>
              <a:t> </a:t>
            </a:r>
            <a:r>
              <a:rPr lang="en-US" sz="3600" dirty="0" err="1"/>
              <a:t>thể</a:t>
            </a:r>
            <a:endParaRPr lang="en-US" sz="3600" dirty="0"/>
          </a:p>
        </p:txBody>
      </p:sp>
      <p:sp>
        <p:nvSpPr>
          <p:cNvPr id="7" name="Rectangle 6">
            <a:extLst>
              <a:ext uri="{FF2B5EF4-FFF2-40B4-BE49-F238E27FC236}">
                <a16:creationId xmlns:a16="http://schemas.microsoft.com/office/drawing/2014/main" id="{661F043A-B489-1071-4A74-F84FFD725429}"/>
              </a:ext>
            </a:extLst>
          </p:cNvPr>
          <p:cNvSpPr/>
          <p:nvPr/>
        </p:nvSpPr>
        <p:spPr>
          <a:xfrm>
            <a:off x="6554913" y="1212350"/>
            <a:ext cx="2445249" cy="1006867"/>
          </a:xfrm>
          <a:prstGeom prst="rect">
            <a:avLst/>
          </a:prstGeom>
          <a:solidFill>
            <a:schemeClr val="accent4">
              <a:lumMod val="20000"/>
              <a:lumOff val="80000"/>
            </a:schemeClr>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dirty="0" err="1"/>
              <a:t>Nhìn</a:t>
            </a:r>
            <a:r>
              <a:rPr lang="en-US" sz="3600" dirty="0"/>
              <a:t> </a:t>
            </a:r>
            <a:r>
              <a:rPr lang="en-US" sz="3600" dirty="0" err="1"/>
              <a:t>chằm</a:t>
            </a:r>
            <a:r>
              <a:rPr lang="en-US" sz="3600" dirty="0"/>
              <a:t> </a:t>
            </a:r>
            <a:r>
              <a:rPr lang="en-US" sz="3600" dirty="0" err="1"/>
              <a:t>chằm</a:t>
            </a:r>
            <a:endParaRPr lang="en-US" sz="3600" dirty="0"/>
          </a:p>
        </p:txBody>
      </p:sp>
      <p:sp>
        <p:nvSpPr>
          <p:cNvPr id="8" name="Rectangle 7">
            <a:extLst>
              <a:ext uri="{FF2B5EF4-FFF2-40B4-BE49-F238E27FC236}">
                <a16:creationId xmlns:a16="http://schemas.microsoft.com/office/drawing/2014/main" id="{8D06E393-67D4-48E7-8311-2F93183801F0}"/>
              </a:ext>
            </a:extLst>
          </p:cNvPr>
          <p:cNvSpPr/>
          <p:nvPr/>
        </p:nvSpPr>
        <p:spPr>
          <a:xfrm>
            <a:off x="9452225" y="1191802"/>
            <a:ext cx="2239767" cy="1006867"/>
          </a:xfrm>
          <a:prstGeom prst="rect">
            <a:avLst/>
          </a:prstGeom>
          <a:solidFill>
            <a:schemeClr val="accent4">
              <a:lumMod val="20000"/>
              <a:lumOff val="80000"/>
            </a:schemeClr>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dirty="0" err="1"/>
              <a:t>Bám</a:t>
            </a:r>
            <a:r>
              <a:rPr lang="en-US" sz="3600" dirty="0"/>
              <a:t> </a:t>
            </a:r>
            <a:r>
              <a:rPr lang="en-US" sz="3600" dirty="0" err="1"/>
              <a:t>theo</a:t>
            </a:r>
            <a:endParaRPr lang="en-US" sz="3600" dirty="0"/>
          </a:p>
        </p:txBody>
      </p:sp>
      <p:sp>
        <p:nvSpPr>
          <p:cNvPr id="10" name="Rectangle 9">
            <a:extLst>
              <a:ext uri="{FF2B5EF4-FFF2-40B4-BE49-F238E27FC236}">
                <a16:creationId xmlns:a16="http://schemas.microsoft.com/office/drawing/2014/main" id="{FA4AD891-0A4F-7D18-418B-7FCAB272C63E}"/>
              </a:ext>
            </a:extLst>
          </p:cNvPr>
          <p:cNvSpPr/>
          <p:nvPr/>
        </p:nvSpPr>
        <p:spPr>
          <a:xfrm>
            <a:off x="811659" y="2815119"/>
            <a:ext cx="2691830" cy="1171253"/>
          </a:xfrm>
          <a:prstGeom prst="rect">
            <a:avLst/>
          </a:prstGeom>
          <a:solidFill>
            <a:schemeClr val="accent4">
              <a:lumMod val="20000"/>
              <a:lumOff val="80000"/>
            </a:schemeClr>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dirty="0" err="1"/>
              <a:t>Nhốt</a:t>
            </a:r>
            <a:r>
              <a:rPr lang="en-US" sz="3600" dirty="0"/>
              <a:t> </a:t>
            </a:r>
            <a:r>
              <a:rPr lang="en-US" sz="3600" dirty="0" err="1"/>
              <a:t>vào</a:t>
            </a:r>
            <a:r>
              <a:rPr lang="en-US" sz="3600" dirty="0"/>
              <a:t> </a:t>
            </a:r>
            <a:r>
              <a:rPr lang="en-US" sz="3600" dirty="0" err="1"/>
              <a:t>phòng</a:t>
            </a:r>
            <a:r>
              <a:rPr lang="en-US" sz="3600" dirty="0"/>
              <a:t> </a:t>
            </a:r>
            <a:r>
              <a:rPr lang="en-US" sz="3600" dirty="0" err="1"/>
              <a:t>riêng</a:t>
            </a:r>
            <a:endParaRPr lang="en-US" sz="3600" dirty="0"/>
          </a:p>
        </p:txBody>
      </p:sp>
      <p:sp>
        <p:nvSpPr>
          <p:cNvPr id="11" name="Rectangle 10">
            <a:extLst>
              <a:ext uri="{FF2B5EF4-FFF2-40B4-BE49-F238E27FC236}">
                <a16:creationId xmlns:a16="http://schemas.microsoft.com/office/drawing/2014/main" id="{C9230131-ADE2-37D0-BA2B-A8AE85F942D2}"/>
              </a:ext>
            </a:extLst>
          </p:cNvPr>
          <p:cNvSpPr/>
          <p:nvPr/>
        </p:nvSpPr>
        <p:spPr>
          <a:xfrm>
            <a:off x="3924729" y="2825393"/>
            <a:ext cx="1972638" cy="1171253"/>
          </a:xfrm>
          <a:prstGeom prst="rect">
            <a:avLst/>
          </a:prstGeom>
          <a:solidFill>
            <a:schemeClr val="accent4">
              <a:lumMod val="20000"/>
              <a:lumOff val="80000"/>
            </a:schemeClr>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dirty="0" err="1"/>
              <a:t>Doạ</a:t>
            </a:r>
            <a:r>
              <a:rPr lang="en-US" sz="3600" dirty="0"/>
              <a:t> </a:t>
            </a:r>
            <a:r>
              <a:rPr lang="en-US" sz="3600" dirty="0" err="1"/>
              <a:t>nạt</a:t>
            </a:r>
            <a:endParaRPr lang="en-US" sz="3600" dirty="0"/>
          </a:p>
        </p:txBody>
      </p:sp>
      <p:sp>
        <p:nvSpPr>
          <p:cNvPr id="12" name="Rectangle 11">
            <a:extLst>
              <a:ext uri="{FF2B5EF4-FFF2-40B4-BE49-F238E27FC236}">
                <a16:creationId xmlns:a16="http://schemas.microsoft.com/office/drawing/2014/main" id="{F9D17FCB-A7F8-495A-A754-6F7C2AB5DE29}"/>
              </a:ext>
            </a:extLst>
          </p:cNvPr>
          <p:cNvSpPr/>
          <p:nvPr/>
        </p:nvSpPr>
        <p:spPr>
          <a:xfrm>
            <a:off x="6411074" y="2856215"/>
            <a:ext cx="2157573" cy="1171253"/>
          </a:xfrm>
          <a:prstGeom prst="rect">
            <a:avLst/>
          </a:prstGeom>
          <a:solidFill>
            <a:schemeClr val="accent4">
              <a:lumMod val="20000"/>
              <a:lumOff val="80000"/>
            </a:schemeClr>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dirty="0" err="1"/>
              <a:t>Ép</a:t>
            </a:r>
            <a:r>
              <a:rPr lang="en-US" sz="3600" dirty="0"/>
              <a:t> </a:t>
            </a:r>
            <a:r>
              <a:rPr lang="en-US" sz="3600" dirty="0" err="1"/>
              <a:t>đi</a:t>
            </a:r>
            <a:r>
              <a:rPr lang="en-US" sz="3600" dirty="0"/>
              <a:t> </a:t>
            </a:r>
            <a:r>
              <a:rPr lang="en-US" sz="3600" dirty="0" err="1"/>
              <a:t>xin</a:t>
            </a:r>
            <a:r>
              <a:rPr lang="en-US" sz="3600" dirty="0"/>
              <a:t> </a:t>
            </a:r>
            <a:r>
              <a:rPr lang="en-US" sz="3600" dirty="0" err="1"/>
              <a:t>tiền</a:t>
            </a:r>
            <a:r>
              <a:rPr lang="en-US" sz="3600" dirty="0"/>
              <a:t> </a:t>
            </a:r>
          </a:p>
        </p:txBody>
      </p:sp>
      <p:sp>
        <p:nvSpPr>
          <p:cNvPr id="13" name="Rectangle 12">
            <a:extLst>
              <a:ext uri="{FF2B5EF4-FFF2-40B4-BE49-F238E27FC236}">
                <a16:creationId xmlns:a16="http://schemas.microsoft.com/office/drawing/2014/main" id="{7ED7B18E-D0D5-7DDC-4C32-A412F497B021}"/>
              </a:ext>
            </a:extLst>
          </p:cNvPr>
          <p:cNvSpPr/>
          <p:nvPr/>
        </p:nvSpPr>
        <p:spPr>
          <a:xfrm>
            <a:off x="9051533" y="2815119"/>
            <a:ext cx="2157573" cy="1171253"/>
          </a:xfrm>
          <a:prstGeom prst="rect">
            <a:avLst/>
          </a:prstGeom>
          <a:solidFill>
            <a:schemeClr val="accent4">
              <a:lumMod val="20000"/>
              <a:lumOff val="80000"/>
            </a:schemeClr>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dirty="0" err="1"/>
              <a:t>Bỏ</a:t>
            </a:r>
            <a:r>
              <a:rPr lang="en-US" sz="3600" dirty="0"/>
              <a:t> </a:t>
            </a:r>
            <a:r>
              <a:rPr lang="en-US" sz="3600" dirty="0" err="1"/>
              <a:t>đói</a:t>
            </a:r>
            <a:endParaRPr lang="en-US" sz="3600" dirty="0"/>
          </a:p>
        </p:txBody>
      </p:sp>
      <p:sp>
        <p:nvSpPr>
          <p:cNvPr id="14" name="Rectangle 13">
            <a:extLst>
              <a:ext uri="{FF2B5EF4-FFF2-40B4-BE49-F238E27FC236}">
                <a16:creationId xmlns:a16="http://schemas.microsoft.com/office/drawing/2014/main" id="{BF2B7708-6481-559F-C786-580A51B60B27}"/>
              </a:ext>
            </a:extLst>
          </p:cNvPr>
          <p:cNvSpPr/>
          <p:nvPr/>
        </p:nvSpPr>
        <p:spPr>
          <a:xfrm>
            <a:off x="5342562" y="4294597"/>
            <a:ext cx="2157573" cy="1171253"/>
          </a:xfrm>
          <a:prstGeom prst="rect">
            <a:avLst/>
          </a:prstGeom>
          <a:solidFill>
            <a:schemeClr val="accent4">
              <a:lumMod val="20000"/>
              <a:lumOff val="80000"/>
            </a:schemeClr>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dirty="0"/>
              <a:t>……</a:t>
            </a:r>
          </a:p>
        </p:txBody>
      </p:sp>
    </p:spTree>
    <p:extLst>
      <p:ext uri="{BB962C8B-B14F-4D97-AF65-F5344CB8AC3E}">
        <p14:creationId xmlns:p14="http://schemas.microsoft.com/office/powerpoint/2010/main" val="30575584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2" grpId="0" animBg="1"/>
      <p:bldP spid="13" grpId="0" animBg="1"/>
      <p:bldP spid="14" grpId="0" animBg="1"/>
    </p:bldLst>
  </p:timing>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hkjjmnf">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0F0F0"/>
        </a:solidFill>
        <a:ln w="76200">
          <a:solidFill>
            <a:srgbClr val="F5B8F6"/>
          </a:solidFill>
          <a:prstDash val="dash"/>
        </a:ln>
      </a:spPr>
      <a:bodyPr rtlCol="0" anchor="ctr"/>
      <a:lstStyle>
        <a:defPPr algn="ctr">
          <a:defRPr/>
        </a:defPPr>
      </a:lstStyle>
      <a:style>
        <a:lnRef idx="2">
          <a:schemeClr val="accent6"/>
        </a:lnRef>
        <a:fillRef idx="1">
          <a:schemeClr val="lt1"/>
        </a:fillRef>
        <a:effectRef idx="0">
          <a:schemeClr val="accent6"/>
        </a:effectRef>
        <a:fontRef idx="minor">
          <a:schemeClr val="dk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har2imgu">
      <a:majorFont>
        <a:latin typeface="字魂107号-萌趣欢乐体" panose="020F0302020204030204"/>
        <a:ea typeface="字魂107号-萌趣欢乐体"/>
        <a:cs typeface=""/>
      </a:majorFont>
      <a:minorFont>
        <a:latin typeface="字魂107号-萌趣欢乐体" panose="020F0502020204030204"/>
        <a:ea typeface="字魂107号-萌趣欢乐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287</Words>
  <Application>Microsoft Office PowerPoint</Application>
  <PresentationFormat>Widescreen</PresentationFormat>
  <Paragraphs>36</Paragraphs>
  <Slides>9</Slides>
  <Notes>0</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9</vt:i4>
      </vt:variant>
    </vt:vector>
  </HeadingPairs>
  <TitlesOfParts>
    <vt:vector size="19" baseType="lpstr">
      <vt:lpstr>Arial</vt:lpstr>
      <vt:lpstr>Calibri</vt:lpstr>
      <vt:lpstr>Calibri Light</vt:lpstr>
      <vt:lpstr>Cambria</vt:lpstr>
      <vt:lpstr>Times New Roman</vt:lpstr>
      <vt:lpstr>字魂59号-创粗黑</vt:lpstr>
      <vt:lpstr>3_Office Theme</vt:lpstr>
      <vt:lpstr>第一PPT，www.1ppt.com</vt:lpstr>
      <vt:lpstr>Chủ đề Office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Administrator</cp:lastModifiedBy>
  <cp:revision>44</cp:revision>
  <dcterms:created xsi:type="dcterms:W3CDTF">2023-11-08T01:02:15Z</dcterms:created>
  <dcterms:modified xsi:type="dcterms:W3CDTF">2026-04-14T07:08:29Z</dcterms:modified>
</cp:coreProperties>
</file>