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60" r:id="rId2"/>
    <p:sldId id="2007577134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84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689E0F-DA50-4E77-B767-51A3D9A6C56A}" type="datetimeFigureOut">
              <a:rPr lang="en-US" smtClean="0"/>
              <a:t>4/14/2026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0670FA-D89B-4AA3-B78D-AC21BFBFBD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247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31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342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274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828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658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60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26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35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172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018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156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7" descr="A white circle with leaves and blue text&#10;&#10;Description automatically generated">
            <a:extLst>
              <a:ext uri="{FF2B5EF4-FFF2-40B4-BE49-F238E27FC236}">
                <a16:creationId xmlns:a16="http://schemas.microsoft.com/office/drawing/2014/main" id="{D1310B3A-507A-911A-6A63-17A16AF77392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3474" y="361950"/>
            <a:ext cx="1266825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27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7511A84-51C0-C24E-9D7F-8482ED52B02A}"/>
              </a:ext>
            </a:extLst>
          </p:cNvPr>
          <p:cNvSpPr/>
          <p:nvPr/>
        </p:nvSpPr>
        <p:spPr>
          <a:xfrm>
            <a:off x="476250" y="495300"/>
            <a:ext cx="11344275" cy="607695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E3A7362-8F0D-300B-4C34-6E556487BCAC}"/>
              </a:ext>
            </a:extLst>
          </p:cNvPr>
          <p:cNvGrpSpPr/>
          <p:nvPr/>
        </p:nvGrpSpPr>
        <p:grpSpPr>
          <a:xfrm>
            <a:off x="605320" y="626510"/>
            <a:ext cx="11117495" cy="1276350"/>
            <a:chOff x="2778536" y="343910"/>
            <a:chExt cx="4818226" cy="1280575"/>
          </a:xfrm>
        </p:grpSpPr>
        <p:sp>
          <p:nvSpPr>
            <p:cNvPr id="6" name="îṥḷíďê">
              <a:extLst>
                <a:ext uri="{FF2B5EF4-FFF2-40B4-BE49-F238E27FC236}">
                  <a16:creationId xmlns:a16="http://schemas.microsoft.com/office/drawing/2014/main" id="{D75197B8-D1E9-20D6-0D08-02E37C4BE4EB}"/>
                </a:ext>
              </a:extLst>
            </p:cNvPr>
            <p:cNvSpPr/>
            <p:nvPr/>
          </p:nvSpPr>
          <p:spPr bwMode="auto">
            <a:xfrm>
              <a:off x="2778536" y="343910"/>
              <a:ext cx="4780185" cy="128057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53975" cap="rnd" cmpd="thickThin">
              <a:solidFill>
                <a:srgbClr val="7A4E48"/>
              </a:solidFill>
              <a:prstDash val="sysDash"/>
              <a:round/>
              <a:headEnd/>
              <a:tailEnd/>
            </a:ln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Google Shape;5317;p41">
              <a:extLst>
                <a:ext uri="{FF2B5EF4-FFF2-40B4-BE49-F238E27FC236}">
                  <a16:creationId xmlns:a16="http://schemas.microsoft.com/office/drawing/2014/main" id="{EBF912F3-3490-49AE-4E00-7F0922D98575}"/>
                </a:ext>
              </a:extLst>
            </p:cNvPr>
            <p:cNvSpPr txBox="1">
              <a:spLocks/>
            </p:cNvSpPr>
            <p:nvPr/>
          </p:nvSpPr>
          <p:spPr>
            <a:xfrm>
              <a:off x="2890092" y="440029"/>
              <a:ext cx="4706670" cy="1004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68569" rIns="68569" bIns="68569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1pPr>
              <a:lvl2pPr marR="0" lvl="1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2pPr>
              <a:lvl3pPr marR="0" lvl="2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3pPr>
              <a:lvl4pPr marR="0" lvl="3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4pPr>
              <a:lvl5pPr marR="0" lvl="4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5pPr>
              <a:lvl6pPr marR="0" lvl="5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6pPr>
              <a:lvl7pPr marR="0" lvl="6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7pPr>
              <a:lvl8pPr marR="0" lvl="7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8pPr>
              <a:lvl9pPr marR="0" lvl="8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2800"/>
                <a:buFont typeface="Gloria Hallelujah"/>
                <a:buNone/>
                <a:tabLst/>
                <a:defRPr/>
              </a:pPr>
              <a:r>
                <a:rPr lang="en-US" sz="3600" b="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</a:t>
              </a:r>
              <a:r>
                <a:rPr kumimoji="0" lang="vi-VN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  <a:sym typeface="Gloria Hallelujah"/>
                </a:rPr>
                <a:t>hia sẻ những tình huống nguy cơ xâm hại thân thể đã trải qua hoặc đã biết, đã nghe kể. 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04595D06-7FAC-F703-DE93-C156BA1D7D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717" y="2787829"/>
            <a:ext cx="10887880" cy="141430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7511A84-51C0-C24E-9D7F-8482ED52B02A}"/>
              </a:ext>
            </a:extLst>
          </p:cNvPr>
          <p:cNvSpPr/>
          <p:nvPr/>
        </p:nvSpPr>
        <p:spPr>
          <a:xfrm>
            <a:off x="476250" y="304800"/>
            <a:ext cx="11344275" cy="626745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8B09B51-E3F1-D1E2-D092-4EFAD8203758}"/>
              </a:ext>
            </a:extLst>
          </p:cNvPr>
          <p:cNvSpPr/>
          <p:nvPr/>
        </p:nvSpPr>
        <p:spPr>
          <a:xfrm>
            <a:off x="400051" y="261539"/>
            <a:ext cx="11035966" cy="1323439"/>
          </a:xfrm>
          <a:prstGeom prst="rect">
            <a:avLst/>
          </a:prstGeom>
          <a:solidFill>
            <a:schemeClr val="accent3">
              <a:lumMod val="20000"/>
              <a:lumOff val="80000"/>
              <a:alpha val="76000"/>
            </a:schemeClr>
          </a:solidFill>
          <a:ln w="47625">
            <a:solidFill>
              <a:srgbClr val="00B0F0"/>
            </a:solidFill>
            <a:prstDash val="dashDot"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Mỗi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nhóm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nhận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một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tình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huống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và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thảo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luận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về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cách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ứng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xử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trong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tình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huống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đó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805178C-ECA5-80E1-DF9F-65AE297BBA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8519" y="2174162"/>
            <a:ext cx="10131438" cy="315812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2585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40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Cambria</vt:lpstr>
      <vt:lpstr>Gloria Hallelujah</vt:lpstr>
      <vt:lpstr>Office 主题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Administrator</cp:lastModifiedBy>
  <cp:revision>47</cp:revision>
  <dcterms:created xsi:type="dcterms:W3CDTF">2023-11-08T03:04:28Z</dcterms:created>
  <dcterms:modified xsi:type="dcterms:W3CDTF">2026-04-14T07:15:30Z</dcterms:modified>
</cp:coreProperties>
</file>