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378" r:id="rId2"/>
    <p:sldId id="379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3" d="100"/>
          <a:sy n="83" d="100"/>
        </p:scale>
        <p:origin x="686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0356D4-D688-4508-A336-3976A0F58779}" type="datetimeFigureOut">
              <a:rPr lang="en-US" smtClean="0"/>
              <a:t>4/14/2026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223B99-F81E-40B2-8C14-53169C8600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95341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A149D8-4A70-41D9-AFC0-7E23B901CC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88618212-E8FF-4FD4-8FB3-883F299A75A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5AFE8F4-1019-42B5-A6B3-612BBE3D3AB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F586887-ACC7-478C-B2C3-CF2D8BFAD57F}" type="datetimeFigureOut">
              <a:rPr lang="zh-CN" altLang="en-US" smtClean="0"/>
              <a:t>2026/4/14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A235BCB-8D1F-4843-9FAA-2115EFEF06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617B696-F410-4BA7-83D8-D542A6E015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568C8F7-2663-468A-93CF-161801EAED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90203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059BEB7-4804-41D2-8219-C0D3100ECF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BC38551A-FC9F-4833-ADCF-BC0E3DB5F84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288F1E0-6EF5-422B-9288-511856459AA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F586887-ACC7-478C-B2C3-CF2D8BFAD57F}" type="datetimeFigureOut">
              <a:rPr lang="zh-CN" altLang="en-US" smtClean="0"/>
              <a:t>2026/4/14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8375309-7537-47FC-A314-7A4B8E9378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D98D3A5-D67E-463E-BA27-3FA798CCD1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568C8F7-2663-468A-93CF-161801EAED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62182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F9C2305C-2EC2-43B5-917E-5154DC23C77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DD0AD69-DC08-4FE7-8CD7-648111E3643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A8B74BC-93C2-4207-BF2A-C09409280AF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F586887-ACC7-478C-B2C3-CF2D8BFAD57F}" type="datetimeFigureOut">
              <a:rPr lang="zh-CN" altLang="en-US" smtClean="0"/>
              <a:t>2026/4/14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5ACC8E8-97FB-43B0-827B-EA16A5A3A9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7CA9E56-59A5-44BE-9935-48FDC4B081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568C8F7-2663-468A-93CF-161801EAED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1702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8790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80751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C65CC6C4-D67F-4641-8AAA-187D018E506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28" y="-76153"/>
            <a:ext cx="1507435" cy="1507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41635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994DF9B-4DDC-4A9D-AE46-83E81E0C32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F21DAE1-3130-4567-9959-1110033E41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DE645D6D-66F1-4517-B5B0-716AAC882D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E046DA66-9A31-4633-AD4A-8904BEA8620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71A0D373-F544-4F83-85E8-E2C833CCA18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3C8F470D-5125-4233-87D4-D01D0D2D015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F586887-ACC7-478C-B2C3-CF2D8BFAD57F}" type="datetimeFigureOut">
              <a:rPr lang="zh-CN" altLang="en-US" smtClean="0"/>
              <a:t>2026/4/14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14E19AC3-6FBB-4C3D-9D53-67509A057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61469FF4-7B35-435E-85AB-96DE8935ED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568C8F7-2663-468A-93CF-161801EAED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88320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C212CF2-943F-425E-8C14-B4D4DB2053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3346B948-3475-45E3-B37E-78D4542F0BE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F586887-ACC7-478C-B2C3-CF2D8BFAD57F}" type="datetimeFigureOut">
              <a:rPr lang="zh-CN" altLang="en-US" smtClean="0"/>
              <a:t>2026/4/14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E7523CA-97BA-4624-9AB4-103E797195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B3C18601-B69F-4E7B-8C0C-CDC6C19977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568C8F7-2663-468A-93CF-161801EAED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97135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E887EAC2-5D80-4E77-8BCB-57453E02F86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F586887-ACC7-478C-B2C3-CF2D8BFAD57F}" type="datetimeFigureOut">
              <a:rPr lang="zh-CN" altLang="en-US" smtClean="0"/>
              <a:t>2026/4/14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B1E4476F-7930-46FC-823F-70198CFEED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AA43651-7693-42D0-A475-A61039B817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568C8F7-2663-468A-93CF-161801EAED50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E10A1A1B-4109-4FBD-8466-AD8C311BB3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5686AF2C-FA76-4431-A98D-039591FB499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915" y="302746"/>
            <a:ext cx="1423425" cy="719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7496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0E6CB70-C6B4-4C9D-8DC2-760BA5D234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F443CBD-EEAF-44D7-B930-E3573278EF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8DD62AE-F125-406D-9BD0-93DBF06314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47BDD9C-730C-49F2-B16B-BCC609F053C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F586887-ACC7-478C-B2C3-CF2D8BFAD57F}" type="datetimeFigureOut">
              <a:rPr lang="zh-CN" altLang="en-US" smtClean="0"/>
              <a:t>2026/4/14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5D68263-D753-4897-990E-A96046AED4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9A1FC13-685E-4773-990D-7617FA0F52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568C8F7-2663-468A-93CF-161801EAED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71616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B9A1BD9-D675-4A79-887A-A9AD1DBA4A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F6178CA-313A-40CF-B776-01F3119D74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B6E2773-5C73-4F4E-AA73-F66D28D2FB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3CDA69B-A346-4098-97C9-EC40B0292A2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F586887-ACC7-478C-B2C3-CF2D8BFAD57F}" type="datetimeFigureOut">
              <a:rPr lang="zh-CN" altLang="en-US" smtClean="0"/>
              <a:t>2026/4/14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207FAB4-75BB-4E3B-A692-8D29E77F9A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82D7049-1EA6-448B-A6F1-F23FB7CFB0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568C8F7-2663-468A-93CF-161801EAED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53970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65655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rectangle&#10;&#10;Description automatically generated with medium confidence">
            <a:extLst>
              <a:ext uri="{FF2B5EF4-FFF2-40B4-BE49-F238E27FC236}">
                <a16:creationId xmlns:a16="http://schemas.microsoft.com/office/drawing/2014/main" id="{3ADA7D20-8D30-4696-8EFC-2E569035D5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5626807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7EC76B61-C6C6-40CE-98E2-49DE3E554C08}"/>
              </a:ext>
            </a:extLst>
          </p:cNvPr>
          <p:cNvSpPr/>
          <p:nvPr/>
        </p:nvSpPr>
        <p:spPr>
          <a:xfrm>
            <a:off x="236305" y="174661"/>
            <a:ext cx="11712539" cy="6359703"/>
          </a:xfrm>
          <a:custGeom>
            <a:avLst/>
            <a:gdLst>
              <a:gd name="connsiteX0" fmla="*/ 0 w 11712539"/>
              <a:gd name="connsiteY0" fmla="*/ 1059972 h 6359703"/>
              <a:gd name="connsiteX1" fmla="*/ 1059972 w 11712539"/>
              <a:gd name="connsiteY1" fmla="*/ 0 h 6359703"/>
              <a:gd name="connsiteX2" fmla="*/ 1851361 w 11712539"/>
              <a:gd name="connsiteY2" fmla="*/ 0 h 6359703"/>
              <a:gd name="connsiteX3" fmla="*/ 2259046 w 11712539"/>
              <a:gd name="connsiteY3" fmla="*/ 0 h 6359703"/>
              <a:gd name="connsiteX4" fmla="*/ 2570806 w 11712539"/>
              <a:gd name="connsiteY4" fmla="*/ 0 h 6359703"/>
              <a:gd name="connsiteX5" fmla="*/ 3266269 w 11712539"/>
              <a:gd name="connsiteY5" fmla="*/ 0 h 6359703"/>
              <a:gd name="connsiteX6" fmla="*/ 3673954 w 11712539"/>
              <a:gd name="connsiteY6" fmla="*/ 0 h 6359703"/>
              <a:gd name="connsiteX7" fmla="*/ 4465343 w 11712539"/>
              <a:gd name="connsiteY7" fmla="*/ 0 h 6359703"/>
              <a:gd name="connsiteX8" fmla="*/ 4873029 w 11712539"/>
              <a:gd name="connsiteY8" fmla="*/ 0 h 6359703"/>
              <a:gd name="connsiteX9" fmla="*/ 5280714 w 11712539"/>
              <a:gd name="connsiteY9" fmla="*/ 0 h 6359703"/>
              <a:gd name="connsiteX10" fmla="*/ 5592473 w 11712539"/>
              <a:gd name="connsiteY10" fmla="*/ 0 h 6359703"/>
              <a:gd name="connsiteX11" fmla="*/ 6096084 w 11712539"/>
              <a:gd name="connsiteY11" fmla="*/ 0 h 6359703"/>
              <a:gd name="connsiteX12" fmla="*/ 6599696 w 11712539"/>
              <a:gd name="connsiteY12" fmla="*/ 0 h 6359703"/>
              <a:gd name="connsiteX13" fmla="*/ 7103307 w 11712539"/>
              <a:gd name="connsiteY13" fmla="*/ 0 h 6359703"/>
              <a:gd name="connsiteX14" fmla="*/ 7798770 w 11712539"/>
              <a:gd name="connsiteY14" fmla="*/ 0 h 6359703"/>
              <a:gd name="connsiteX15" fmla="*/ 8206455 w 11712539"/>
              <a:gd name="connsiteY15" fmla="*/ 0 h 6359703"/>
              <a:gd name="connsiteX16" fmla="*/ 8805992 w 11712539"/>
              <a:gd name="connsiteY16" fmla="*/ 0 h 6359703"/>
              <a:gd name="connsiteX17" fmla="*/ 9213678 w 11712539"/>
              <a:gd name="connsiteY17" fmla="*/ 0 h 6359703"/>
              <a:gd name="connsiteX18" fmla="*/ 10005067 w 11712539"/>
              <a:gd name="connsiteY18" fmla="*/ 0 h 6359703"/>
              <a:gd name="connsiteX19" fmla="*/ 10652567 w 11712539"/>
              <a:gd name="connsiteY19" fmla="*/ 0 h 6359703"/>
              <a:gd name="connsiteX20" fmla="*/ 11712539 w 11712539"/>
              <a:gd name="connsiteY20" fmla="*/ 1059972 h 6359703"/>
              <a:gd name="connsiteX21" fmla="*/ 11712539 w 11712539"/>
              <a:gd name="connsiteY21" fmla="*/ 1589942 h 6359703"/>
              <a:gd name="connsiteX22" fmla="*/ 11712539 w 11712539"/>
              <a:gd name="connsiteY22" fmla="*/ 2119912 h 6359703"/>
              <a:gd name="connsiteX23" fmla="*/ 11712539 w 11712539"/>
              <a:gd name="connsiteY23" fmla="*/ 2565086 h 6359703"/>
              <a:gd name="connsiteX24" fmla="*/ 11712539 w 11712539"/>
              <a:gd name="connsiteY24" fmla="*/ 3010261 h 6359703"/>
              <a:gd name="connsiteX25" fmla="*/ 11712539 w 11712539"/>
              <a:gd name="connsiteY25" fmla="*/ 3455436 h 6359703"/>
              <a:gd name="connsiteX26" fmla="*/ 11712539 w 11712539"/>
              <a:gd name="connsiteY26" fmla="*/ 3985406 h 6359703"/>
              <a:gd name="connsiteX27" fmla="*/ 11712539 w 11712539"/>
              <a:gd name="connsiteY27" fmla="*/ 4515376 h 6359703"/>
              <a:gd name="connsiteX28" fmla="*/ 11712539 w 11712539"/>
              <a:gd name="connsiteY28" fmla="*/ 5299731 h 6359703"/>
              <a:gd name="connsiteX29" fmla="*/ 10652567 w 11712539"/>
              <a:gd name="connsiteY29" fmla="*/ 6359703 h 6359703"/>
              <a:gd name="connsiteX30" fmla="*/ 10340808 w 11712539"/>
              <a:gd name="connsiteY30" fmla="*/ 6359703 h 6359703"/>
              <a:gd name="connsiteX31" fmla="*/ 9741270 w 11712539"/>
              <a:gd name="connsiteY31" fmla="*/ 6359703 h 6359703"/>
              <a:gd name="connsiteX32" fmla="*/ 9237659 w 11712539"/>
              <a:gd name="connsiteY32" fmla="*/ 6359703 h 6359703"/>
              <a:gd name="connsiteX33" fmla="*/ 8925900 w 11712539"/>
              <a:gd name="connsiteY33" fmla="*/ 6359703 h 6359703"/>
              <a:gd name="connsiteX34" fmla="*/ 8134511 w 11712539"/>
              <a:gd name="connsiteY34" fmla="*/ 6359703 h 6359703"/>
              <a:gd name="connsiteX35" fmla="*/ 7822751 w 11712539"/>
              <a:gd name="connsiteY35" fmla="*/ 6359703 h 6359703"/>
              <a:gd name="connsiteX36" fmla="*/ 7127288 w 11712539"/>
              <a:gd name="connsiteY36" fmla="*/ 6359703 h 6359703"/>
              <a:gd name="connsiteX37" fmla="*/ 6623677 w 11712539"/>
              <a:gd name="connsiteY37" fmla="*/ 6359703 h 6359703"/>
              <a:gd name="connsiteX38" fmla="*/ 6215992 w 11712539"/>
              <a:gd name="connsiteY38" fmla="*/ 6359703 h 6359703"/>
              <a:gd name="connsiteX39" fmla="*/ 5712381 w 11712539"/>
              <a:gd name="connsiteY39" fmla="*/ 6359703 h 6359703"/>
              <a:gd name="connsiteX40" fmla="*/ 5016917 w 11712539"/>
              <a:gd name="connsiteY40" fmla="*/ 6359703 h 6359703"/>
              <a:gd name="connsiteX41" fmla="*/ 4321454 w 11712539"/>
              <a:gd name="connsiteY41" fmla="*/ 6359703 h 6359703"/>
              <a:gd name="connsiteX42" fmla="*/ 3817843 w 11712539"/>
              <a:gd name="connsiteY42" fmla="*/ 6359703 h 6359703"/>
              <a:gd name="connsiteX43" fmla="*/ 3314232 w 11712539"/>
              <a:gd name="connsiteY43" fmla="*/ 6359703 h 6359703"/>
              <a:gd name="connsiteX44" fmla="*/ 2618769 w 11712539"/>
              <a:gd name="connsiteY44" fmla="*/ 6359703 h 6359703"/>
              <a:gd name="connsiteX45" fmla="*/ 2211083 w 11712539"/>
              <a:gd name="connsiteY45" fmla="*/ 6359703 h 6359703"/>
              <a:gd name="connsiteX46" fmla="*/ 1899324 w 11712539"/>
              <a:gd name="connsiteY46" fmla="*/ 6359703 h 6359703"/>
              <a:gd name="connsiteX47" fmla="*/ 1059972 w 11712539"/>
              <a:gd name="connsiteY47" fmla="*/ 6359703 h 6359703"/>
              <a:gd name="connsiteX48" fmla="*/ 0 w 11712539"/>
              <a:gd name="connsiteY48" fmla="*/ 5299731 h 6359703"/>
              <a:gd name="connsiteX49" fmla="*/ 0 w 11712539"/>
              <a:gd name="connsiteY49" fmla="*/ 4854556 h 6359703"/>
              <a:gd name="connsiteX50" fmla="*/ 0 w 11712539"/>
              <a:gd name="connsiteY50" fmla="*/ 4282189 h 6359703"/>
              <a:gd name="connsiteX51" fmla="*/ 0 w 11712539"/>
              <a:gd name="connsiteY51" fmla="*/ 3837014 h 6359703"/>
              <a:gd name="connsiteX52" fmla="*/ 0 w 11712539"/>
              <a:gd name="connsiteY52" fmla="*/ 3349442 h 6359703"/>
              <a:gd name="connsiteX53" fmla="*/ 0 w 11712539"/>
              <a:gd name="connsiteY53" fmla="*/ 2734677 h 6359703"/>
              <a:gd name="connsiteX54" fmla="*/ 0 w 11712539"/>
              <a:gd name="connsiteY54" fmla="*/ 2289502 h 6359703"/>
              <a:gd name="connsiteX55" fmla="*/ 0 w 11712539"/>
              <a:gd name="connsiteY55" fmla="*/ 1886725 h 6359703"/>
              <a:gd name="connsiteX56" fmla="*/ 0 w 11712539"/>
              <a:gd name="connsiteY56" fmla="*/ 1059972 h 6359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11712539" h="6359703" fill="none" extrusionOk="0">
                <a:moveTo>
                  <a:pt x="0" y="1059972"/>
                </a:moveTo>
                <a:cubicBezTo>
                  <a:pt x="96495" y="606607"/>
                  <a:pt x="498514" y="38508"/>
                  <a:pt x="1059972" y="0"/>
                </a:cubicBezTo>
                <a:cubicBezTo>
                  <a:pt x="1398682" y="-52113"/>
                  <a:pt x="1567463" y="39075"/>
                  <a:pt x="1851361" y="0"/>
                </a:cubicBezTo>
                <a:cubicBezTo>
                  <a:pt x="2135259" y="-39075"/>
                  <a:pt x="2080094" y="27443"/>
                  <a:pt x="2259046" y="0"/>
                </a:cubicBezTo>
                <a:cubicBezTo>
                  <a:pt x="2437998" y="-27443"/>
                  <a:pt x="2415608" y="5870"/>
                  <a:pt x="2570806" y="0"/>
                </a:cubicBezTo>
                <a:cubicBezTo>
                  <a:pt x="2726004" y="-5870"/>
                  <a:pt x="2998707" y="27652"/>
                  <a:pt x="3266269" y="0"/>
                </a:cubicBezTo>
                <a:cubicBezTo>
                  <a:pt x="3533831" y="-27652"/>
                  <a:pt x="3527771" y="16615"/>
                  <a:pt x="3673954" y="0"/>
                </a:cubicBezTo>
                <a:cubicBezTo>
                  <a:pt x="3820138" y="-16615"/>
                  <a:pt x="4101235" y="53531"/>
                  <a:pt x="4465343" y="0"/>
                </a:cubicBezTo>
                <a:cubicBezTo>
                  <a:pt x="4829451" y="-53531"/>
                  <a:pt x="4678888" y="40450"/>
                  <a:pt x="4873029" y="0"/>
                </a:cubicBezTo>
                <a:cubicBezTo>
                  <a:pt x="5067170" y="-40450"/>
                  <a:pt x="5090039" y="3685"/>
                  <a:pt x="5280714" y="0"/>
                </a:cubicBezTo>
                <a:cubicBezTo>
                  <a:pt x="5471389" y="-3685"/>
                  <a:pt x="5472322" y="12605"/>
                  <a:pt x="5592473" y="0"/>
                </a:cubicBezTo>
                <a:cubicBezTo>
                  <a:pt x="5712624" y="-12605"/>
                  <a:pt x="5945730" y="31506"/>
                  <a:pt x="6096084" y="0"/>
                </a:cubicBezTo>
                <a:cubicBezTo>
                  <a:pt x="6246438" y="-31506"/>
                  <a:pt x="6472048" y="54282"/>
                  <a:pt x="6599696" y="0"/>
                </a:cubicBezTo>
                <a:cubicBezTo>
                  <a:pt x="6727344" y="-54282"/>
                  <a:pt x="6899798" y="49199"/>
                  <a:pt x="7103307" y="0"/>
                </a:cubicBezTo>
                <a:cubicBezTo>
                  <a:pt x="7306816" y="-49199"/>
                  <a:pt x="7506630" y="30776"/>
                  <a:pt x="7798770" y="0"/>
                </a:cubicBezTo>
                <a:cubicBezTo>
                  <a:pt x="8090910" y="-30776"/>
                  <a:pt x="8021972" y="19877"/>
                  <a:pt x="8206455" y="0"/>
                </a:cubicBezTo>
                <a:cubicBezTo>
                  <a:pt x="8390938" y="-19877"/>
                  <a:pt x="8591434" y="61403"/>
                  <a:pt x="8805992" y="0"/>
                </a:cubicBezTo>
                <a:cubicBezTo>
                  <a:pt x="9020550" y="-61403"/>
                  <a:pt x="9102308" y="29612"/>
                  <a:pt x="9213678" y="0"/>
                </a:cubicBezTo>
                <a:cubicBezTo>
                  <a:pt x="9325048" y="-29612"/>
                  <a:pt x="9651339" y="20291"/>
                  <a:pt x="10005067" y="0"/>
                </a:cubicBezTo>
                <a:cubicBezTo>
                  <a:pt x="10358795" y="-20291"/>
                  <a:pt x="10430907" y="8079"/>
                  <a:pt x="10652567" y="0"/>
                </a:cubicBezTo>
                <a:cubicBezTo>
                  <a:pt x="11254187" y="-4573"/>
                  <a:pt x="11727522" y="425916"/>
                  <a:pt x="11712539" y="1059972"/>
                </a:cubicBezTo>
                <a:cubicBezTo>
                  <a:pt x="11765695" y="1234239"/>
                  <a:pt x="11683493" y="1338536"/>
                  <a:pt x="11712539" y="1589942"/>
                </a:cubicBezTo>
                <a:cubicBezTo>
                  <a:pt x="11741585" y="1841348"/>
                  <a:pt x="11702605" y="1875918"/>
                  <a:pt x="11712539" y="2119912"/>
                </a:cubicBezTo>
                <a:cubicBezTo>
                  <a:pt x="11722473" y="2363906"/>
                  <a:pt x="11698323" y="2407996"/>
                  <a:pt x="11712539" y="2565086"/>
                </a:cubicBezTo>
                <a:cubicBezTo>
                  <a:pt x="11726755" y="2722176"/>
                  <a:pt x="11704488" y="2888371"/>
                  <a:pt x="11712539" y="3010261"/>
                </a:cubicBezTo>
                <a:cubicBezTo>
                  <a:pt x="11720590" y="3132151"/>
                  <a:pt x="11680269" y="3283012"/>
                  <a:pt x="11712539" y="3455436"/>
                </a:cubicBezTo>
                <a:cubicBezTo>
                  <a:pt x="11744809" y="3627861"/>
                  <a:pt x="11706152" y="3862747"/>
                  <a:pt x="11712539" y="3985406"/>
                </a:cubicBezTo>
                <a:cubicBezTo>
                  <a:pt x="11718926" y="4108065"/>
                  <a:pt x="11693358" y="4362507"/>
                  <a:pt x="11712539" y="4515376"/>
                </a:cubicBezTo>
                <a:cubicBezTo>
                  <a:pt x="11731720" y="4668245"/>
                  <a:pt x="11638163" y="4927474"/>
                  <a:pt x="11712539" y="5299731"/>
                </a:cubicBezTo>
                <a:cubicBezTo>
                  <a:pt x="11630368" y="5858271"/>
                  <a:pt x="11275332" y="6363153"/>
                  <a:pt x="10652567" y="6359703"/>
                </a:cubicBezTo>
                <a:cubicBezTo>
                  <a:pt x="10514948" y="6385754"/>
                  <a:pt x="10404867" y="6358271"/>
                  <a:pt x="10340808" y="6359703"/>
                </a:cubicBezTo>
                <a:cubicBezTo>
                  <a:pt x="10276749" y="6361135"/>
                  <a:pt x="9880012" y="6322394"/>
                  <a:pt x="9741270" y="6359703"/>
                </a:cubicBezTo>
                <a:cubicBezTo>
                  <a:pt x="9602528" y="6397012"/>
                  <a:pt x="9452213" y="6301952"/>
                  <a:pt x="9237659" y="6359703"/>
                </a:cubicBezTo>
                <a:cubicBezTo>
                  <a:pt x="9023105" y="6417454"/>
                  <a:pt x="9053553" y="6348065"/>
                  <a:pt x="8925900" y="6359703"/>
                </a:cubicBezTo>
                <a:cubicBezTo>
                  <a:pt x="8798247" y="6371341"/>
                  <a:pt x="8499523" y="6299466"/>
                  <a:pt x="8134511" y="6359703"/>
                </a:cubicBezTo>
                <a:cubicBezTo>
                  <a:pt x="7769499" y="6419940"/>
                  <a:pt x="7935041" y="6356862"/>
                  <a:pt x="7822751" y="6359703"/>
                </a:cubicBezTo>
                <a:cubicBezTo>
                  <a:pt x="7710461" y="6362544"/>
                  <a:pt x="7440045" y="6288782"/>
                  <a:pt x="7127288" y="6359703"/>
                </a:cubicBezTo>
                <a:cubicBezTo>
                  <a:pt x="6814531" y="6430624"/>
                  <a:pt x="6761306" y="6341334"/>
                  <a:pt x="6623677" y="6359703"/>
                </a:cubicBezTo>
                <a:cubicBezTo>
                  <a:pt x="6486048" y="6378072"/>
                  <a:pt x="6408563" y="6359067"/>
                  <a:pt x="6215992" y="6359703"/>
                </a:cubicBezTo>
                <a:cubicBezTo>
                  <a:pt x="6023421" y="6360339"/>
                  <a:pt x="5826559" y="6339716"/>
                  <a:pt x="5712381" y="6359703"/>
                </a:cubicBezTo>
                <a:cubicBezTo>
                  <a:pt x="5598203" y="6379690"/>
                  <a:pt x="5221680" y="6306497"/>
                  <a:pt x="5016917" y="6359703"/>
                </a:cubicBezTo>
                <a:cubicBezTo>
                  <a:pt x="4812154" y="6412909"/>
                  <a:pt x="4514784" y="6308170"/>
                  <a:pt x="4321454" y="6359703"/>
                </a:cubicBezTo>
                <a:cubicBezTo>
                  <a:pt x="4128124" y="6411236"/>
                  <a:pt x="4000219" y="6357749"/>
                  <a:pt x="3817843" y="6359703"/>
                </a:cubicBezTo>
                <a:cubicBezTo>
                  <a:pt x="3635467" y="6361657"/>
                  <a:pt x="3558805" y="6336433"/>
                  <a:pt x="3314232" y="6359703"/>
                </a:cubicBezTo>
                <a:cubicBezTo>
                  <a:pt x="3069659" y="6382973"/>
                  <a:pt x="2834024" y="6346669"/>
                  <a:pt x="2618769" y="6359703"/>
                </a:cubicBezTo>
                <a:cubicBezTo>
                  <a:pt x="2403514" y="6372737"/>
                  <a:pt x="2372199" y="6334068"/>
                  <a:pt x="2211083" y="6359703"/>
                </a:cubicBezTo>
                <a:cubicBezTo>
                  <a:pt x="2049967" y="6385338"/>
                  <a:pt x="1981624" y="6340547"/>
                  <a:pt x="1899324" y="6359703"/>
                </a:cubicBezTo>
                <a:cubicBezTo>
                  <a:pt x="1817024" y="6378859"/>
                  <a:pt x="1333512" y="6270008"/>
                  <a:pt x="1059972" y="6359703"/>
                </a:cubicBezTo>
                <a:cubicBezTo>
                  <a:pt x="514276" y="6449451"/>
                  <a:pt x="-67969" y="5805926"/>
                  <a:pt x="0" y="5299731"/>
                </a:cubicBezTo>
                <a:cubicBezTo>
                  <a:pt x="-16696" y="5142031"/>
                  <a:pt x="8661" y="5066387"/>
                  <a:pt x="0" y="4854556"/>
                </a:cubicBezTo>
                <a:cubicBezTo>
                  <a:pt x="-8661" y="4642725"/>
                  <a:pt x="67410" y="4491181"/>
                  <a:pt x="0" y="4282189"/>
                </a:cubicBezTo>
                <a:cubicBezTo>
                  <a:pt x="-67410" y="4073197"/>
                  <a:pt x="28845" y="4026011"/>
                  <a:pt x="0" y="3837014"/>
                </a:cubicBezTo>
                <a:cubicBezTo>
                  <a:pt x="-28845" y="3648017"/>
                  <a:pt x="31482" y="3482698"/>
                  <a:pt x="0" y="3349442"/>
                </a:cubicBezTo>
                <a:cubicBezTo>
                  <a:pt x="-31482" y="3216186"/>
                  <a:pt x="40077" y="3000712"/>
                  <a:pt x="0" y="2734677"/>
                </a:cubicBezTo>
                <a:cubicBezTo>
                  <a:pt x="-40077" y="2468642"/>
                  <a:pt x="46261" y="2497076"/>
                  <a:pt x="0" y="2289502"/>
                </a:cubicBezTo>
                <a:cubicBezTo>
                  <a:pt x="-46261" y="2081928"/>
                  <a:pt x="38055" y="2063733"/>
                  <a:pt x="0" y="1886725"/>
                </a:cubicBezTo>
                <a:cubicBezTo>
                  <a:pt x="-38055" y="1709717"/>
                  <a:pt x="46140" y="1316140"/>
                  <a:pt x="0" y="1059972"/>
                </a:cubicBezTo>
                <a:close/>
              </a:path>
              <a:path w="11712539" h="6359703" stroke="0" extrusionOk="0">
                <a:moveTo>
                  <a:pt x="0" y="1059972"/>
                </a:moveTo>
                <a:cubicBezTo>
                  <a:pt x="-18748" y="363819"/>
                  <a:pt x="429406" y="-97269"/>
                  <a:pt x="1059972" y="0"/>
                </a:cubicBezTo>
                <a:cubicBezTo>
                  <a:pt x="1156796" y="-11501"/>
                  <a:pt x="1302728" y="33838"/>
                  <a:pt x="1371731" y="0"/>
                </a:cubicBezTo>
                <a:cubicBezTo>
                  <a:pt x="1440734" y="-33838"/>
                  <a:pt x="1835323" y="54037"/>
                  <a:pt x="1971269" y="0"/>
                </a:cubicBezTo>
                <a:cubicBezTo>
                  <a:pt x="2107215" y="-54037"/>
                  <a:pt x="2175065" y="4093"/>
                  <a:pt x="2283028" y="0"/>
                </a:cubicBezTo>
                <a:cubicBezTo>
                  <a:pt x="2390991" y="-4093"/>
                  <a:pt x="2710752" y="6140"/>
                  <a:pt x="2978491" y="0"/>
                </a:cubicBezTo>
                <a:cubicBezTo>
                  <a:pt x="3246230" y="-6140"/>
                  <a:pt x="3226129" y="31556"/>
                  <a:pt x="3386176" y="0"/>
                </a:cubicBezTo>
                <a:cubicBezTo>
                  <a:pt x="3546223" y="-31556"/>
                  <a:pt x="3628168" y="15091"/>
                  <a:pt x="3697936" y="0"/>
                </a:cubicBezTo>
                <a:cubicBezTo>
                  <a:pt x="3767704" y="-15091"/>
                  <a:pt x="3922751" y="31715"/>
                  <a:pt x="4009695" y="0"/>
                </a:cubicBezTo>
                <a:cubicBezTo>
                  <a:pt x="4096639" y="-31715"/>
                  <a:pt x="4360238" y="48815"/>
                  <a:pt x="4609232" y="0"/>
                </a:cubicBezTo>
                <a:cubicBezTo>
                  <a:pt x="4858226" y="-48815"/>
                  <a:pt x="4847529" y="25422"/>
                  <a:pt x="5016917" y="0"/>
                </a:cubicBezTo>
                <a:cubicBezTo>
                  <a:pt x="5186306" y="-25422"/>
                  <a:pt x="5194612" y="8784"/>
                  <a:pt x="5328677" y="0"/>
                </a:cubicBezTo>
                <a:cubicBezTo>
                  <a:pt x="5462742" y="-8784"/>
                  <a:pt x="5941227" y="72069"/>
                  <a:pt x="6120066" y="0"/>
                </a:cubicBezTo>
                <a:cubicBezTo>
                  <a:pt x="6298905" y="-72069"/>
                  <a:pt x="6575143" y="1448"/>
                  <a:pt x="6815529" y="0"/>
                </a:cubicBezTo>
                <a:cubicBezTo>
                  <a:pt x="7055915" y="-1448"/>
                  <a:pt x="7117500" y="40545"/>
                  <a:pt x="7223214" y="0"/>
                </a:cubicBezTo>
                <a:cubicBezTo>
                  <a:pt x="7328928" y="-40545"/>
                  <a:pt x="7544927" y="45174"/>
                  <a:pt x="7822751" y="0"/>
                </a:cubicBezTo>
                <a:cubicBezTo>
                  <a:pt x="8100575" y="-45174"/>
                  <a:pt x="8000536" y="26504"/>
                  <a:pt x="8134511" y="0"/>
                </a:cubicBezTo>
                <a:cubicBezTo>
                  <a:pt x="8268486" y="-26504"/>
                  <a:pt x="8409556" y="27753"/>
                  <a:pt x="8638122" y="0"/>
                </a:cubicBezTo>
                <a:cubicBezTo>
                  <a:pt x="8866688" y="-27753"/>
                  <a:pt x="8797797" y="14487"/>
                  <a:pt x="8949881" y="0"/>
                </a:cubicBezTo>
                <a:cubicBezTo>
                  <a:pt x="9101965" y="-14487"/>
                  <a:pt x="9118998" y="31322"/>
                  <a:pt x="9261641" y="0"/>
                </a:cubicBezTo>
                <a:cubicBezTo>
                  <a:pt x="9404284" y="-31322"/>
                  <a:pt x="9640882" y="43818"/>
                  <a:pt x="9765252" y="0"/>
                </a:cubicBezTo>
                <a:cubicBezTo>
                  <a:pt x="9889622" y="-43818"/>
                  <a:pt x="10379041" y="102094"/>
                  <a:pt x="10652567" y="0"/>
                </a:cubicBezTo>
                <a:cubicBezTo>
                  <a:pt x="11221508" y="-18396"/>
                  <a:pt x="11788253" y="477469"/>
                  <a:pt x="11712539" y="1059972"/>
                </a:cubicBezTo>
                <a:cubicBezTo>
                  <a:pt x="11719293" y="1165438"/>
                  <a:pt x="11663794" y="1354870"/>
                  <a:pt x="11712539" y="1505147"/>
                </a:cubicBezTo>
                <a:cubicBezTo>
                  <a:pt x="11761284" y="1655424"/>
                  <a:pt x="11657173" y="1806028"/>
                  <a:pt x="11712539" y="2035117"/>
                </a:cubicBezTo>
                <a:cubicBezTo>
                  <a:pt x="11767905" y="2264206"/>
                  <a:pt x="11683374" y="2376010"/>
                  <a:pt x="11712539" y="2649882"/>
                </a:cubicBezTo>
                <a:cubicBezTo>
                  <a:pt x="11741704" y="2923755"/>
                  <a:pt x="11697402" y="3032952"/>
                  <a:pt x="11712539" y="3137454"/>
                </a:cubicBezTo>
                <a:cubicBezTo>
                  <a:pt x="11727676" y="3241956"/>
                  <a:pt x="11678506" y="3500448"/>
                  <a:pt x="11712539" y="3709821"/>
                </a:cubicBezTo>
                <a:cubicBezTo>
                  <a:pt x="11746572" y="3919194"/>
                  <a:pt x="11677184" y="3986977"/>
                  <a:pt x="11712539" y="4239791"/>
                </a:cubicBezTo>
                <a:cubicBezTo>
                  <a:pt x="11747894" y="4492605"/>
                  <a:pt x="11675677" y="4531394"/>
                  <a:pt x="11712539" y="4684966"/>
                </a:cubicBezTo>
                <a:cubicBezTo>
                  <a:pt x="11749401" y="4838539"/>
                  <a:pt x="11694969" y="4992377"/>
                  <a:pt x="11712539" y="5299731"/>
                </a:cubicBezTo>
                <a:cubicBezTo>
                  <a:pt x="11803766" y="5955613"/>
                  <a:pt x="11257759" y="6307257"/>
                  <a:pt x="10652567" y="6359703"/>
                </a:cubicBezTo>
                <a:cubicBezTo>
                  <a:pt x="10440362" y="6403149"/>
                  <a:pt x="10021382" y="6277747"/>
                  <a:pt x="9861178" y="6359703"/>
                </a:cubicBezTo>
                <a:cubicBezTo>
                  <a:pt x="9700974" y="6441659"/>
                  <a:pt x="9309437" y="6277866"/>
                  <a:pt x="9069789" y="6359703"/>
                </a:cubicBezTo>
                <a:cubicBezTo>
                  <a:pt x="8830141" y="6441540"/>
                  <a:pt x="8706846" y="6277596"/>
                  <a:pt x="8374326" y="6359703"/>
                </a:cubicBezTo>
                <a:cubicBezTo>
                  <a:pt x="8041806" y="6441810"/>
                  <a:pt x="8089193" y="6332502"/>
                  <a:pt x="7870714" y="6359703"/>
                </a:cubicBezTo>
                <a:cubicBezTo>
                  <a:pt x="7652235" y="6386904"/>
                  <a:pt x="7476877" y="6317529"/>
                  <a:pt x="7367103" y="6359703"/>
                </a:cubicBezTo>
                <a:cubicBezTo>
                  <a:pt x="7257329" y="6401877"/>
                  <a:pt x="7118334" y="6358535"/>
                  <a:pt x="6959418" y="6359703"/>
                </a:cubicBezTo>
                <a:cubicBezTo>
                  <a:pt x="6800503" y="6360871"/>
                  <a:pt x="6563357" y="6333584"/>
                  <a:pt x="6263955" y="6359703"/>
                </a:cubicBezTo>
                <a:cubicBezTo>
                  <a:pt x="5964553" y="6385822"/>
                  <a:pt x="5799200" y="6344063"/>
                  <a:pt x="5664418" y="6359703"/>
                </a:cubicBezTo>
                <a:cubicBezTo>
                  <a:pt x="5529636" y="6375343"/>
                  <a:pt x="5398647" y="6347470"/>
                  <a:pt x="5160806" y="6359703"/>
                </a:cubicBezTo>
                <a:cubicBezTo>
                  <a:pt x="4922965" y="6371936"/>
                  <a:pt x="4901906" y="6324844"/>
                  <a:pt x="4657195" y="6359703"/>
                </a:cubicBezTo>
                <a:cubicBezTo>
                  <a:pt x="4412484" y="6394562"/>
                  <a:pt x="4273758" y="6336106"/>
                  <a:pt x="3961732" y="6359703"/>
                </a:cubicBezTo>
                <a:cubicBezTo>
                  <a:pt x="3649706" y="6383300"/>
                  <a:pt x="3469713" y="6345645"/>
                  <a:pt x="3170343" y="6359703"/>
                </a:cubicBezTo>
                <a:cubicBezTo>
                  <a:pt x="2870973" y="6373761"/>
                  <a:pt x="2917355" y="6307306"/>
                  <a:pt x="2666732" y="6359703"/>
                </a:cubicBezTo>
                <a:cubicBezTo>
                  <a:pt x="2416109" y="6412100"/>
                  <a:pt x="2164159" y="6333683"/>
                  <a:pt x="1971269" y="6359703"/>
                </a:cubicBezTo>
                <a:cubicBezTo>
                  <a:pt x="1778379" y="6385723"/>
                  <a:pt x="1443883" y="6331291"/>
                  <a:pt x="1059972" y="6359703"/>
                </a:cubicBezTo>
                <a:cubicBezTo>
                  <a:pt x="459757" y="6218655"/>
                  <a:pt x="64504" y="5786993"/>
                  <a:pt x="0" y="5299731"/>
                </a:cubicBezTo>
                <a:cubicBezTo>
                  <a:pt x="-19531" y="5092673"/>
                  <a:pt x="57681" y="4963200"/>
                  <a:pt x="0" y="4769761"/>
                </a:cubicBezTo>
                <a:cubicBezTo>
                  <a:pt x="-57681" y="4576322"/>
                  <a:pt x="33745" y="4485699"/>
                  <a:pt x="0" y="4282189"/>
                </a:cubicBezTo>
                <a:cubicBezTo>
                  <a:pt x="-33745" y="4078679"/>
                  <a:pt x="12617" y="3950144"/>
                  <a:pt x="0" y="3709821"/>
                </a:cubicBezTo>
                <a:cubicBezTo>
                  <a:pt x="-12617" y="3469498"/>
                  <a:pt x="35205" y="3323565"/>
                  <a:pt x="0" y="3222249"/>
                </a:cubicBezTo>
                <a:cubicBezTo>
                  <a:pt x="-35205" y="3120933"/>
                  <a:pt x="54769" y="2833221"/>
                  <a:pt x="0" y="2692279"/>
                </a:cubicBezTo>
                <a:cubicBezTo>
                  <a:pt x="-54769" y="2551337"/>
                  <a:pt x="22397" y="2432267"/>
                  <a:pt x="0" y="2204707"/>
                </a:cubicBezTo>
                <a:cubicBezTo>
                  <a:pt x="-22397" y="1977147"/>
                  <a:pt x="23691" y="1798293"/>
                  <a:pt x="0" y="1589942"/>
                </a:cubicBezTo>
                <a:cubicBezTo>
                  <a:pt x="-23691" y="1381591"/>
                  <a:pt x="46653" y="1194483"/>
                  <a:pt x="0" y="1059972"/>
                </a:cubicBezTo>
                <a:close/>
              </a:path>
            </a:pathLst>
          </a:custGeom>
          <a:ln>
            <a:extLst>
              <a:ext uri="{C807C97D-BFC1-408E-A445-0C87EB9F89A2}">
                <ask:lineSketchStyleProps xmlns:ask="http://schemas.microsoft.com/office/drawing/2018/sketchyshapes" sd="1527365312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字魂107号-萌趣欢乐体" panose="020F0502020204030204"/>
              <a:ea typeface="字魂107号-萌趣欢乐体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579A53C-F8CB-8901-3F8D-CF7F8D00D2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8800" y="538162"/>
            <a:ext cx="8466528" cy="1614488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F4159E2-0400-5511-80B4-02A7393FF7AF}"/>
              </a:ext>
            </a:extLst>
          </p:cNvPr>
          <p:cNvSpPr/>
          <p:nvPr/>
        </p:nvSpPr>
        <p:spPr>
          <a:xfrm>
            <a:off x="1000124" y="2526948"/>
            <a:ext cx="10448926" cy="3588101"/>
          </a:xfrm>
          <a:custGeom>
            <a:avLst/>
            <a:gdLst>
              <a:gd name="connsiteX0" fmla="*/ 0 w 10448926"/>
              <a:gd name="connsiteY0" fmla="*/ 598029 h 3588101"/>
              <a:gd name="connsiteX1" fmla="*/ 598029 w 10448926"/>
              <a:gd name="connsiteY1" fmla="*/ 0 h 3588101"/>
              <a:gd name="connsiteX2" fmla="*/ 9850897 w 10448926"/>
              <a:gd name="connsiteY2" fmla="*/ 0 h 3588101"/>
              <a:gd name="connsiteX3" fmla="*/ 10448926 w 10448926"/>
              <a:gd name="connsiteY3" fmla="*/ 598029 h 3588101"/>
              <a:gd name="connsiteX4" fmla="*/ 10448926 w 10448926"/>
              <a:gd name="connsiteY4" fmla="*/ 2990072 h 3588101"/>
              <a:gd name="connsiteX5" fmla="*/ 9850897 w 10448926"/>
              <a:gd name="connsiteY5" fmla="*/ 3588101 h 3588101"/>
              <a:gd name="connsiteX6" fmla="*/ 598029 w 10448926"/>
              <a:gd name="connsiteY6" fmla="*/ 3588101 h 3588101"/>
              <a:gd name="connsiteX7" fmla="*/ 0 w 10448926"/>
              <a:gd name="connsiteY7" fmla="*/ 2990072 h 3588101"/>
              <a:gd name="connsiteX8" fmla="*/ 0 w 10448926"/>
              <a:gd name="connsiteY8" fmla="*/ 598029 h 3588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448926" h="3588101" fill="none" extrusionOk="0">
                <a:moveTo>
                  <a:pt x="0" y="598029"/>
                </a:moveTo>
                <a:cubicBezTo>
                  <a:pt x="-41141" y="307176"/>
                  <a:pt x="262380" y="1742"/>
                  <a:pt x="598029" y="0"/>
                </a:cubicBezTo>
                <a:cubicBezTo>
                  <a:pt x="3670877" y="-88141"/>
                  <a:pt x="8501194" y="-30127"/>
                  <a:pt x="9850897" y="0"/>
                </a:cubicBezTo>
                <a:cubicBezTo>
                  <a:pt x="10169551" y="-33656"/>
                  <a:pt x="10469538" y="260751"/>
                  <a:pt x="10448926" y="598029"/>
                </a:cubicBezTo>
                <a:cubicBezTo>
                  <a:pt x="10472220" y="1698492"/>
                  <a:pt x="10334529" y="1887368"/>
                  <a:pt x="10448926" y="2990072"/>
                </a:cubicBezTo>
                <a:cubicBezTo>
                  <a:pt x="10481212" y="3347881"/>
                  <a:pt x="10185063" y="3591889"/>
                  <a:pt x="9850897" y="3588101"/>
                </a:cubicBezTo>
                <a:cubicBezTo>
                  <a:pt x="5474980" y="3430709"/>
                  <a:pt x="4200077" y="3570323"/>
                  <a:pt x="598029" y="3588101"/>
                </a:cubicBezTo>
                <a:cubicBezTo>
                  <a:pt x="250161" y="3563444"/>
                  <a:pt x="-4737" y="3286425"/>
                  <a:pt x="0" y="2990072"/>
                </a:cubicBezTo>
                <a:cubicBezTo>
                  <a:pt x="-165838" y="2703708"/>
                  <a:pt x="-140199" y="902595"/>
                  <a:pt x="0" y="598029"/>
                </a:cubicBezTo>
                <a:close/>
              </a:path>
              <a:path w="10448926" h="3588101" stroke="0" extrusionOk="0">
                <a:moveTo>
                  <a:pt x="0" y="598029"/>
                </a:moveTo>
                <a:cubicBezTo>
                  <a:pt x="-57663" y="269057"/>
                  <a:pt x="264892" y="-4489"/>
                  <a:pt x="598029" y="0"/>
                </a:cubicBezTo>
                <a:cubicBezTo>
                  <a:pt x="3929787" y="35450"/>
                  <a:pt x="8672213" y="37244"/>
                  <a:pt x="9850897" y="0"/>
                </a:cubicBezTo>
                <a:cubicBezTo>
                  <a:pt x="10190824" y="-24866"/>
                  <a:pt x="10424039" y="266680"/>
                  <a:pt x="10448926" y="598029"/>
                </a:cubicBezTo>
                <a:cubicBezTo>
                  <a:pt x="10604563" y="1445017"/>
                  <a:pt x="10347688" y="2285202"/>
                  <a:pt x="10448926" y="2990072"/>
                </a:cubicBezTo>
                <a:cubicBezTo>
                  <a:pt x="10509603" y="3311960"/>
                  <a:pt x="10173254" y="3566756"/>
                  <a:pt x="9850897" y="3588101"/>
                </a:cubicBezTo>
                <a:cubicBezTo>
                  <a:pt x="6123842" y="3566596"/>
                  <a:pt x="4443083" y="3716228"/>
                  <a:pt x="598029" y="3588101"/>
                </a:cubicBezTo>
                <a:cubicBezTo>
                  <a:pt x="314678" y="3560375"/>
                  <a:pt x="7995" y="3324280"/>
                  <a:pt x="0" y="2990072"/>
                </a:cubicBezTo>
                <a:cubicBezTo>
                  <a:pt x="-124700" y="2067362"/>
                  <a:pt x="-57919" y="1336039"/>
                  <a:pt x="0" y="598029"/>
                </a:cubicBezTo>
                <a:close/>
              </a:path>
            </a:pathLst>
          </a:custGeom>
          <a:solidFill>
            <a:srgbClr val="FFFFCC"/>
          </a:solidFill>
          <a:ln w="38100">
            <a:solidFill>
              <a:srgbClr val="002060"/>
            </a:solidFill>
            <a:extLst>
              <a:ext uri="{C807C97D-BFC1-408E-A445-0C87EB9F89A2}">
                <ask:lineSketchStyleProps xmlns:ask="http://schemas.microsoft.com/office/drawing/2018/sketchyshapes" sd="256689661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2800" dirty="0" err="1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Cần</a:t>
            </a: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lên</a:t>
            </a: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tiếng</a:t>
            </a: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bảo</a:t>
            </a: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vệ</a:t>
            </a: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Thanh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2800" dirty="0" err="1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Giải</a:t>
            </a: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thích</a:t>
            </a: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, </a:t>
            </a:r>
            <a:r>
              <a:rPr lang="en-US" sz="2800" dirty="0" err="1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thuyết</a:t>
            </a: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phục</a:t>
            </a: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các</a:t>
            </a: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bạn</a:t>
            </a: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tôn</a:t>
            </a: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trọng</a:t>
            </a: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sự</a:t>
            </a: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khác</a:t>
            </a: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biệt</a:t>
            </a: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, </a:t>
            </a:r>
            <a:r>
              <a:rPr lang="en-US" sz="2800" dirty="0" err="1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đồng</a:t>
            </a: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thời</a:t>
            </a: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hỗ</a:t>
            </a: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trợ</a:t>
            </a: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bạn</a:t>
            </a: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một</a:t>
            </a: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cách</a:t>
            </a: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tế</a:t>
            </a: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nhị</a:t>
            </a: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để</a:t>
            </a: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các</a:t>
            </a: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bạn</a:t>
            </a: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hiểu</a:t>
            </a: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cần</a:t>
            </a: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phải</a:t>
            </a: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tôn</a:t>
            </a: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trọng</a:t>
            </a: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và</a:t>
            </a: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thấu</a:t>
            </a: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hiểu</a:t>
            </a: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, </a:t>
            </a:r>
            <a:r>
              <a:rPr lang="en-US" sz="2800" dirty="0" err="1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đồng</a:t>
            </a: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cảm</a:t>
            </a: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với</a:t>
            </a: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người</a:t>
            </a: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khác</a:t>
            </a: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, </a:t>
            </a:r>
            <a:r>
              <a:rPr lang="en-US" sz="2800" dirty="0" err="1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đặt</a:t>
            </a: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mình</a:t>
            </a: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vào</a:t>
            </a: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vị</a:t>
            </a: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trí</a:t>
            </a: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của</a:t>
            </a: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Thanh </a:t>
            </a:r>
            <a:r>
              <a:rPr lang="en-US" sz="2800" dirty="0" err="1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để</a:t>
            </a: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hiểu</a:t>
            </a: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cảm</a:t>
            </a: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xúc</a:t>
            </a: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của</a:t>
            </a: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Thanh.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Chia </a:t>
            </a:r>
            <a:r>
              <a:rPr lang="en-US" sz="2800" dirty="0" err="1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sẻ</a:t>
            </a: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, </a:t>
            </a:r>
            <a:r>
              <a:rPr lang="en-US" sz="2800" dirty="0" err="1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thuyết</a:t>
            </a: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phục</a:t>
            </a: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sao</a:t>
            </a: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cho</a:t>
            </a: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các</a:t>
            </a: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bạn</a:t>
            </a: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thấy</a:t>
            </a: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nét</a:t>
            </a: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riêng</a:t>
            </a: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của</a:t>
            </a: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Thanh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2800" dirty="0" err="1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Rủ</a:t>
            </a: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Thanh </a:t>
            </a:r>
            <a:r>
              <a:rPr lang="en-US" sz="2800" dirty="0" err="1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tham</a:t>
            </a: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gia</a:t>
            </a: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các</a:t>
            </a: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hoạt</a:t>
            </a: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động</a:t>
            </a: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chung</a:t>
            </a: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của</a:t>
            </a: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nhóm</a:t>
            </a: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, </a:t>
            </a:r>
            <a:r>
              <a:rPr lang="en-US" sz="2800" dirty="0" err="1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của</a:t>
            </a: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lớp</a:t>
            </a: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, </a:t>
            </a:r>
            <a:r>
              <a:rPr lang="en-US" sz="2800" dirty="0" err="1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của</a:t>
            </a: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trường</a:t>
            </a: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27461942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rectangle&#10;&#10;Description automatically generated with medium confidence">
            <a:extLst>
              <a:ext uri="{FF2B5EF4-FFF2-40B4-BE49-F238E27FC236}">
                <a16:creationId xmlns:a16="http://schemas.microsoft.com/office/drawing/2014/main" id="{3ADA7D20-8D30-4696-8EFC-2E569035D5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5626807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7EC76B61-C6C6-40CE-98E2-49DE3E554C08}"/>
              </a:ext>
            </a:extLst>
          </p:cNvPr>
          <p:cNvSpPr/>
          <p:nvPr/>
        </p:nvSpPr>
        <p:spPr>
          <a:xfrm>
            <a:off x="236305" y="174661"/>
            <a:ext cx="11712539" cy="6359703"/>
          </a:xfrm>
          <a:custGeom>
            <a:avLst/>
            <a:gdLst>
              <a:gd name="connsiteX0" fmla="*/ 0 w 11712539"/>
              <a:gd name="connsiteY0" fmla="*/ 1059972 h 6359703"/>
              <a:gd name="connsiteX1" fmla="*/ 1059972 w 11712539"/>
              <a:gd name="connsiteY1" fmla="*/ 0 h 6359703"/>
              <a:gd name="connsiteX2" fmla="*/ 1851361 w 11712539"/>
              <a:gd name="connsiteY2" fmla="*/ 0 h 6359703"/>
              <a:gd name="connsiteX3" fmla="*/ 2259046 w 11712539"/>
              <a:gd name="connsiteY3" fmla="*/ 0 h 6359703"/>
              <a:gd name="connsiteX4" fmla="*/ 2570806 w 11712539"/>
              <a:gd name="connsiteY4" fmla="*/ 0 h 6359703"/>
              <a:gd name="connsiteX5" fmla="*/ 3266269 w 11712539"/>
              <a:gd name="connsiteY5" fmla="*/ 0 h 6359703"/>
              <a:gd name="connsiteX6" fmla="*/ 3673954 w 11712539"/>
              <a:gd name="connsiteY6" fmla="*/ 0 h 6359703"/>
              <a:gd name="connsiteX7" fmla="*/ 4465343 w 11712539"/>
              <a:gd name="connsiteY7" fmla="*/ 0 h 6359703"/>
              <a:gd name="connsiteX8" fmla="*/ 4873029 w 11712539"/>
              <a:gd name="connsiteY8" fmla="*/ 0 h 6359703"/>
              <a:gd name="connsiteX9" fmla="*/ 5280714 w 11712539"/>
              <a:gd name="connsiteY9" fmla="*/ 0 h 6359703"/>
              <a:gd name="connsiteX10" fmla="*/ 5592473 w 11712539"/>
              <a:gd name="connsiteY10" fmla="*/ 0 h 6359703"/>
              <a:gd name="connsiteX11" fmla="*/ 6096084 w 11712539"/>
              <a:gd name="connsiteY11" fmla="*/ 0 h 6359703"/>
              <a:gd name="connsiteX12" fmla="*/ 6599696 w 11712539"/>
              <a:gd name="connsiteY12" fmla="*/ 0 h 6359703"/>
              <a:gd name="connsiteX13" fmla="*/ 7103307 w 11712539"/>
              <a:gd name="connsiteY13" fmla="*/ 0 h 6359703"/>
              <a:gd name="connsiteX14" fmla="*/ 7798770 w 11712539"/>
              <a:gd name="connsiteY14" fmla="*/ 0 h 6359703"/>
              <a:gd name="connsiteX15" fmla="*/ 8206455 w 11712539"/>
              <a:gd name="connsiteY15" fmla="*/ 0 h 6359703"/>
              <a:gd name="connsiteX16" fmla="*/ 8805992 w 11712539"/>
              <a:gd name="connsiteY16" fmla="*/ 0 h 6359703"/>
              <a:gd name="connsiteX17" fmla="*/ 9213678 w 11712539"/>
              <a:gd name="connsiteY17" fmla="*/ 0 h 6359703"/>
              <a:gd name="connsiteX18" fmla="*/ 10005067 w 11712539"/>
              <a:gd name="connsiteY18" fmla="*/ 0 h 6359703"/>
              <a:gd name="connsiteX19" fmla="*/ 10652567 w 11712539"/>
              <a:gd name="connsiteY19" fmla="*/ 0 h 6359703"/>
              <a:gd name="connsiteX20" fmla="*/ 11712539 w 11712539"/>
              <a:gd name="connsiteY20" fmla="*/ 1059972 h 6359703"/>
              <a:gd name="connsiteX21" fmla="*/ 11712539 w 11712539"/>
              <a:gd name="connsiteY21" fmla="*/ 1589942 h 6359703"/>
              <a:gd name="connsiteX22" fmla="*/ 11712539 w 11712539"/>
              <a:gd name="connsiteY22" fmla="*/ 2119912 h 6359703"/>
              <a:gd name="connsiteX23" fmla="*/ 11712539 w 11712539"/>
              <a:gd name="connsiteY23" fmla="*/ 2565086 h 6359703"/>
              <a:gd name="connsiteX24" fmla="*/ 11712539 w 11712539"/>
              <a:gd name="connsiteY24" fmla="*/ 3010261 h 6359703"/>
              <a:gd name="connsiteX25" fmla="*/ 11712539 w 11712539"/>
              <a:gd name="connsiteY25" fmla="*/ 3455436 h 6359703"/>
              <a:gd name="connsiteX26" fmla="*/ 11712539 w 11712539"/>
              <a:gd name="connsiteY26" fmla="*/ 3985406 h 6359703"/>
              <a:gd name="connsiteX27" fmla="*/ 11712539 w 11712539"/>
              <a:gd name="connsiteY27" fmla="*/ 4515376 h 6359703"/>
              <a:gd name="connsiteX28" fmla="*/ 11712539 w 11712539"/>
              <a:gd name="connsiteY28" fmla="*/ 5299731 h 6359703"/>
              <a:gd name="connsiteX29" fmla="*/ 10652567 w 11712539"/>
              <a:gd name="connsiteY29" fmla="*/ 6359703 h 6359703"/>
              <a:gd name="connsiteX30" fmla="*/ 10340808 w 11712539"/>
              <a:gd name="connsiteY30" fmla="*/ 6359703 h 6359703"/>
              <a:gd name="connsiteX31" fmla="*/ 9741270 w 11712539"/>
              <a:gd name="connsiteY31" fmla="*/ 6359703 h 6359703"/>
              <a:gd name="connsiteX32" fmla="*/ 9237659 w 11712539"/>
              <a:gd name="connsiteY32" fmla="*/ 6359703 h 6359703"/>
              <a:gd name="connsiteX33" fmla="*/ 8925900 w 11712539"/>
              <a:gd name="connsiteY33" fmla="*/ 6359703 h 6359703"/>
              <a:gd name="connsiteX34" fmla="*/ 8134511 w 11712539"/>
              <a:gd name="connsiteY34" fmla="*/ 6359703 h 6359703"/>
              <a:gd name="connsiteX35" fmla="*/ 7822751 w 11712539"/>
              <a:gd name="connsiteY35" fmla="*/ 6359703 h 6359703"/>
              <a:gd name="connsiteX36" fmla="*/ 7127288 w 11712539"/>
              <a:gd name="connsiteY36" fmla="*/ 6359703 h 6359703"/>
              <a:gd name="connsiteX37" fmla="*/ 6623677 w 11712539"/>
              <a:gd name="connsiteY37" fmla="*/ 6359703 h 6359703"/>
              <a:gd name="connsiteX38" fmla="*/ 6215992 w 11712539"/>
              <a:gd name="connsiteY38" fmla="*/ 6359703 h 6359703"/>
              <a:gd name="connsiteX39" fmla="*/ 5712381 w 11712539"/>
              <a:gd name="connsiteY39" fmla="*/ 6359703 h 6359703"/>
              <a:gd name="connsiteX40" fmla="*/ 5016917 w 11712539"/>
              <a:gd name="connsiteY40" fmla="*/ 6359703 h 6359703"/>
              <a:gd name="connsiteX41" fmla="*/ 4321454 w 11712539"/>
              <a:gd name="connsiteY41" fmla="*/ 6359703 h 6359703"/>
              <a:gd name="connsiteX42" fmla="*/ 3817843 w 11712539"/>
              <a:gd name="connsiteY42" fmla="*/ 6359703 h 6359703"/>
              <a:gd name="connsiteX43" fmla="*/ 3314232 w 11712539"/>
              <a:gd name="connsiteY43" fmla="*/ 6359703 h 6359703"/>
              <a:gd name="connsiteX44" fmla="*/ 2618769 w 11712539"/>
              <a:gd name="connsiteY44" fmla="*/ 6359703 h 6359703"/>
              <a:gd name="connsiteX45" fmla="*/ 2211083 w 11712539"/>
              <a:gd name="connsiteY45" fmla="*/ 6359703 h 6359703"/>
              <a:gd name="connsiteX46" fmla="*/ 1899324 w 11712539"/>
              <a:gd name="connsiteY46" fmla="*/ 6359703 h 6359703"/>
              <a:gd name="connsiteX47" fmla="*/ 1059972 w 11712539"/>
              <a:gd name="connsiteY47" fmla="*/ 6359703 h 6359703"/>
              <a:gd name="connsiteX48" fmla="*/ 0 w 11712539"/>
              <a:gd name="connsiteY48" fmla="*/ 5299731 h 6359703"/>
              <a:gd name="connsiteX49" fmla="*/ 0 w 11712539"/>
              <a:gd name="connsiteY49" fmla="*/ 4854556 h 6359703"/>
              <a:gd name="connsiteX50" fmla="*/ 0 w 11712539"/>
              <a:gd name="connsiteY50" fmla="*/ 4282189 h 6359703"/>
              <a:gd name="connsiteX51" fmla="*/ 0 w 11712539"/>
              <a:gd name="connsiteY51" fmla="*/ 3837014 h 6359703"/>
              <a:gd name="connsiteX52" fmla="*/ 0 w 11712539"/>
              <a:gd name="connsiteY52" fmla="*/ 3349442 h 6359703"/>
              <a:gd name="connsiteX53" fmla="*/ 0 w 11712539"/>
              <a:gd name="connsiteY53" fmla="*/ 2734677 h 6359703"/>
              <a:gd name="connsiteX54" fmla="*/ 0 w 11712539"/>
              <a:gd name="connsiteY54" fmla="*/ 2289502 h 6359703"/>
              <a:gd name="connsiteX55" fmla="*/ 0 w 11712539"/>
              <a:gd name="connsiteY55" fmla="*/ 1886725 h 6359703"/>
              <a:gd name="connsiteX56" fmla="*/ 0 w 11712539"/>
              <a:gd name="connsiteY56" fmla="*/ 1059972 h 6359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11712539" h="6359703" fill="none" extrusionOk="0">
                <a:moveTo>
                  <a:pt x="0" y="1059972"/>
                </a:moveTo>
                <a:cubicBezTo>
                  <a:pt x="96495" y="606607"/>
                  <a:pt x="498514" y="38508"/>
                  <a:pt x="1059972" y="0"/>
                </a:cubicBezTo>
                <a:cubicBezTo>
                  <a:pt x="1398682" y="-52113"/>
                  <a:pt x="1567463" y="39075"/>
                  <a:pt x="1851361" y="0"/>
                </a:cubicBezTo>
                <a:cubicBezTo>
                  <a:pt x="2135259" y="-39075"/>
                  <a:pt x="2080094" y="27443"/>
                  <a:pt x="2259046" y="0"/>
                </a:cubicBezTo>
                <a:cubicBezTo>
                  <a:pt x="2437998" y="-27443"/>
                  <a:pt x="2415608" y="5870"/>
                  <a:pt x="2570806" y="0"/>
                </a:cubicBezTo>
                <a:cubicBezTo>
                  <a:pt x="2726004" y="-5870"/>
                  <a:pt x="2998707" y="27652"/>
                  <a:pt x="3266269" y="0"/>
                </a:cubicBezTo>
                <a:cubicBezTo>
                  <a:pt x="3533831" y="-27652"/>
                  <a:pt x="3527771" y="16615"/>
                  <a:pt x="3673954" y="0"/>
                </a:cubicBezTo>
                <a:cubicBezTo>
                  <a:pt x="3820138" y="-16615"/>
                  <a:pt x="4101235" y="53531"/>
                  <a:pt x="4465343" y="0"/>
                </a:cubicBezTo>
                <a:cubicBezTo>
                  <a:pt x="4829451" y="-53531"/>
                  <a:pt x="4678888" y="40450"/>
                  <a:pt x="4873029" y="0"/>
                </a:cubicBezTo>
                <a:cubicBezTo>
                  <a:pt x="5067170" y="-40450"/>
                  <a:pt x="5090039" y="3685"/>
                  <a:pt x="5280714" y="0"/>
                </a:cubicBezTo>
                <a:cubicBezTo>
                  <a:pt x="5471389" y="-3685"/>
                  <a:pt x="5472322" y="12605"/>
                  <a:pt x="5592473" y="0"/>
                </a:cubicBezTo>
                <a:cubicBezTo>
                  <a:pt x="5712624" y="-12605"/>
                  <a:pt x="5945730" y="31506"/>
                  <a:pt x="6096084" y="0"/>
                </a:cubicBezTo>
                <a:cubicBezTo>
                  <a:pt x="6246438" y="-31506"/>
                  <a:pt x="6472048" y="54282"/>
                  <a:pt x="6599696" y="0"/>
                </a:cubicBezTo>
                <a:cubicBezTo>
                  <a:pt x="6727344" y="-54282"/>
                  <a:pt x="6899798" y="49199"/>
                  <a:pt x="7103307" y="0"/>
                </a:cubicBezTo>
                <a:cubicBezTo>
                  <a:pt x="7306816" y="-49199"/>
                  <a:pt x="7506630" y="30776"/>
                  <a:pt x="7798770" y="0"/>
                </a:cubicBezTo>
                <a:cubicBezTo>
                  <a:pt x="8090910" y="-30776"/>
                  <a:pt x="8021972" y="19877"/>
                  <a:pt x="8206455" y="0"/>
                </a:cubicBezTo>
                <a:cubicBezTo>
                  <a:pt x="8390938" y="-19877"/>
                  <a:pt x="8591434" y="61403"/>
                  <a:pt x="8805992" y="0"/>
                </a:cubicBezTo>
                <a:cubicBezTo>
                  <a:pt x="9020550" y="-61403"/>
                  <a:pt x="9102308" y="29612"/>
                  <a:pt x="9213678" y="0"/>
                </a:cubicBezTo>
                <a:cubicBezTo>
                  <a:pt x="9325048" y="-29612"/>
                  <a:pt x="9651339" y="20291"/>
                  <a:pt x="10005067" y="0"/>
                </a:cubicBezTo>
                <a:cubicBezTo>
                  <a:pt x="10358795" y="-20291"/>
                  <a:pt x="10430907" y="8079"/>
                  <a:pt x="10652567" y="0"/>
                </a:cubicBezTo>
                <a:cubicBezTo>
                  <a:pt x="11254187" y="-4573"/>
                  <a:pt x="11727522" y="425916"/>
                  <a:pt x="11712539" y="1059972"/>
                </a:cubicBezTo>
                <a:cubicBezTo>
                  <a:pt x="11765695" y="1234239"/>
                  <a:pt x="11683493" y="1338536"/>
                  <a:pt x="11712539" y="1589942"/>
                </a:cubicBezTo>
                <a:cubicBezTo>
                  <a:pt x="11741585" y="1841348"/>
                  <a:pt x="11702605" y="1875918"/>
                  <a:pt x="11712539" y="2119912"/>
                </a:cubicBezTo>
                <a:cubicBezTo>
                  <a:pt x="11722473" y="2363906"/>
                  <a:pt x="11698323" y="2407996"/>
                  <a:pt x="11712539" y="2565086"/>
                </a:cubicBezTo>
                <a:cubicBezTo>
                  <a:pt x="11726755" y="2722176"/>
                  <a:pt x="11704488" y="2888371"/>
                  <a:pt x="11712539" y="3010261"/>
                </a:cubicBezTo>
                <a:cubicBezTo>
                  <a:pt x="11720590" y="3132151"/>
                  <a:pt x="11680269" y="3283012"/>
                  <a:pt x="11712539" y="3455436"/>
                </a:cubicBezTo>
                <a:cubicBezTo>
                  <a:pt x="11744809" y="3627861"/>
                  <a:pt x="11706152" y="3862747"/>
                  <a:pt x="11712539" y="3985406"/>
                </a:cubicBezTo>
                <a:cubicBezTo>
                  <a:pt x="11718926" y="4108065"/>
                  <a:pt x="11693358" y="4362507"/>
                  <a:pt x="11712539" y="4515376"/>
                </a:cubicBezTo>
                <a:cubicBezTo>
                  <a:pt x="11731720" y="4668245"/>
                  <a:pt x="11638163" y="4927474"/>
                  <a:pt x="11712539" y="5299731"/>
                </a:cubicBezTo>
                <a:cubicBezTo>
                  <a:pt x="11630368" y="5858271"/>
                  <a:pt x="11275332" y="6363153"/>
                  <a:pt x="10652567" y="6359703"/>
                </a:cubicBezTo>
                <a:cubicBezTo>
                  <a:pt x="10514948" y="6385754"/>
                  <a:pt x="10404867" y="6358271"/>
                  <a:pt x="10340808" y="6359703"/>
                </a:cubicBezTo>
                <a:cubicBezTo>
                  <a:pt x="10276749" y="6361135"/>
                  <a:pt x="9880012" y="6322394"/>
                  <a:pt x="9741270" y="6359703"/>
                </a:cubicBezTo>
                <a:cubicBezTo>
                  <a:pt x="9602528" y="6397012"/>
                  <a:pt x="9452213" y="6301952"/>
                  <a:pt x="9237659" y="6359703"/>
                </a:cubicBezTo>
                <a:cubicBezTo>
                  <a:pt x="9023105" y="6417454"/>
                  <a:pt x="9053553" y="6348065"/>
                  <a:pt x="8925900" y="6359703"/>
                </a:cubicBezTo>
                <a:cubicBezTo>
                  <a:pt x="8798247" y="6371341"/>
                  <a:pt x="8499523" y="6299466"/>
                  <a:pt x="8134511" y="6359703"/>
                </a:cubicBezTo>
                <a:cubicBezTo>
                  <a:pt x="7769499" y="6419940"/>
                  <a:pt x="7935041" y="6356862"/>
                  <a:pt x="7822751" y="6359703"/>
                </a:cubicBezTo>
                <a:cubicBezTo>
                  <a:pt x="7710461" y="6362544"/>
                  <a:pt x="7440045" y="6288782"/>
                  <a:pt x="7127288" y="6359703"/>
                </a:cubicBezTo>
                <a:cubicBezTo>
                  <a:pt x="6814531" y="6430624"/>
                  <a:pt x="6761306" y="6341334"/>
                  <a:pt x="6623677" y="6359703"/>
                </a:cubicBezTo>
                <a:cubicBezTo>
                  <a:pt x="6486048" y="6378072"/>
                  <a:pt x="6408563" y="6359067"/>
                  <a:pt x="6215992" y="6359703"/>
                </a:cubicBezTo>
                <a:cubicBezTo>
                  <a:pt x="6023421" y="6360339"/>
                  <a:pt x="5826559" y="6339716"/>
                  <a:pt x="5712381" y="6359703"/>
                </a:cubicBezTo>
                <a:cubicBezTo>
                  <a:pt x="5598203" y="6379690"/>
                  <a:pt x="5221680" y="6306497"/>
                  <a:pt x="5016917" y="6359703"/>
                </a:cubicBezTo>
                <a:cubicBezTo>
                  <a:pt x="4812154" y="6412909"/>
                  <a:pt x="4514784" y="6308170"/>
                  <a:pt x="4321454" y="6359703"/>
                </a:cubicBezTo>
                <a:cubicBezTo>
                  <a:pt x="4128124" y="6411236"/>
                  <a:pt x="4000219" y="6357749"/>
                  <a:pt x="3817843" y="6359703"/>
                </a:cubicBezTo>
                <a:cubicBezTo>
                  <a:pt x="3635467" y="6361657"/>
                  <a:pt x="3558805" y="6336433"/>
                  <a:pt x="3314232" y="6359703"/>
                </a:cubicBezTo>
                <a:cubicBezTo>
                  <a:pt x="3069659" y="6382973"/>
                  <a:pt x="2834024" y="6346669"/>
                  <a:pt x="2618769" y="6359703"/>
                </a:cubicBezTo>
                <a:cubicBezTo>
                  <a:pt x="2403514" y="6372737"/>
                  <a:pt x="2372199" y="6334068"/>
                  <a:pt x="2211083" y="6359703"/>
                </a:cubicBezTo>
                <a:cubicBezTo>
                  <a:pt x="2049967" y="6385338"/>
                  <a:pt x="1981624" y="6340547"/>
                  <a:pt x="1899324" y="6359703"/>
                </a:cubicBezTo>
                <a:cubicBezTo>
                  <a:pt x="1817024" y="6378859"/>
                  <a:pt x="1333512" y="6270008"/>
                  <a:pt x="1059972" y="6359703"/>
                </a:cubicBezTo>
                <a:cubicBezTo>
                  <a:pt x="514276" y="6449451"/>
                  <a:pt x="-67969" y="5805926"/>
                  <a:pt x="0" y="5299731"/>
                </a:cubicBezTo>
                <a:cubicBezTo>
                  <a:pt x="-16696" y="5142031"/>
                  <a:pt x="8661" y="5066387"/>
                  <a:pt x="0" y="4854556"/>
                </a:cubicBezTo>
                <a:cubicBezTo>
                  <a:pt x="-8661" y="4642725"/>
                  <a:pt x="67410" y="4491181"/>
                  <a:pt x="0" y="4282189"/>
                </a:cubicBezTo>
                <a:cubicBezTo>
                  <a:pt x="-67410" y="4073197"/>
                  <a:pt x="28845" y="4026011"/>
                  <a:pt x="0" y="3837014"/>
                </a:cubicBezTo>
                <a:cubicBezTo>
                  <a:pt x="-28845" y="3648017"/>
                  <a:pt x="31482" y="3482698"/>
                  <a:pt x="0" y="3349442"/>
                </a:cubicBezTo>
                <a:cubicBezTo>
                  <a:pt x="-31482" y="3216186"/>
                  <a:pt x="40077" y="3000712"/>
                  <a:pt x="0" y="2734677"/>
                </a:cubicBezTo>
                <a:cubicBezTo>
                  <a:pt x="-40077" y="2468642"/>
                  <a:pt x="46261" y="2497076"/>
                  <a:pt x="0" y="2289502"/>
                </a:cubicBezTo>
                <a:cubicBezTo>
                  <a:pt x="-46261" y="2081928"/>
                  <a:pt x="38055" y="2063733"/>
                  <a:pt x="0" y="1886725"/>
                </a:cubicBezTo>
                <a:cubicBezTo>
                  <a:pt x="-38055" y="1709717"/>
                  <a:pt x="46140" y="1316140"/>
                  <a:pt x="0" y="1059972"/>
                </a:cubicBezTo>
                <a:close/>
              </a:path>
              <a:path w="11712539" h="6359703" stroke="0" extrusionOk="0">
                <a:moveTo>
                  <a:pt x="0" y="1059972"/>
                </a:moveTo>
                <a:cubicBezTo>
                  <a:pt x="-18748" y="363819"/>
                  <a:pt x="429406" y="-97269"/>
                  <a:pt x="1059972" y="0"/>
                </a:cubicBezTo>
                <a:cubicBezTo>
                  <a:pt x="1156796" y="-11501"/>
                  <a:pt x="1302728" y="33838"/>
                  <a:pt x="1371731" y="0"/>
                </a:cubicBezTo>
                <a:cubicBezTo>
                  <a:pt x="1440734" y="-33838"/>
                  <a:pt x="1835323" y="54037"/>
                  <a:pt x="1971269" y="0"/>
                </a:cubicBezTo>
                <a:cubicBezTo>
                  <a:pt x="2107215" y="-54037"/>
                  <a:pt x="2175065" y="4093"/>
                  <a:pt x="2283028" y="0"/>
                </a:cubicBezTo>
                <a:cubicBezTo>
                  <a:pt x="2390991" y="-4093"/>
                  <a:pt x="2710752" y="6140"/>
                  <a:pt x="2978491" y="0"/>
                </a:cubicBezTo>
                <a:cubicBezTo>
                  <a:pt x="3246230" y="-6140"/>
                  <a:pt x="3226129" y="31556"/>
                  <a:pt x="3386176" y="0"/>
                </a:cubicBezTo>
                <a:cubicBezTo>
                  <a:pt x="3546223" y="-31556"/>
                  <a:pt x="3628168" y="15091"/>
                  <a:pt x="3697936" y="0"/>
                </a:cubicBezTo>
                <a:cubicBezTo>
                  <a:pt x="3767704" y="-15091"/>
                  <a:pt x="3922751" y="31715"/>
                  <a:pt x="4009695" y="0"/>
                </a:cubicBezTo>
                <a:cubicBezTo>
                  <a:pt x="4096639" y="-31715"/>
                  <a:pt x="4360238" y="48815"/>
                  <a:pt x="4609232" y="0"/>
                </a:cubicBezTo>
                <a:cubicBezTo>
                  <a:pt x="4858226" y="-48815"/>
                  <a:pt x="4847529" y="25422"/>
                  <a:pt x="5016917" y="0"/>
                </a:cubicBezTo>
                <a:cubicBezTo>
                  <a:pt x="5186306" y="-25422"/>
                  <a:pt x="5194612" y="8784"/>
                  <a:pt x="5328677" y="0"/>
                </a:cubicBezTo>
                <a:cubicBezTo>
                  <a:pt x="5462742" y="-8784"/>
                  <a:pt x="5941227" y="72069"/>
                  <a:pt x="6120066" y="0"/>
                </a:cubicBezTo>
                <a:cubicBezTo>
                  <a:pt x="6298905" y="-72069"/>
                  <a:pt x="6575143" y="1448"/>
                  <a:pt x="6815529" y="0"/>
                </a:cubicBezTo>
                <a:cubicBezTo>
                  <a:pt x="7055915" y="-1448"/>
                  <a:pt x="7117500" y="40545"/>
                  <a:pt x="7223214" y="0"/>
                </a:cubicBezTo>
                <a:cubicBezTo>
                  <a:pt x="7328928" y="-40545"/>
                  <a:pt x="7544927" y="45174"/>
                  <a:pt x="7822751" y="0"/>
                </a:cubicBezTo>
                <a:cubicBezTo>
                  <a:pt x="8100575" y="-45174"/>
                  <a:pt x="8000536" y="26504"/>
                  <a:pt x="8134511" y="0"/>
                </a:cubicBezTo>
                <a:cubicBezTo>
                  <a:pt x="8268486" y="-26504"/>
                  <a:pt x="8409556" y="27753"/>
                  <a:pt x="8638122" y="0"/>
                </a:cubicBezTo>
                <a:cubicBezTo>
                  <a:pt x="8866688" y="-27753"/>
                  <a:pt x="8797797" y="14487"/>
                  <a:pt x="8949881" y="0"/>
                </a:cubicBezTo>
                <a:cubicBezTo>
                  <a:pt x="9101965" y="-14487"/>
                  <a:pt x="9118998" y="31322"/>
                  <a:pt x="9261641" y="0"/>
                </a:cubicBezTo>
                <a:cubicBezTo>
                  <a:pt x="9404284" y="-31322"/>
                  <a:pt x="9640882" y="43818"/>
                  <a:pt x="9765252" y="0"/>
                </a:cubicBezTo>
                <a:cubicBezTo>
                  <a:pt x="9889622" y="-43818"/>
                  <a:pt x="10379041" y="102094"/>
                  <a:pt x="10652567" y="0"/>
                </a:cubicBezTo>
                <a:cubicBezTo>
                  <a:pt x="11221508" y="-18396"/>
                  <a:pt x="11788253" y="477469"/>
                  <a:pt x="11712539" y="1059972"/>
                </a:cubicBezTo>
                <a:cubicBezTo>
                  <a:pt x="11719293" y="1165438"/>
                  <a:pt x="11663794" y="1354870"/>
                  <a:pt x="11712539" y="1505147"/>
                </a:cubicBezTo>
                <a:cubicBezTo>
                  <a:pt x="11761284" y="1655424"/>
                  <a:pt x="11657173" y="1806028"/>
                  <a:pt x="11712539" y="2035117"/>
                </a:cubicBezTo>
                <a:cubicBezTo>
                  <a:pt x="11767905" y="2264206"/>
                  <a:pt x="11683374" y="2376010"/>
                  <a:pt x="11712539" y="2649882"/>
                </a:cubicBezTo>
                <a:cubicBezTo>
                  <a:pt x="11741704" y="2923755"/>
                  <a:pt x="11697402" y="3032952"/>
                  <a:pt x="11712539" y="3137454"/>
                </a:cubicBezTo>
                <a:cubicBezTo>
                  <a:pt x="11727676" y="3241956"/>
                  <a:pt x="11678506" y="3500448"/>
                  <a:pt x="11712539" y="3709821"/>
                </a:cubicBezTo>
                <a:cubicBezTo>
                  <a:pt x="11746572" y="3919194"/>
                  <a:pt x="11677184" y="3986977"/>
                  <a:pt x="11712539" y="4239791"/>
                </a:cubicBezTo>
                <a:cubicBezTo>
                  <a:pt x="11747894" y="4492605"/>
                  <a:pt x="11675677" y="4531394"/>
                  <a:pt x="11712539" y="4684966"/>
                </a:cubicBezTo>
                <a:cubicBezTo>
                  <a:pt x="11749401" y="4838539"/>
                  <a:pt x="11694969" y="4992377"/>
                  <a:pt x="11712539" y="5299731"/>
                </a:cubicBezTo>
                <a:cubicBezTo>
                  <a:pt x="11803766" y="5955613"/>
                  <a:pt x="11257759" y="6307257"/>
                  <a:pt x="10652567" y="6359703"/>
                </a:cubicBezTo>
                <a:cubicBezTo>
                  <a:pt x="10440362" y="6403149"/>
                  <a:pt x="10021382" y="6277747"/>
                  <a:pt x="9861178" y="6359703"/>
                </a:cubicBezTo>
                <a:cubicBezTo>
                  <a:pt x="9700974" y="6441659"/>
                  <a:pt x="9309437" y="6277866"/>
                  <a:pt x="9069789" y="6359703"/>
                </a:cubicBezTo>
                <a:cubicBezTo>
                  <a:pt x="8830141" y="6441540"/>
                  <a:pt x="8706846" y="6277596"/>
                  <a:pt x="8374326" y="6359703"/>
                </a:cubicBezTo>
                <a:cubicBezTo>
                  <a:pt x="8041806" y="6441810"/>
                  <a:pt x="8089193" y="6332502"/>
                  <a:pt x="7870714" y="6359703"/>
                </a:cubicBezTo>
                <a:cubicBezTo>
                  <a:pt x="7652235" y="6386904"/>
                  <a:pt x="7476877" y="6317529"/>
                  <a:pt x="7367103" y="6359703"/>
                </a:cubicBezTo>
                <a:cubicBezTo>
                  <a:pt x="7257329" y="6401877"/>
                  <a:pt x="7118334" y="6358535"/>
                  <a:pt x="6959418" y="6359703"/>
                </a:cubicBezTo>
                <a:cubicBezTo>
                  <a:pt x="6800503" y="6360871"/>
                  <a:pt x="6563357" y="6333584"/>
                  <a:pt x="6263955" y="6359703"/>
                </a:cubicBezTo>
                <a:cubicBezTo>
                  <a:pt x="5964553" y="6385822"/>
                  <a:pt x="5799200" y="6344063"/>
                  <a:pt x="5664418" y="6359703"/>
                </a:cubicBezTo>
                <a:cubicBezTo>
                  <a:pt x="5529636" y="6375343"/>
                  <a:pt x="5398647" y="6347470"/>
                  <a:pt x="5160806" y="6359703"/>
                </a:cubicBezTo>
                <a:cubicBezTo>
                  <a:pt x="4922965" y="6371936"/>
                  <a:pt x="4901906" y="6324844"/>
                  <a:pt x="4657195" y="6359703"/>
                </a:cubicBezTo>
                <a:cubicBezTo>
                  <a:pt x="4412484" y="6394562"/>
                  <a:pt x="4273758" y="6336106"/>
                  <a:pt x="3961732" y="6359703"/>
                </a:cubicBezTo>
                <a:cubicBezTo>
                  <a:pt x="3649706" y="6383300"/>
                  <a:pt x="3469713" y="6345645"/>
                  <a:pt x="3170343" y="6359703"/>
                </a:cubicBezTo>
                <a:cubicBezTo>
                  <a:pt x="2870973" y="6373761"/>
                  <a:pt x="2917355" y="6307306"/>
                  <a:pt x="2666732" y="6359703"/>
                </a:cubicBezTo>
                <a:cubicBezTo>
                  <a:pt x="2416109" y="6412100"/>
                  <a:pt x="2164159" y="6333683"/>
                  <a:pt x="1971269" y="6359703"/>
                </a:cubicBezTo>
                <a:cubicBezTo>
                  <a:pt x="1778379" y="6385723"/>
                  <a:pt x="1443883" y="6331291"/>
                  <a:pt x="1059972" y="6359703"/>
                </a:cubicBezTo>
                <a:cubicBezTo>
                  <a:pt x="459757" y="6218655"/>
                  <a:pt x="64504" y="5786993"/>
                  <a:pt x="0" y="5299731"/>
                </a:cubicBezTo>
                <a:cubicBezTo>
                  <a:pt x="-19531" y="5092673"/>
                  <a:pt x="57681" y="4963200"/>
                  <a:pt x="0" y="4769761"/>
                </a:cubicBezTo>
                <a:cubicBezTo>
                  <a:pt x="-57681" y="4576322"/>
                  <a:pt x="33745" y="4485699"/>
                  <a:pt x="0" y="4282189"/>
                </a:cubicBezTo>
                <a:cubicBezTo>
                  <a:pt x="-33745" y="4078679"/>
                  <a:pt x="12617" y="3950144"/>
                  <a:pt x="0" y="3709821"/>
                </a:cubicBezTo>
                <a:cubicBezTo>
                  <a:pt x="-12617" y="3469498"/>
                  <a:pt x="35205" y="3323565"/>
                  <a:pt x="0" y="3222249"/>
                </a:cubicBezTo>
                <a:cubicBezTo>
                  <a:pt x="-35205" y="3120933"/>
                  <a:pt x="54769" y="2833221"/>
                  <a:pt x="0" y="2692279"/>
                </a:cubicBezTo>
                <a:cubicBezTo>
                  <a:pt x="-54769" y="2551337"/>
                  <a:pt x="22397" y="2432267"/>
                  <a:pt x="0" y="2204707"/>
                </a:cubicBezTo>
                <a:cubicBezTo>
                  <a:pt x="-22397" y="1977147"/>
                  <a:pt x="23691" y="1798293"/>
                  <a:pt x="0" y="1589942"/>
                </a:cubicBezTo>
                <a:cubicBezTo>
                  <a:pt x="-23691" y="1381591"/>
                  <a:pt x="46653" y="1194483"/>
                  <a:pt x="0" y="1059972"/>
                </a:cubicBezTo>
                <a:close/>
              </a:path>
            </a:pathLst>
          </a:custGeom>
          <a:ln>
            <a:extLst>
              <a:ext uri="{C807C97D-BFC1-408E-A445-0C87EB9F89A2}">
                <ask:lineSketchStyleProps xmlns:ask="http://schemas.microsoft.com/office/drawing/2018/sketchyshapes" sd="1527365312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字魂107号-萌趣欢乐体" panose="020F0502020204030204"/>
              <a:ea typeface="字魂107号-萌趣欢乐体"/>
              <a:cs typeface="+mn-cs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F4159E2-0400-5511-80B4-02A7393FF7AF}"/>
              </a:ext>
            </a:extLst>
          </p:cNvPr>
          <p:cNvSpPr/>
          <p:nvPr/>
        </p:nvSpPr>
        <p:spPr>
          <a:xfrm>
            <a:off x="1000124" y="2526949"/>
            <a:ext cx="10448926" cy="3464276"/>
          </a:xfrm>
          <a:custGeom>
            <a:avLst/>
            <a:gdLst>
              <a:gd name="connsiteX0" fmla="*/ 0 w 10448926"/>
              <a:gd name="connsiteY0" fmla="*/ 577391 h 3464276"/>
              <a:gd name="connsiteX1" fmla="*/ 577391 w 10448926"/>
              <a:gd name="connsiteY1" fmla="*/ 0 h 3464276"/>
              <a:gd name="connsiteX2" fmla="*/ 9871535 w 10448926"/>
              <a:gd name="connsiteY2" fmla="*/ 0 h 3464276"/>
              <a:gd name="connsiteX3" fmla="*/ 10448926 w 10448926"/>
              <a:gd name="connsiteY3" fmla="*/ 577391 h 3464276"/>
              <a:gd name="connsiteX4" fmla="*/ 10448926 w 10448926"/>
              <a:gd name="connsiteY4" fmla="*/ 2886885 h 3464276"/>
              <a:gd name="connsiteX5" fmla="*/ 9871535 w 10448926"/>
              <a:gd name="connsiteY5" fmla="*/ 3464276 h 3464276"/>
              <a:gd name="connsiteX6" fmla="*/ 577391 w 10448926"/>
              <a:gd name="connsiteY6" fmla="*/ 3464276 h 3464276"/>
              <a:gd name="connsiteX7" fmla="*/ 0 w 10448926"/>
              <a:gd name="connsiteY7" fmla="*/ 2886885 h 3464276"/>
              <a:gd name="connsiteX8" fmla="*/ 0 w 10448926"/>
              <a:gd name="connsiteY8" fmla="*/ 577391 h 3464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448926" h="3464276" fill="none" extrusionOk="0">
                <a:moveTo>
                  <a:pt x="0" y="577391"/>
                </a:moveTo>
                <a:cubicBezTo>
                  <a:pt x="-13995" y="271919"/>
                  <a:pt x="239638" y="6124"/>
                  <a:pt x="577391" y="0"/>
                </a:cubicBezTo>
                <a:cubicBezTo>
                  <a:pt x="3395837" y="-88141"/>
                  <a:pt x="8850731" y="-30127"/>
                  <a:pt x="9871535" y="0"/>
                </a:cubicBezTo>
                <a:cubicBezTo>
                  <a:pt x="10169962" y="-59212"/>
                  <a:pt x="10476748" y="249064"/>
                  <a:pt x="10448926" y="577391"/>
                </a:cubicBezTo>
                <a:cubicBezTo>
                  <a:pt x="10472220" y="1110516"/>
                  <a:pt x="10334529" y="1922242"/>
                  <a:pt x="10448926" y="2886885"/>
                </a:cubicBezTo>
                <a:cubicBezTo>
                  <a:pt x="10488637" y="3239627"/>
                  <a:pt x="10216878" y="3490084"/>
                  <a:pt x="9871535" y="3464276"/>
                </a:cubicBezTo>
                <a:cubicBezTo>
                  <a:pt x="8460544" y="3306884"/>
                  <a:pt x="3302878" y="3446498"/>
                  <a:pt x="577391" y="3464276"/>
                </a:cubicBezTo>
                <a:cubicBezTo>
                  <a:pt x="242631" y="3442016"/>
                  <a:pt x="-5913" y="3163413"/>
                  <a:pt x="0" y="2886885"/>
                </a:cubicBezTo>
                <a:cubicBezTo>
                  <a:pt x="-165838" y="2187795"/>
                  <a:pt x="-140199" y="1233927"/>
                  <a:pt x="0" y="577391"/>
                </a:cubicBezTo>
                <a:close/>
              </a:path>
              <a:path w="10448926" h="3464276" stroke="0" extrusionOk="0">
                <a:moveTo>
                  <a:pt x="0" y="577391"/>
                </a:moveTo>
                <a:cubicBezTo>
                  <a:pt x="-26956" y="259119"/>
                  <a:pt x="245937" y="-19766"/>
                  <a:pt x="577391" y="0"/>
                </a:cubicBezTo>
                <a:cubicBezTo>
                  <a:pt x="5060950" y="35450"/>
                  <a:pt x="8290057" y="37244"/>
                  <a:pt x="9871535" y="0"/>
                </a:cubicBezTo>
                <a:cubicBezTo>
                  <a:pt x="10210794" y="-52530"/>
                  <a:pt x="10417103" y="257142"/>
                  <a:pt x="10448926" y="577391"/>
                </a:cubicBezTo>
                <a:cubicBezTo>
                  <a:pt x="10604563" y="1230727"/>
                  <a:pt x="10347688" y="2620993"/>
                  <a:pt x="10448926" y="2886885"/>
                </a:cubicBezTo>
                <a:cubicBezTo>
                  <a:pt x="10509125" y="3197441"/>
                  <a:pt x="10173105" y="3417645"/>
                  <a:pt x="9871535" y="3464276"/>
                </a:cubicBezTo>
                <a:cubicBezTo>
                  <a:pt x="6291364" y="3442771"/>
                  <a:pt x="4236502" y="3592403"/>
                  <a:pt x="577391" y="3464276"/>
                </a:cubicBezTo>
                <a:cubicBezTo>
                  <a:pt x="300479" y="3439479"/>
                  <a:pt x="38847" y="3224843"/>
                  <a:pt x="0" y="2886885"/>
                </a:cubicBezTo>
                <a:cubicBezTo>
                  <a:pt x="-124700" y="1946923"/>
                  <a:pt x="-57919" y="1563051"/>
                  <a:pt x="0" y="577391"/>
                </a:cubicBezTo>
                <a:close/>
              </a:path>
            </a:pathLst>
          </a:custGeom>
          <a:solidFill>
            <a:srgbClr val="FFFFCC"/>
          </a:solidFill>
          <a:ln w="38100">
            <a:solidFill>
              <a:srgbClr val="002060"/>
            </a:solidFill>
            <a:extLst>
              <a:ext uri="{C807C97D-BFC1-408E-A445-0C87EB9F89A2}">
                <ask:lineSketchStyleProps xmlns:ask="http://schemas.microsoft.com/office/drawing/2018/sketchyshapes" sd="256689661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lvl="0" indent="-457200" algn="just">
              <a:buFont typeface="Arial" panose="020B0604020202020204" pitchFamily="34" charset="0"/>
              <a:buChar char="•"/>
            </a:pPr>
            <a:r>
              <a:rPr lang="vi-VN" sz="3200" dirty="0">
                <a:solidFill>
                  <a:prstClr val="black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Trò chuyện với bạn để tìm hiểu lí do làm sao bị người thân trách móc, mắng nhiếc</a:t>
            </a:r>
            <a:r>
              <a:rPr lang="en-US" sz="3200" dirty="0">
                <a:solidFill>
                  <a:prstClr val="black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.</a:t>
            </a:r>
            <a:endParaRPr lang="vi-VN" sz="3200" dirty="0">
              <a:solidFill>
                <a:prstClr val="black"/>
              </a:solidFill>
              <a:latin typeface="Calibri" panose="020F0502020204030204" pitchFamily="34" charset="0"/>
              <a:ea typeface="Cambria" panose="02040503050406030204" pitchFamily="18" charset="0"/>
              <a:cs typeface="Calibri" panose="020F0502020204030204" pitchFamily="34" charset="0"/>
            </a:endParaRPr>
          </a:p>
          <a:p>
            <a:pPr marL="457200" lvl="0" indent="-457200" algn="just">
              <a:buFont typeface="Arial" panose="020B0604020202020204" pitchFamily="34" charset="0"/>
              <a:buChar char="•"/>
            </a:pPr>
            <a:r>
              <a:rPr lang="vi-VN" sz="3200" dirty="0">
                <a:solidFill>
                  <a:prstClr val="black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Động viên bạn</a:t>
            </a:r>
            <a:r>
              <a:rPr lang="en-US" sz="3200" dirty="0">
                <a:solidFill>
                  <a:prstClr val="black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.</a:t>
            </a:r>
            <a:endParaRPr lang="vi-VN" sz="3200" dirty="0">
              <a:solidFill>
                <a:prstClr val="black"/>
              </a:solidFill>
              <a:latin typeface="Calibri" panose="020F0502020204030204" pitchFamily="34" charset="0"/>
              <a:ea typeface="Cambria" panose="02040503050406030204" pitchFamily="18" charset="0"/>
              <a:cs typeface="Calibri" panose="020F0502020204030204" pitchFamily="34" charset="0"/>
            </a:endParaRPr>
          </a:p>
          <a:p>
            <a:pPr marL="457200" lvl="0" indent="-457200" algn="just">
              <a:buFont typeface="Arial" panose="020B0604020202020204" pitchFamily="34" charset="0"/>
              <a:buChar char="•"/>
            </a:pPr>
            <a:r>
              <a:rPr lang="vi-VN" sz="3200" dirty="0">
                <a:solidFill>
                  <a:prstClr val="black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Hướng dẫn bạn cách khắc phục những điểm yếu hoặc giới thiệu người tư vấn cho bạn.</a:t>
            </a:r>
          </a:p>
          <a:p>
            <a:pPr marL="457200" lvl="0" indent="-457200" algn="just">
              <a:buFont typeface="Arial" panose="020B0604020202020204" pitchFamily="34" charset="0"/>
              <a:buChar char="•"/>
            </a:pPr>
            <a:r>
              <a:rPr lang="vi-VN" sz="3200" dirty="0">
                <a:solidFill>
                  <a:prstClr val="black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Rủ bạn tham gia các hoạt động chung của tổ, lớp.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82B3D41-6E8E-B4F2-C299-2BEA47C81F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0700" y="261938"/>
            <a:ext cx="8577262" cy="21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27330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har2imgu">
      <a:majorFont>
        <a:latin typeface="字魂107号-萌趣欢乐体" panose="020F0302020204030204"/>
        <a:ea typeface="字魂107号-萌趣欢乐体"/>
        <a:cs typeface=""/>
      </a:majorFont>
      <a:minorFont>
        <a:latin typeface="字魂107号-萌趣欢乐体" panose="020F0502020204030204"/>
        <a:ea typeface="字魂107号-萌趣欢乐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146</Words>
  <Application>Microsoft Office PowerPoint</Application>
  <PresentationFormat>Widescreen</PresentationFormat>
  <Paragraphs>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字魂107号-萌趣欢乐体</vt:lpstr>
      <vt:lpstr>Office 主题​​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Thao Tran</dc:creator>
  <cp:lastModifiedBy>Administrator</cp:lastModifiedBy>
  <cp:revision>30</cp:revision>
  <dcterms:created xsi:type="dcterms:W3CDTF">2023-11-08T05:37:12Z</dcterms:created>
  <dcterms:modified xsi:type="dcterms:W3CDTF">2026-04-14T07:46:00Z</dcterms:modified>
</cp:coreProperties>
</file>