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371699965" r:id="rId2"/>
    <p:sldMasterId id="2371699968" r:id="rId3"/>
    <p:sldMasterId id="2371699992" r:id="rId4"/>
  </p:sldMasterIdLst>
  <p:notesMasterIdLst>
    <p:notesMasterId r:id="rId19"/>
  </p:notesMasterIdLst>
  <p:sldIdLst>
    <p:sldId id="401" r:id="rId5"/>
    <p:sldId id="380" r:id="rId6"/>
    <p:sldId id="273" r:id="rId7"/>
    <p:sldId id="271" r:id="rId8"/>
    <p:sldId id="276" r:id="rId9"/>
    <p:sldId id="381" r:id="rId10"/>
    <p:sldId id="382" r:id="rId11"/>
    <p:sldId id="400" r:id="rId12"/>
    <p:sldId id="395" r:id="rId13"/>
    <p:sldId id="394" r:id="rId14"/>
    <p:sldId id="318" r:id="rId15"/>
    <p:sldId id="384" r:id="rId16"/>
    <p:sldId id="392" r:id="rId17"/>
    <p:sldId id="393" r:id="rId18"/>
  </p:sldIdLst>
  <p:sldSz cx="12193588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66FF33"/>
    <a:srgbClr val="FF0000"/>
    <a:srgbClr val="D26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13AE6-7966-4B1B-83A2-CD20A3F82402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C1E0E-7A6E-4FE7-9D97-77C61762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4A2E5-EB40-4990-8AA2-58A481BAF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4A2E5-EB40-4990-8AA2-58A481BAF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4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4A2E5-EB40-4990-8AA2-58A481BAF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7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C1E0E-7A6E-4FE7-9D97-77C6176297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9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9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9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8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9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65" y="992767"/>
            <a:ext cx="1136228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54" y="3778833"/>
            <a:ext cx="1136228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54" y="2867800"/>
            <a:ext cx="1136228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66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3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533389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4039" y="1536633"/>
            <a:ext cx="533389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1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14/04/2026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9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35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54" y="740800"/>
            <a:ext cx="3744488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54" y="1852800"/>
            <a:ext cx="3744488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8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752" y="600200"/>
            <a:ext cx="8491506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91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794" y="-167"/>
            <a:ext cx="609679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46" y="1644233"/>
            <a:ext cx="5394303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46" y="3737433"/>
            <a:ext cx="5394303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858" y="965433"/>
            <a:ext cx="5116666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1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54" y="5640767"/>
            <a:ext cx="7999442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31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54" y="1474833"/>
            <a:ext cx="1136228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54" y="4202967"/>
            <a:ext cx="1136228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77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9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6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5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6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2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0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7515C9-A81D-854D-05B0-2E75C0E7EC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56" y="228600"/>
            <a:ext cx="1371600" cy="137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3716999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17299956" y="5641201"/>
            <a:ext cx="2746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7072" y="2664374"/>
            <a:ext cx="2773739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5969475" y="-7691173"/>
            <a:ext cx="2746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58" y="-10668000"/>
            <a:ext cx="2773739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5996591" y="18013628"/>
            <a:ext cx="2746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75" y="15036801"/>
            <a:ext cx="2773739" cy="282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27409867" y="4539192"/>
            <a:ext cx="2746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50" y="1562365"/>
            <a:ext cx="277373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6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71699966" r:id="rId1"/>
    <p:sldLayoutId id="23716999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04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71699969" r:id="rId1"/>
    <p:sldLayoutId id="2371699970" r:id="rId2"/>
    <p:sldLayoutId id="2371699971" r:id="rId3"/>
    <p:sldLayoutId id="2371699972" r:id="rId4"/>
    <p:sldLayoutId id="2371699973" r:id="rId5"/>
    <p:sldLayoutId id="2371699974" r:id="rId6"/>
    <p:sldLayoutId id="2371699975" r:id="rId7"/>
    <p:sldLayoutId id="2371699976" r:id="rId8"/>
    <p:sldLayoutId id="2371699977" r:id="rId9"/>
    <p:sldLayoutId id="2371699978" r:id="rId10"/>
    <p:sldLayoutId id="23716999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54" y="593367"/>
            <a:ext cx="1136228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54" y="1536633"/>
            <a:ext cx="1136228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64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371699993" r:id="rId1"/>
    <p:sldLayoutId id="2371699994" r:id="rId2"/>
    <p:sldLayoutId id="2371699995" r:id="rId3"/>
    <p:sldLayoutId id="2371699996" r:id="rId4"/>
    <p:sldLayoutId id="2371699997" r:id="rId5"/>
    <p:sldLayoutId id="2371699998" r:id="rId6"/>
    <p:sldLayoutId id="2371699999" r:id="rId7"/>
    <p:sldLayoutId id="2371700000" r:id="rId8"/>
    <p:sldLayoutId id="2371700001" r:id="rId9"/>
    <p:sldLayoutId id="2371700002" r:id="rId10"/>
    <p:sldLayoutId id="2371700003" r:id="rId11"/>
    <p:sldLayoutId id="237170000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1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50669" y="1180699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0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gây hỏng thực phẩm và nấm độc(T2)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60729" y="2674709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8008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2775" y="253962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3418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0745" y="4562241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94" y="304800"/>
            <a:ext cx="112785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43A72F-21BF-34A0-E9F3-9FC1FBA99FCD}"/>
              </a:ext>
            </a:extLst>
          </p:cNvPr>
          <p:cNvGrpSpPr/>
          <p:nvPr/>
        </p:nvGrpSpPr>
        <p:grpSpPr>
          <a:xfrm>
            <a:off x="-29686" y="4572000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F1CCA770-FC9C-F46F-3BC7-E255EB975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A707503-20BA-0725-CA51-E3AC4BB7D2D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173B3F-DEF2-4998-E631-D5EB49B4B0F6}"/>
              </a:ext>
            </a:extLst>
          </p:cNvPr>
          <p:cNvGrpSpPr/>
          <p:nvPr/>
        </p:nvGrpSpPr>
        <p:grpSpPr>
          <a:xfrm>
            <a:off x="2210594" y="1219200"/>
            <a:ext cx="9525000" cy="1142999"/>
            <a:chOff x="986208" y="1329418"/>
            <a:chExt cx="10219585" cy="41991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01F9E2-3BB3-999C-2DB6-0FB2443AB7E2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322070B-21A7-B9A8-9AEE-6A4F7D5535B6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4B9EF10-FAA5-1AFE-CDF0-B192B6D11EAF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0CDD43CC-1680-C4A1-8948-ABE3D7D0D635}"/>
                </a:ext>
              </a:extLst>
            </p:cNvPr>
            <p:cNvSpPr txBox="1">
              <a:spLocks/>
            </p:cNvSpPr>
            <p:nvPr/>
          </p:nvSpPr>
          <p:spPr>
            <a:xfrm>
              <a:off x="1476748" y="4128863"/>
              <a:ext cx="9121262" cy="11997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em thấy những cây nấm lạ, nhiều màu sắc khác nhau trong khu vườn, em sẽ làm gì?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36DD83-D2A1-6795-C897-E772ED532D8B}"/>
              </a:ext>
            </a:extLst>
          </p:cNvPr>
          <p:cNvGrpSpPr/>
          <p:nvPr/>
        </p:nvGrpSpPr>
        <p:grpSpPr>
          <a:xfrm>
            <a:off x="3429794" y="2819400"/>
            <a:ext cx="8458200" cy="1143000"/>
            <a:chOff x="986208" y="1329418"/>
            <a:chExt cx="10219585" cy="419916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B36C0F-E73B-F3BD-FD03-8D030F904367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F9244B3-85F1-3954-F707-F9A64F28E21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B72BE90-3068-1A8A-576B-0864CE39A5B1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标题 1">
              <a:extLst>
                <a:ext uri="{FF2B5EF4-FFF2-40B4-BE49-F238E27FC236}">
                  <a16:creationId xmlns:a16="http://schemas.microsoft.com/office/drawing/2014/main" id="{C9284A85-AC3D-6750-2E1D-141447EBFB35}"/>
                </a:ext>
              </a:extLst>
            </p:cNvPr>
            <p:cNvSpPr txBox="1">
              <a:spLocks/>
            </p:cNvSpPr>
            <p:nvPr/>
          </p:nvSpPr>
          <p:spPr>
            <a:xfrm>
              <a:off x="1446550" y="4128857"/>
              <a:ext cx="9336145" cy="99980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gia đình em không may có người ăn phải nấm độc em sẽ xử lí như thế nào 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D86633-DEDB-6607-47FA-C0824DB0C7D8}"/>
              </a:ext>
            </a:extLst>
          </p:cNvPr>
          <p:cNvGrpSpPr/>
          <p:nvPr/>
        </p:nvGrpSpPr>
        <p:grpSpPr>
          <a:xfrm>
            <a:off x="4039394" y="4495800"/>
            <a:ext cx="8154194" cy="1143000"/>
            <a:chOff x="986208" y="1329418"/>
            <a:chExt cx="10219585" cy="419916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877012A-3082-2E45-65AB-93C99E823B78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91E364FF-F9EC-D8C4-7D13-D698F300B1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91E17CE-458A-F3A1-D115-9C0D1FFE0959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标题 1">
              <a:extLst>
                <a:ext uri="{FF2B5EF4-FFF2-40B4-BE49-F238E27FC236}">
                  <a16:creationId xmlns:a16="http://schemas.microsoft.com/office/drawing/2014/main" id="{1720934B-7417-E1BB-0F50-D357DD6DA49C}"/>
                </a:ext>
              </a:extLst>
            </p:cNvPr>
            <p:cNvSpPr txBox="1">
              <a:spLocks/>
            </p:cNvSpPr>
            <p:nvPr/>
          </p:nvSpPr>
          <p:spPr>
            <a:xfrm>
              <a:off x="1172019" y="3848916"/>
              <a:ext cx="9650776" cy="127974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 người ăn phải nấm độc không được cấp cứu kịp thời thì điều gì sẽ xảy ra?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873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6060" y="2642198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232" y="1055085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9406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1261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9361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002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4696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379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907" y="97466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3653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5758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4050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0406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62" y="284082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05594" y="304800"/>
            <a:ext cx="115071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Nếu gặp nấm lạ thì không nên lại gần, sờ bàn tay, càng không nên ăn thử để tránh bị dị ứng hoặc ngộ độc.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0B3A3-E903-6BB1-F6B2-2526A9AC28A1}"/>
              </a:ext>
            </a:extLst>
          </p:cNvPr>
          <p:cNvGrpSpPr/>
          <p:nvPr/>
        </p:nvGrpSpPr>
        <p:grpSpPr>
          <a:xfrm>
            <a:off x="915194" y="990600"/>
            <a:ext cx="10668000" cy="1600199"/>
            <a:chOff x="986208" y="1329418"/>
            <a:chExt cx="10219585" cy="41991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B41ABC-3B2D-C251-5765-62E526658D70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95E1D45-DA06-4915-8F7F-2F5D514E1411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DF9B888-F204-3A33-C0F2-FE99F97218B7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A7A1F054-C6D9-76C1-FF7B-763DD7E33AB8}"/>
                </a:ext>
              </a:extLst>
            </p:cNvPr>
            <p:cNvSpPr txBox="1">
              <a:spLocks/>
            </p:cNvSpPr>
            <p:nvPr/>
          </p:nvSpPr>
          <p:spPr>
            <a:xfrm>
              <a:off x="1986832" y="4328823"/>
              <a:ext cx="8774691" cy="59988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em thấy những cây nấm lạ, nhiều màu sắc khác nhau trong khu vườn, em sẽ làm gì?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7E869DE2-CE33-F0EC-25F8-4812EAA1D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1752600"/>
            <a:ext cx="4909102" cy="4909102"/>
          </a:xfrm>
          <a:prstGeom prst="rect">
            <a:avLst/>
          </a:prstGeom>
        </p:spPr>
      </p:pic>
      <p:pic>
        <p:nvPicPr>
          <p:cNvPr id="15" name="Picture 2" descr="Dấu chấm hỏi png | PNGEgg">
            <a:extLst>
              <a:ext uri="{FF2B5EF4-FFF2-40B4-BE49-F238E27FC236}">
                <a16:creationId xmlns:a16="http://schemas.microsoft.com/office/drawing/2014/main" id="{4B84A74C-4F63-5738-8EE1-381D493A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8DD077-F822-59A8-9974-FBB8ED7FB2E3}"/>
              </a:ext>
            </a:extLst>
          </p:cNvPr>
          <p:cNvSpPr/>
          <p:nvPr/>
        </p:nvSpPr>
        <p:spPr>
          <a:xfrm>
            <a:off x="4420394" y="3276600"/>
            <a:ext cx="7010400" cy="3170099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12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05594" y="304800"/>
            <a:ext cx="115071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0B3A3-E903-6BB1-F6B2-2526A9AC28A1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B41ABC-3B2D-C251-5765-62E526658D70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95E1D45-DA06-4915-8F7F-2F5D514E1411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DF9B888-F204-3A33-C0F2-FE99F97218B7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A7A1F054-C6D9-76C1-FF7B-763DD7E33AB8}"/>
                </a:ext>
              </a:extLst>
            </p:cNvPr>
            <p:cNvSpPr txBox="1">
              <a:spLocks/>
            </p:cNvSpPr>
            <p:nvPr/>
          </p:nvSpPr>
          <p:spPr>
            <a:xfrm>
              <a:off x="1986832" y="4728743"/>
              <a:ext cx="8851662" cy="3999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gia đình em không may có người ăn phải nấm độc em sẽ xử lí như thế nào ?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7E869DE2-CE33-F0EC-25F8-4812EAA1D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1752600"/>
            <a:ext cx="4909102" cy="4909102"/>
          </a:xfrm>
          <a:prstGeom prst="rect">
            <a:avLst/>
          </a:prstGeom>
        </p:spPr>
      </p:pic>
      <p:pic>
        <p:nvPicPr>
          <p:cNvPr id="15" name="Picture 2" descr="Dấu chấm hỏi png | PNGEgg">
            <a:extLst>
              <a:ext uri="{FF2B5EF4-FFF2-40B4-BE49-F238E27FC236}">
                <a16:creationId xmlns:a16="http://schemas.microsoft.com/office/drawing/2014/main" id="{4B84A74C-4F63-5738-8EE1-381D493A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8DD077-F822-59A8-9974-FBB8ED7FB2E3}"/>
              </a:ext>
            </a:extLst>
          </p:cNvPr>
          <p:cNvSpPr/>
          <p:nvPr/>
        </p:nvSpPr>
        <p:spPr>
          <a:xfrm>
            <a:off x="4267994" y="3276600"/>
            <a:ext cx="7315200" cy="2554545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nhờ giúp đỡ của người thân, hàng xóm đi đến cơ sở đi y tế gần nhất để cấp cứu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kịp</a:t>
            </a:r>
            <a:r>
              <a:rPr lang="vi-VN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thời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05594" y="304800"/>
            <a:ext cx="115071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0B3A3-E903-6BB1-F6B2-2526A9AC28A1}"/>
              </a:ext>
            </a:extLst>
          </p:cNvPr>
          <p:cNvGrpSpPr/>
          <p:nvPr/>
        </p:nvGrpSpPr>
        <p:grpSpPr>
          <a:xfrm>
            <a:off x="915194" y="990600"/>
            <a:ext cx="10622147" cy="1600199"/>
            <a:chOff x="986208" y="1329418"/>
            <a:chExt cx="10219585" cy="41991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B41ABC-3B2D-C251-5765-62E526658D70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95E1D45-DA06-4915-8F7F-2F5D514E1411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DF9B888-F204-3A33-C0F2-FE99F97218B7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A7A1F054-C6D9-76C1-FF7B-763DD7E33AB8}"/>
                </a:ext>
              </a:extLst>
            </p:cNvPr>
            <p:cNvSpPr txBox="1">
              <a:spLocks/>
            </p:cNvSpPr>
            <p:nvPr/>
          </p:nvSpPr>
          <p:spPr>
            <a:xfrm>
              <a:off x="1865954" y="4528783"/>
              <a:ext cx="9164018" cy="39992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Nếu người ăn phải nấm độc không được cấp cứu kịp thời thì điều gì sẽ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ảy ra?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endParaRPr>
            </a:p>
          </p:txBody>
        </p:sp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7E869DE2-CE33-F0EC-25F8-4812EAA1D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1752600"/>
            <a:ext cx="4909102" cy="4909102"/>
          </a:xfrm>
          <a:prstGeom prst="rect">
            <a:avLst/>
          </a:prstGeom>
        </p:spPr>
      </p:pic>
      <p:pic>
        <p:nvPicPr>
          <p:cNvPr id="15" name="Picture 2" descr="Dấu chấm hỏi png | PNGEgg">
            <a:extLst>
              <a:ext uri="{FF2B5EF4-FFF2-40B4-BE49-F238E27FC236}">
                <a16:creationId xmlns:a16="http://schemas.microsoft.com/office/drawing/2014/main" id="{4B84A74C-4F63-5738-8EE1-381D493A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8DD077-F822-59A8-9974-FBB8ED7FB2E3}"/>
              </a:ext>
            </a:extLst>
          </p:cNvPr>
          <p:cNvSpPr/>
          <p:nvPr/>
        </p:nvSpPr>
        <p:spPr>
          <a:xfrm>
            <a:off x="4267994" y="3276600"/>
            <a:ext cx="7315200" cy="1323439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không đước cấp cứu kịp thời thì có thể gây tử vong</a:t>
            </a:r>
          </a:p>
        </p:txBody>
      </p:sp>
    </p:spTree>
    <p:extLst>
      <p:ext uri="{BB962C8B-B14F-4D97-AF65-F5344CB8AC3E}">
        <p14:creationId xmlns:p14="http://schemas.microsoft.com/office/powerpoint/2010/main" val="24311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4318" y="365126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061CC-58E9-4F30-4955-E11B0E30A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594" y="1905000"/>
            <a:ext cx="7334124" cy="2566638"/>
          </a:xfrm>
          <a:prstGeom prst="rect">
            <a:avLst/>
          </a:prstGeom>
        </p:spPr>
      </p:pic>
      <p:pic>
        <p:nvPicPr>
          <p:cNvPr id="7" name="NAM">
            <a:extLst>
              <a:ext uri="{FF2B5EF4-FFF2-40B4-BE49-F238E27FC236}">
                <a16:creationId xmlns:a16="http://schemas.microsoft.com/office/drawing/2014/main" id="{48218F2C-655E-A6FE-7812-7A3CC42926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94" y="4572000"/>
            <a:ext cx="2263804" cy="20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293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2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" decel="50000" autoRev="1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4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8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24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5506" y="670461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92" y="4998206"/>
            <a:ext cx="1336206" cy="1231540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1921268" y="1039449"/>
            <a:ext cx="8015730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1.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Nấm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mốc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mọc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phẩm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921268" y="3633357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Trắng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sáng</a:t>
              </a:r>
              <a:endParaRPr lang="en-US" sz="36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40317" y="5078153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B.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/>
                </a:rPr>
                <a:t>Trắng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/>
                </a:rPr>
                <a:t>xanh</a:t>
              </a:r>
              <a:endParaRPr lang="en-US" sz="32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194700" y="3710525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C.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Đỏ</a:t>
              </a:r>
              <a:endParaRPr lang="en-US" sz="36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3749" y="5155320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D.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Đen</a:t>
              </a:r>
              <a:endParaRPr lang="en-US" sz="36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5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00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69" y="4302313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98" y="4119445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4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8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24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5506" y="670461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92" y="4998206"/>
            <a:ext cx="1336206" cy="1231540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1448594" y="1039449"/>
            <a:ext cx="8488404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2.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Nấm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mốc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gây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tác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hại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đến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phẩm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921268" y="3633357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hỏng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ôi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thiu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độc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40317" y="5078153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B.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hại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gì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194700" y="3710525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C.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biến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đổi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màu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3749" y="5155320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D.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tươi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hơn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97" y="3729882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00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69" y="4302313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84" y="5692519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4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8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24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7722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5506" y="670461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92" y="4998206"/>
            <a:ext cx="1336206" cy="1231540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1921268" y="1039449"/>
            <a:ext cx="8015730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3.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Đâu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bảo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quản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phẩm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249194" y="518160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D.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đáp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án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trên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40317" y="5078153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B.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Ngâm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đường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194700" y="3710525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C.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Sấy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khô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1829594" y="3581400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Phơi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/>
                </a:rPr>
                <a:t>khô</a:t>
              </a:r>
              <a:endParaRPr lang="en-US" sz="24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23" y="5278125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5" y="423092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69" y="4302313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84" y="5692519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4318" y="365126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" y="1451184"/>
            <a:ext cx="4316753" cy="5518576"/>
          </a:xfrm>
          <a:prstGeom prst="rect">
            <a:avLst/>
          </a:prstGeom>
        </p:spPr>
      </p:pic>
      <p:pic>
        <p:nvPicPr>
          <p:cNvPr id="7" name="NAM">
            <a:extLst>
              <a:ext uri="{FF2B5EF4-FFF2-40B4-BE49-F238E27FC236}">
                <a16:creationId xmlns:a16="http://schemas.microsoft.com/office/drawing/2014/main" id="{48218F2C-655E-A6FE-7812-7A3CC4292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94" y="4572000"/>
            <a:ext cx="2263804" cy="208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26733-1315-90E9-CD6A-6F752F0A5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394" y="2057400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817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94" y="304800"/>
            <a:ext cx="112785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mushrooms with different colors&#10;&#10;Description automatically generated">
            <a:extLst>
              <a:ext uri="{FF2B5EF4-FFF2-40B4-BE49-F238E27FC236}">
                <a16:creationId xmlns:a16="http://schemas.microsoft.com/office/drawing/2014/main" id="{F343A895-93F6-84A3-3365-BF98F024A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206" y="533400"/>
            <a:ext cx="6858000" cy="6858000"/>
          </a:xfrm>
          <a:prstGeom prst="rect">
            <a:avLst/>
          </a:prstGeom>
        </p:spPr>
      </p:pic>
      <p:grpSp>
        <p:nvGrpSpPr>
          <p:cNvPr id="22" name="Graphic 4">
            <a:extLst>
              <a:ext uri="{FF2B5EF4-FFF2-40B4-BE49-F238E27FC236}">
                <a16:creationId xmlns:a16="http://schemas.microsoft.com/office/drawing/2014/main" id="{008E5BC8-75C8-5759-853E-82750A9FEC4F}"/>
              </a:ext>
            </a:extLst>
          </p:cNvPr>
          <p:cNvGrpSpPr/>
          <p:nvPr/>
        </p:nvGrpSpPr>
        <p:grpSpPr>
          <a:xfrm>
            <a:off x="5106194" y="1600200"/>
            <a:ext cx="6553200" cy="2917803"/>
            <a:chOff x="5610688" y="1031736"/>
            <a:chExt cx="5879305" cy="398052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40A1BD-DF20-F45E-BAD6-041A0B666094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1DCF60-00B4-270A-8624-1813E585B0B4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ECF6A5BC-2CBD-C343-2F51-687129926C7D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07046D9-57B2-D50A-E335-45B554BC2F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53C8D6C-0D06-DACD-21E0-A7A096590321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BC51B6-8436-CF64-DCFA-B9B6CE90476D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453C492-055A-A273-EE87-A048ED72F23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EA6D8B3-317C-0855-A9CD-8F2E285117E1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6C5ED2-7A5B-F4BD-F1C9-04330133FF59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13CA476-6AF4-BF36-DCBA-03186241CC84}"/>
              </a:ext>
            </a:extLst>
          </p:cNvPr>
          <p:cNvSpPr txBox="1"/>
          <p:nvPr/>
        </p:nvSpPr>
        <p:spPr>
          <a:xfrm>
            <a:off x="5467743" y="1981473"/>
            <a:ext cx="5587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 </a:t>
            </a:r>
            <a:r>
              <a:rPr lang="en-US" sz="6000" b="1" dirty="0" err="1">
                <a:solidFill>
                  <a:srgbClr val="FF0000"/>
                </a:solidFill>
              </a:rPr>
              <a:t>Một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số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nấm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độc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05594" y="304800"/>
            <a:ext cx="115071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 gặp nấm lạ thì không nên lại gần, sờ bàn tay, càng không nên ăn thử để tránh bị dị ứng hoặc ngộ độc.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0B3A3-E903-6BB1-F6B2-2526A9AC28A1}"/>
              </a:ext>
            </a:extLst>
          </p:cNvPr>
          <p:cNvGrpSpPr/>
          <p:nvPr/>
        </p:nvGrpSpPr>
        <p:grpSpPr>
          <a:xfrm>
            <a:off x="915194" y="990600"/>
            <a:ext cx="10668000" cy="1600199"/>
            <a:chOff x="986208" y="1329418"/>
            <a:chExt cx="10219585" cy="41991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B41ABC-3B2D-C251-5765-62E526658D70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95E1D45-DA06-4915-8F7F-2F5D514E1411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DF9B888-F204-3A33-C0F2-FE99F97218B7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A7A1F054-C6D9-76C1-FF7B-763DD7E33AB8}"/>
                </a:ext>
              </a:extLst>
            </p:cNvPr>
            <p:cNvSpPr txBox="1">
              <a:spLocks/>
            </p:cNvSpPr>
            <p:nvPr/>
          </p:nvSpPr>
          <p:spPr>
            <a:xfrm>
              <a:off x="2081164" y="3528981"/>
              <a:ext cx="8774691" cy="59988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Nếu gặp nấm lạ thì em sẽ làm gì ? Vì sao?</a:t>
              </a:r>
            </a:p>
          </p:txBody>
        </p:sp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7E869DE2-CE33-F0EC-25F8-4812EAA1D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133600"/>
            <a:ext cx="4528102" cy="4528102"/>
          </a:xfrm>
          <a:prstGeom prst="rect">
            <a:avLst/>
          </a:prstGeom>
        </p:spPr>
      </p:pic>
      <p:pic>
        <p:nvPicPr>
          <p:cNvPr id="15" name="Picture 2" descr="Dấu chấm hỏi png | PNGEgg">
            <a:extLst>
              <a:ext uri="{FF2B5EF4-FFF2-40B4-BE49-F238E27FC236}">
                <a16:creationId xmlns:a16="http://schemas.microsoft.com/office/drawing/2014/main" id="{4B84A74C-4F63-5738-8EE1-381D493A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8DD077-F822-59A8-9974-FBB8ED7FB2E3}"/>
              </a:ext>
            </a:extLst>
          </p:cNvPr>
          <p:cNvSpPr/>
          <p:nvPr/>
        </p:nvSpPr>
        <p:spPr>
          <a:xfrm>
            <a:off x="3810794" y="2887682"/>
            <a:ext cx="7467600" cy="2123658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gặp nấm lạ em sẽ không hái để ăn vì ăn có thể sẽ bị ngộ độc.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94" y="304800"/>
            <a:ext cx="11278504" cy="6398080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mushrooms with different colors&#10;&#10;Description automatically generated">
            <a:extLst>
              <a:ext uri="{FF2B5EF4-FFF2-40B4-BE49-F238E27FC236}">
                <a16:creationId xmlns:a16="http://schemas.microsoft.com/office/drawing/2014/main" id="{F343A895-93F6-84A3-3365-BF98F024A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206" y="533400"/>
            <a:ext cx="6858000" cy="6858000"/>
          </a:xfrm>
          <a:prstGeom prst="rect">
            <a:avLst/>
          </a:prstGeom>
        </p:spPr>
      </p:pic>
      <p:grpSp>
        <p:nvGrpSpPr>
          <p:cNvPr id="22" name="Graphic 4">
            <a:extLst>
              <a:ext uri="{FF2B5EF4-FFF2-40B4-BE49-F238E27FC236}">
                <a16:creationId xmlns:a16="http://schemas.microsoft.com/office/drawing/2014/main" id="{008E5BC8-75C8-5759-853E-82750A9FEC4F}"/>
              </a:ext>
            </a:extLst>
          </p:cNvPr>
          <p:cNvGrpSpPr/>
          <p:nvPr/>
        </p:nvGrpSpPr>
        <p:grpSpPr>
          <a:xfrm>
            <a:off x="5106194" y="1600200"/>
            <a:ext cx="6553200" cy="3886200"/>
            <a:chOff x="5610688" y="1031736"/>
            <a:chExt cx="5879305" cy="398052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40A1BD-DF20-F45E-BAD6-041A0B666094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1DCF60-00B4-270A-8624-1813E585B0B4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ECF6A5BC-2CBD-C343-2F51-687129926C7D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07046D9-57B2-D50A-E335-45B554BC2F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53C8D6C-0D06-DACD-21E0-A7A096590321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BC51B6-8436-CF64-DCFA-B9B6CE90476D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453C492-055A-A273-EE87-A048ED72F23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EA6D8B3-317C-0855-A9CD-8F2E285117E1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6C5ED2-7A5B-F4BD-F1C9-04330133FF59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13CA476-6AF4-BF36-DCBA-03186241CC84}"/>
              </a:ext>
            </a:extLst>
          </p:cNvPr>
          <p:cNvSpPr txBox="1"/>
          <p:nvPr/>
        </p:nvSpPr>
        <p:spPr>
          <a:xfrm>
            <a:off x="5487194" y="2133600"/>
            <a:ext cx="55872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</a:rPr>
              <a:t>Hoạt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4: </a:t>
            </a:r>
            <a:r>
              <a:rPr lang="en-US" sz="4400" b="1" dirty="0" err="1">
                <a:solidFill>
                  <a:srgbClr val="FF0000"/>
                </a:solidFill>
              </a:rPr>
              <a:t>Xem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video </a:t>
            </a:r>
            <a:r>
              <a:rPr lang="en-US" sz="4400" b="1" dirty="0" err="1">
                <a:solidFill>
                  <a:srgbClr val="FF0000"/>
                </a:solidFill>
              </a:rPr>
              <a:t>về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nấm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phòng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tránh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bị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ngộ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6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533</Words>
  <Application>Microsoft Office PowerPoint</Application>
  <PresentationFormat>Custom</PresentationFormat>
  <Paragraphs>78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黑体</vt:lpstr>
      <vt:lpstr>Arial</vt:lpstr>
      <vt:lpstr>Arial Black</vt:lpstr>
      <vt:lpstr>Calibri</vt:lpstr>
      <vt:lpstr>Cambria</vt:lpstr>
      <vt:lpstr>Georgia</vt:lpstr>
      <vt:lpstr>Tahoma</vt:lpstr>
      <vt:lpstr>Times New Roman</vt:lpstr>
      <vt:lpstr>Theme74</vt:lpstr>
      <vt:lpstr>Office Theme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Slidesdocs.com</dc:creator>
  <cp:keywords/>
  <dc:description/>
  <cp:lastModifiedBy>DELL</cp:lastModifiedBy>
  <cp:revision>62</cp:revision>
  <dcterms:created xsi:type="dcterms:W3CDTF">2023-04-28T12:08:11Z</dcterms:created>
  <dcterms:modified xsi:type="dcterms:W3CDTF">2026-04-14T14:42:39Z</dcterms:modified>
  <cp:category/>
</cp:coreProperties>
</file>