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401" r:id="rId3"/>
    <p:sldId id="289" r:id="rId4"/>
    <p:sldId id="293" r:id="rId5"/>
    <p:sldId id="294" r:id="rId6"/>
    <p:sldId id="33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9E34C-DCC0-49F0-8B5D-588ADC1F7916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77BD8-2601-4500-ABA5-E6BE337BC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1E50-43AB-E007-1D31-82F347681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3C922-8DF8-EB01-3F03-63E53FDD8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D5D7-1E29-5E3B-99F1-4585A24B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97078-BC81-5D3E-3B9A-9D84B0A9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8580-D184-A4F0-84B4-42FB4DF2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CBBA-8A7A-09A7-D18C-CD62820A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DAE3E-FC31-119B-DFFD-7C2EF81A2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4ACD7-A60D-367C-C5CD-E82B6574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6C368-CF17-EF81-826C-1188A553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EDC4-9B86-E850-3108-8E1C3A9C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1D654-729F-54AB-EE27-E04B8B550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7E95A-5765-CBCD-4E66-B13B84EEE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0CF29-7AFD-644F-2D46-03DA3E69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6FF96-1819-B521-F235-D135CE10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E11FD-0B95-5081-E026-34711DCA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1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8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9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52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586F-A48C-12CF-E5E5-46D9C74B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F758-1B40-1276-5826-E474212C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6458-026B-EAF6-532E-98F369A9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E5DD-F228-43D9-CDC9-CEE05047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80314-B11A-477C-A3FF-DE04B906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9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22759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308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6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54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E13D-F39E-C281-1C49-CA1A03C3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58D2F-4EF7-D18A-C854-A1643E986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AA050-E50A-CA9A-B2D1-E9887FFC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08B8C-604B-2A46-1C1F-785AE026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BDDDE-4F57-03EF-CA84-03FE540C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7CF1-95F2-88EC-81C0-082AED7A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EEF8-4B3C-ABD7-48EF-F02FF6958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86018-3E8F-A9FD-5679-B4450D868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40AC6-02CD-5123-4483-BCD39E95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029F6-6DE1-4151-E691-5C06541E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65613-E9EA-6875-61DE-95CDE219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BB68-8741-3197-AEC5-6913DCFD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53E99-9C75-0BFB-3F82-4D46371ED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4ED2B-074D-6365-5710-C92B85CD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0F11D-F766-22AA-6C4C-D5C1CDA44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7DFBC-CFAC-1635-987F-D16B4C793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8B7AB-092D-B1D4-1DBF-723C4E07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5A536-952A-DA85-D986-9FE9B240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CADB-6F85-03F4-2D51-1D232E3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6887-B68E-2B01-01FB-FC665827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9D0B0-D9EB-7D6B-3E59-3C76880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85D8A-F00D-2A45-C129-B46A020B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7357C-7D44-9FB8-C8B7-76CA1677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9DC18-566D-D5AF-8918-68B02F36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44A73-D407-AB17-CBD3-6102FA72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6B3AF-5AD1-6255-D07B-FEA0ABC8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EE42-08B3-3C94-3B26-7E0121BF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FB41F-C915-E4B0-89AF-85332C1F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B4FE3-6BF5-84B6-5BAD-C2D1870D6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1A689-9CED-74E6-29D8-E606FDF9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F95C1-BE20-1410-3ADF-3156FE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17448-BB9B-E4C8-7EFD-EF4E6BA6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2D0E-8DD1-F095-98AF-5FCD869A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C1DD0-A9B5-EE77-0500-9184CC2F0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7D472-E621-B8EE-8E69-66BD0392B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EC6AC-0370-3340-F35D-0F5FD8B5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AA0CA-556E-1778-F4BD-8418C7AD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1DFF-0B4F-FD78-6C71-3DA4B385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D1D24-4E3F-8B99-74DA-C40D7D90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17D59-02F1-7664-8574-871363613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4126E-CE71-0F9E-1DC2-BBACC56B1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1C30-ABDF-4BF3-A65D-A7FEF6A5FF32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0F129-0D75-7A20-0906-E249E3325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23AA1-C550-AFA5-6914-6FFF2B4A1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AD5BCC7-C603-DDF4-03F3-DE02295061E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6" y="200025"/>
            <a:ext cx="1209675" cy="1209675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A999B7E-EB03-DCCD-0FBF-CC694555A50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30" y="9899197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29" y="447"/>
            <a:ext cx="12190413" cy="7140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50662" y="1180992"/>
            <a:ext cx="12057080" cy="132326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8" y="2708824"/>
            <a:ext cx="1219041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Vai trò của chất dinh dưỡng</a:t>
            </a:r>
            <a:r>
              <a:rPr lang="nl-NL" sz="3600" b="1"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b="1">
                <a:latin typeface="+mj-lt"/>
                <a:ea typeface="Calibri" panose="020F0502020204030204" pitchFamily="34" charset="0"/>
              </a:rPr>
              <a:t>đối với cơ thể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(T2)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276" y="2674807"/>
            <a:ext cx="1161899" cy="87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939" y="85006"/>
            <a:ext cx="1022877" cy="116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2241" y="254376"/>
            <a:ext cx="5084086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 HƯNG ĐẠO</a:t>
            </a: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2" y="831234"/>
            <a:ext cx="1356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0309" y="4562094"/>
            <a:ext cx="6658944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364AA-F49C-441A-8072-D345B2755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F2622D-D5B9-64A6-FCB2-504F42781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368" y="2142692"/>
            <a:ext cx="568196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0BDBE7-4931-4936-BDBA-5170B8EC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054" r="90000">
                        <a14:foregroundMark x1="9054" y1="21892" x2="13919" y2="59054"/>
                        <a14:foregroundMark x1="13919" y1="59054" x2="30135" y2="67432"/>
                        <a14:foregroundMark x1="30135" y1="67432" x2="55135" y2="66351"/>
                        <a14:foregroundMark x1="55135" y1="66351" x2="70270" y2="54865"/>
                        <a14:foregroundMark x1="70270" y1="54865" x2="68243" y2="35135"/>
                        <a14:foregroundMark x1="68243" y1="35135" x2="44730" y2="32838"/>
                        <a14:foregroundMark x1="44730" y1="32838" x2="15270" y2="50946"/>
                        <a14:foregroundMark x1="15270" y1="50946" x2="13378" y2="52838"/>
                        <a14:foregroundMark x1="75541" y1="64324" x2="76622" y2="72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2775" y="-1007273"/>
            <a:ext cx="9867993" cy="7552274"/>
          </a:xfrm>
          <a:prstGeom prst="rect">
            <a:avLst/>
          </a:prstGeom>
        </p:spPr>
      </p:pic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6AF37E3D-3906-4CBC-9DC8-28567AC32DDF}"/>
              </a:ext>
            </a:extLst>
          </p:cNvPr>
          <p:cNvSpPr txBox="1"/>
          <p:nvPr/>
        </p:nvSpPr>
        <p:spPr>
          <a:xfrm>
            <a:off x="4476750" y="715597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1: </a:t>
            </a:r>
            <a:endParaRPr lang="en-US" sz="36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Tìm hiểu vai trò của các nhóm chất dinh dưỡng trong thức ăn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BE533127-D443-48B1-9B8E-B6779F015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4" y="4508777"/>
            <a:ext cx="6850852" cy="23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87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3C814F6-14C3-401A-848C-22B3C9DE5317}"/>
              </a:ext>
            </a:extLst>
          </p:cNvPr>
          <p:cNvGrpSpPr/>
          <p:nvPr/>
        </p:nvGrpSpPr>
        <p:grpSpPr>
          <a:xfrm>
            <a:off x="-78324" y="-348962"/>
            <a:ext cx="12136973" cy="2168237"/>
            <a:chOff x="-445107" y="-564007"/>
            <a:chExt cx="6894862" cy="2798303"/>
          </a:xfrm>
        </p:grpSpPr>
        <p:pic>
          <p:nvPicPr>
            <p:cNvPr id="28" name="Picture 2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3AFE69E-8DCD-41A8-A7D7-8416AD86B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5" b="11370"/>
            <a:stretch/>
          </p:blipFill>
          <p:spPr>
            <a:xfrm>
              <a:off x="-445107" y="-564007"/>
              <a:ext cx="6894862" cy="2798303"/>
            </a:xfrm>
            <a:prstGeom prst="rect">
              <a:avLst/>
            </a:prstGeom>
          </p:spPr>
        </p:pic>
        <p:sp>
          <p:nvSpPr>
            <p:cNvPr id="15" name="Hộp Văn bản 7">
              <a:extLst>
                <a:ext uri="{FF2B5EF4-FFF2-40B4-BE49-F238E27FC236}">
                  <a16:creationId xmlns:a16="http://schemas.microsoft.com/office/drawing/2014/main" id="{93DB18D5-BEF0-489D-BA66-EF019F9038D2}"/>
                </a:ext>
              </a:extLst>
            </p:cNvPr>
            <p:cNvSpPr txBox="1"/>
            <p:nvPr/>
          </p:nvSpPr>
          <p:spPr>
            <a:xfrm>
              <a:off x="513852" y="419619"/>
              <a:ext cx="4934863" cy="139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Quan sát hình 3 và nói về vai trò của các nhóm chất dinh dưỡng trong thức ăn đối với cơ thể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A773338-03C6-9973-7270-BB8CA7A0F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1836135"/>
            <a:ext cx="5391150" cy="4860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174BF3A-22DA-0621-C2E6-2639D6CA251A}"/>
              </a:ext>
            </a:extLst>
          </p:cNvPr>
          <p:cNvGrpSpPr/>
          <p:nvPr/>
        </p:nvGrpSpPr>
        <p:grpSpPr>
          <a:xfrm>
            <a:off x="8695765" y="2355936"/>
            <a:ext cx="3496235" cy="4257526"/>
            <a:chOff x="8910795" y="2746721"/>
            <a:chExt cx="3496235" cy="4257526"/>
          </a:xfrm>
        </p:grpSpPr>
        <p:pic>
          <p:nvPicPr>
            <p:cNvPr id="14" name="Picture 13" descr="A group of cell phones&#10;&#10;Description automatically generated with medium confidence">
              <a:extLst>
                <a:ext uri="{FF2B5EF4-FFF2-40B4-BE49-F238E27FC236}">
                  <a16:creationId xmlns:a16="http://schemas.microsoft.com/office/drawing/2014/main" id="{8B4F7FAA-EBBB-F276-D693-26238D919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05" b="64200" l="46754" r="74265">
                          <a14:foregroundMark x1="49898" y1="35712" x2="52431" y2="50426"/>
                          <a14:foregroundMark x1="52431" y1="50426" x2="57613" y2="58913"/>
                          <a14:foregroundMark x1="57613" y1="58913" x2="60116" y2="60969"/>
                          <a14:foregroundMark x1="50975" y1="50485" x2="52838" y2="35653"/>
                          <a14:foregroundMark x1="52838" y1="35653" x2="67394" y2="38502"/>
                          <a14:foregroundMark x1="67394" y1="38502" x2="71790" y2="50191"/>
                          <a14:foregroundMark x1="71790" y1="50191" x2="67045" y2="62907"/>
                          <a14:foregroundMark x1="67045" y1="62907" x2="60320" y2="63789"/>
                          <a14:foregroundMark x1="60320" y1="63789" x2="54119" y2="58297"/>
                          <a14:foregroundMark x1="54119" y1="58297" x2="52635" y2="52746"/>
                          <a14:foregroundMark x1="52635" y1="52746" x2="50626" y2="50925"/>
                          <a14:foregroundMark x1="51063" y1="51013" x2="47831" y2="39971"/>
                          <a14:foregroundMark x1="47831" y1="39971" x2="50306" y2="35154"/>
                          <a14:foregroundMark x1="50306" y1="35154" x2="55633" y2="31659"/>
                          <a14:foregroundMark x1="55633" y1="31659" x2="62300" y2="31865"/>
                          <a14:foregroundMark x1="62300" y1="31865" x2="72402" y2="37885"/>
                          <a14:foregroundMark x1="72402" y1="37885" x2="74818" y2="45022"/>
                          <a14:foregroundMark x1="74818" y1="45022" x2="73537" y2="50396"/>
                          <a14:foregroundMark x1="73537" y1="50396" x2="67627" y2="52863"/>
                          <a14:foregroundMark x1="67627" y1="52863" x2="58399" y2="52511"/>
                          <a14:foregroundMark x1="58399" y1="52511" x2="49811" y2="50191"/>
                          <a14:foregroundMark x1="50713" y1="52276" x2="48850" y2="48047"/>
                          <a14:foregroundMark x1="48850" y1="48047" x2="49694" y2="39148"/>
                          <a14:foregroundMark x1="49694" y1="39148" x2="55371" y2="34273"/>
                          <a14:foregroundMark x1="55371" y1="34273" x2="62475" y2="33510"/>
                          <a14:foregroundMark x1="62475" y1="33510" x2="70393" y2="36916"/>
                          <a14:foregroundMark x1="70393" y1="36916" x2="74265" y2="43054"/>
                          <a14:foregroundMark x1="74265" y1="43054" x2="71470" y2="50044"/>
                          <a14:foregroundMark x1="71470" y1="50044" x2="63581" y2="53186"/>
                          <a14:foregroundMark x1="63581" y1="53186" x2="51208" y2="51777"/>
                          <a14:foregroundMark x1="51208" y1="51777" x2="50335" y2="52188"/>
                          <a14:foregroundMark x1="48268" y1="48488" x2="49374" y2="36887"/>
                          <a14:foregroundMark x1="49374" y1="36887" x2="54818" y2="32247"/>
                          <a14:foregroundMark x1="54818" y1="32247" x2="71528" y2="34449"/>
                          <a14:foregroundMark x1="71528" y1="34449" x2="75109" y2="40176"/>
                          <a14:foregroundMark x1="75109" y1="40176" x2="68413" y2="45463"/>
                          <a14:foregroundMark x1="68413" y1="45463" x2="50480" y2="49134"/>
                          <a14:foregroundMark x1="50480" y1="49134" x2="47744" y2="49104"/>
                          <a14:foregroundMark x1="69636" y1="33451" x2="64367" y2="32159"/>
                          <a14:foregroundMark x1="64367" y1="32159" x2="54265" y2="33275"/>
                          <a14:foregroundMark x1="54265" y1="33275" x2="60611" y2="35448"/>
                          <a14:foregroundMark x1="60611" y1="35448" x2="69258" y2="33979"/>
                          <a14:foregroundMark x1="69258" y1="33979" x2="69287" y2="32805"/>
                          <a14:foregroundMark x1="51325" y1="60441" x2="60116" y2="64229"/>
                          <a14:foregroundMark x1="60116" y1="64229" x2="67336" y2="63201"/>
                          <a14:foregroundMark x1="67336" y1="63201" x2="71150" y2="61351"/>
                          <a14:foregroundMark x1="71150" y1="61351" x2="73683" y2="57357"/>
                          <a14:foregroundMark x1="53304" y1="46402" x2="56361" y2="50103"/>
                          <a14:foregroundMark x1="67686" y1="46667" x2="64629" y2="49222"/>
                          <a14:foregroundMark x1="67860" y1="46931" x2="57584" y2="47695"/>
                          <a14:foregroundMark x1="57584" y1="47695" x2="52722" y2="51013"/>
                          <a14:foregroundMark x1="52722" y1="51013" x2="52489" y2="61351"/>
                          <a14:foregroundMark x1="46754" y1="40235" x2="48093" y2="41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83" t="30641" r="24337" b="33514"/>
            <a:stretch/>
          </p:blipFill>
          <p:spPr>
            <a:xfrm>
              <a:off x="8910795" y="2746721"/>
              <a:ext cx="3496235" cy="425752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5D4770C-7D86-BDDC-14FE-FEDC871CE3F7}"/>
                </a:ext>
              </a:extLst>
            </p:cNvPr>
            <p:cNvGrpSpPr/>
            <p:nvPr/>
          </p:nvGrpSpPr>
          <p:grpSpPr>
            <a:xfrm>
              <a:off x="9716871" y="4550305"/>
              <a:ext cx="1884084" cy="2123658"/>
              <a:chOff x="7026460" y="2579492"/>
              <a:chExt cx="4129874" cy="212365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DBA7BF-895A-EF49-0113-305656D2FC28}"/>
                  </a:ext>
                </a:extLst>
              </p:cNvPr>
              <p:cNvSpPr txBox="1"/>
              <p:nvPr/>
            </p:nvSpPr>
            <p:spPr>
              <a:xfrm>
                <a:off x="7026460" y="2579492"/>
                <a:ext cx="412987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>
                    <a:ln w="1270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Thảo luận nhóm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6AFE2A-9206-B72D-8528-0491841E5955}"/>
                  </a:ext>
                </a:extLst>
              </p:cNvPr>
              <p:cNvSpPr txBox="1"/>
              <p:nvPr/>
            </p:nvSpPr>
            <p:spPr>
              <a:xfrm>
                <a:off x="7026460" y="2579492"/>
                <a:ext cx="412987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>
                    <a:ln>
                      <a:solidFill>
                        <a:sysClr val="windowText" lastClr="000000"/>
                      </a:solidFill>
                    </a:ln>
                    <a:solidFill>
                      <a:srgbClr val="66FF33"/>
                    </a:solidFill>
                  </a:rPr>
                  <a:t>Thảo luận nhóm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41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94D5B07-8860-4468-8AC5-ABFFF3092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7B3EE95-0A5F-45BA-B19F-6DFD8B14DCC1}"/>
              </a:ext>
            </a:extLst>
          </p:cNvPr>
          <p:cNvGrpSpPr/>
          <p:nvPr/>
        </p:nvGrpSpPr>
        <p:grpSpPr>
          <a:xfrm>
            <a:off x="2252869" y="412476"/>
            <a:ext cx="9766852" cy="5543047"/>
            <a:chOff x="1378226" y="412475"/>
            <a:chExt cx="9766852" cy="554304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9F44CF8-9179-4CB2-9256-182DA7F11375}"/>
                </a:ext>
              </a:extLst>
            </p:cNvPr>
            <p:cNvSpPr/>
            <p:nvPr/>
          </p:nvSpPr>
          <p:spPr>
            <a:xfrm>
              <a:off x="1378226" y="412475"/>
              <a:ext cx="9766852" cy="5543047"/>
            </a:xfrm>
            <a:custGeom>
              <a:avLst/>
              <a:gdLst>
                <a:gd name="connsiteX0" fmla="*/ 0 w 9766852"/>
                <a:gd name="connsiteY0" fmla="*/ 923860 h 5543047"/>
                <a:gd name="connsiteX1" fmla="*/ 923860 w 9766852"/>
                <a:gd name="connsiteY1" fmla="*/ 0 h 5543047"/>
                <a:gd name="connsiteX2" fmla="*/ 8842992 w 9766852"/>
                <a:gd name="connsiteY2" fmla="*/ 0 h 5543047"/>
                <a:gd name="connsiteX3" fmla="*/ 9766852 w 9766852"/>
                <a:gd name="connsiteY3" fmla="*/ 923860 h 5543047"/>
                <a:gd name="connsiteX4" fmla="*/ 9766852 w 9766852"/>
                <a:gd name="connsiteY4" fmla="*/ 4619187 h 5543047"/>
                <a:gd name="connsiteX5" fmla="*/ 8842992 w 9766852"/>
                <a:gd name="connsiteY5" fmla="*/ 5543047 h 5543047"/>
                <a:gd name="connsiteX6" fmla="*/ 923860 w 9766852"/>
                <a:gd name="connsiteY6" fmla="*/ 5543047 h 5543047"/>
                <a:gd name="connsiteX7" fmla="*/ 0 w 9766852"/>
                <a:gd name="connsiteY7" fmla="*/ 4619187 h 5543047"/>
                <a:gd name="connsiteX8" fmla="*/ 0 w 9766852"/>
                <a:gd name="connsiteY8" fmla="*/ 923860 h 554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6852" h="5543047" fill="none" extrusionOk="0">
                  <a:moveTo>
                    <a:pt x="0" y="923860"/>
                  </a:moveTo>
                  <a:cubicBezTo>
                    <a:pt x="3422" y="506260"/>
                    <a:pt x="421192" y="12697"/>
                    <a:pt x="923860" y="0"/>
                  </a:cubicBezTo>
                  <a:cubicBezTo>
                    <a:pt x="3390364" y="72427"/>
                    <a:pt x="5391632" y="61419"/>
                    <a:pt x="8842992" y="0"/>
                  </a:cubicBezTo>
                  <a:cubicBezTo>
                    <a:pt x="9346423" y="-46828"/>
                    <a:pt x="9685928" y="389149"/>
                    <a:pt x="9766852" y="923860"/>
                  </a:cubicBezTo>
                  <a:cubicBezTo>
                    <a:pt x="9867728" y="1412812"/>
                    <a:pt x="9659539" y="4078124"/>
                    <a:pt x="9766852" y="4619187"/>
                  </a:cubicBezTo>
                  <a:cubicBezTo>
                    <a:pt x="9773536" y="5095497"/>
                    <a:pt x="9293375" y="5475952"/>
                    <a:pt x="8842992" y="5543047"/>
                  </a:cubicBezTo>
                  <a:cubicBezTo>
                    <a:pt x="5453906" y="5572874"/>
                    <a:pt x="4793581" y="5463741"/>
                    <a:pt x="923860" y="5543047"/>
                  </a:cubicBezTo>
                  <a:cubicBezTo>
                    <a:pt x="455501" y="5538313"/>
                    <a:pt x="-73855" y="5144025"/>
                    <a:pt x="0" y="4619187"/>
                  </a:cubicBezTo>
                  <a:cubicBezTo>
                    <a:pt x="50037" y="2911525"/>
                    <a:pt x="770" y="1881267"/>
                    <a:pt x="0" y="923860"/>
                  </a:cubicBezTo>
                  <a:close/>
                </a:path>
                <a:path w="9766852" h="5543047" stroke="0" extrusionOk="0">
                  <a:moveTo>
                    <a:pt x="0" y="923860"/>
                  </a:moveTo>
                  <a:cubicBezTo>
                    <a:pt x="41198" y="424856"/>
                    <a:pt x="417534" y="8143"/>
                    <a:pt x="923860" y="0"/>
                  </a:cubicBezTo>
                  <a:cubicBezTo>
                    <a:pt x="2603296" y="123000"/>
                    <a:pt x="5433355" y="-96860"/>
                    <a:pt x="8842992" y="0"/>
                  </a:cubicBezTo>
                  <a:cubicBezTo>
                    <a:pt x="9334504" y="-14269"/>
                    <a:pt x="9788564" y="369854"/>
                    <a:pt x="9766852" y="923860"/>
                  </a:cubicBezTo>
                  <a:cubicBezTo>
                    <a:pt x="9770025" y="1726357"/>
                    <a:pt x="9861119" y="3235804"/>
                    <a:pt x="9766852" y="4619187"/>
                  </a:cubicBezTo>
                  <a:cubicBezTo>
                    <a:pt x="9702334" y="5152795"/>
                    <a:pt x="9256257" y="5527177"/>
                    <a:pt x="8842992" y="5543047"/>
                  </a:cubicBezTo>
                  <a:cubicBezTo>
                    <a:pt x="5370387" y="5382340"/>
                    <a:pt x="2087637" y="5582714"/>
                    <a:pt x="923860" y="5543047"/>
                  </a:cubicBezTo>
                  <a:cubicBezTo>
                    <a:pt x="322990" y="5524741"/>
                    <a:pt x="-45645" y="5108742"/>
                    <a:pt x="0" y="4619187"/>
                  </a:cubicBezTo>
                  <a:cubicBezTo>
                    <a:pt x="32216" y="3674794"/>
                    <a:pt x="57206" y="2034419"/>
                    <a:pt x="0" y="92386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C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Hộp Văn bản 9">
              <a:extLst>
                <a:ext uri="{FF2B5EF4-FFF2-40B4-BE49-F238E27FC236}">
                  <a16:creationId xmlns:a16="http://schemas.microsoft.com/office/drawing/2014/main" id="{57D083F8-8B18-4172-A02E-D913F25F789B}"/>
                </a:ext>
              </a:extLst>
            </p:cNvPr>
            <p:cNvSpPr txBox="1"/>
            <p:nvPr/>
          </p:nvSpPr>
          <p:spPr>
            <a:xfrm>
              <a:off x="1967947" y="1211966"/>
              <a:ext cx="859786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ta c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ần ăn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đủ thực phẩm thuộc bốn nhóm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chất dinh dưỡng. Vì mỗi loại thực phẩm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 vai trò, ý nghĩa khác nhau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 sự phát triển của cơ thể, các nhóm chất dinh dưỡng trong mỗi loại thực phẩm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không thể thay thế cho nhau được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8F4CA4-EAB1-46D9-BA1D-E5082A1D87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027" y1="45439" x2="45676" y2="53547"/>
                        <a14:foregroundMark x1="26757" y1="47804" x2="26757" y2="47804"/>
                        <a14:foregroundMark x1="36216" y1="13345" x2="36216" y2="13345"/>
                        <a14:foregroundMark x1="74865" y1="23311" x2="74865" y2="23311"/>
                        <a14:foregroundMark x1="78108" y1="66047" x2="78108" y2="66047"/>
                        <a14:foregroundMark x1="68919" y1="84966" x2="68919" y2="84966"/>
                        <a14:foregroundMark x1="36757" y1="87500" x2="36757" y2="87500"/>
                        <a14:foregroundMark x1="27432" y1="85642" x2="27432" y2="85642"/>
                        <a14:foregroundMark x1="25946" y1="31419" x2="25946" y2="31419"/>
                        <a14:foregroundMark x1="62432" y1="19257" x2="62432" y2="19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5729" r="10510" b="4213"/>
          <a:stretch/>
        </p:blipFill>
        <p:spPr>
          <a:xfrm flipH="1">
            <a:off x="-357813" y="3554505"/>
            <a:ext cx="3670855" cy="3651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0A64B-A0F8-4DB3-AB1F-903457DEA3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174"/>
          <a:stretch/>
        </p:blipFill>
        <p:spPr>
          <a:xfrm rot="18089828">
            <a:off x="-828265" y="199769"/>
            <a:ext cx="4611756" cy="3075652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39D67FA-CBFF-4231-8849-ECFAE924D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39" b="90995" l="9205" r="89540">
                        <a14:foregroundMark x1="30962" y1="5213" x2="30962" y2="5213"/>
                        <a14:foregroundMark x1="46444" y1="90995" x2="46444" y2="90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77" y="4916291"/>
            <a:ext cx="1387180" cy="12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163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54</cp:revision>
  <dcterms:created xsi:type="dcterms:W3CDTF">2023-11-12T03:28:07Z</dcterms:created>
  <dcterms:modified xsi:type="dcterms:W3CDTF">2026-04-14T14:59:39Z</dcterms:modified>
</cp:coreProperties>
</file>