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95" r:id="rId4"/>
    <p:sldMasterId id="2147483710" r:id="rId5"/>
  </p:sldMasterIdLst>
  <p:sldIdLst>
    <p:sldId id="401" r:id="rId6"/>
    <p:sldId id="372" r:id="rId7"/>
    <p:sldId id="375" r:id="rId8"/>
    <p:sldId id="377" r:id="rId9"/>
    <p:sldId id="378" r:id="rId10"/>
    <p:sldId id="289" r:id="rId11"/>
    <p:sldId id="2007577497" r:id="rId12"/>
    <p:sldId id="320" r:id="rId13"/>
    <p:sldId id="288" r:id="rId14"/>
    <p:sldId id="2007577498" r:id="rId15"/>
    <p:sldId id="2007577499" r:id="rId16"/>
    <p:sldId id="314" r:id="rId17"/>
    <p:sldId id="293" r:id="rId18"/>
    <p:sldId id="2007577501" r:id="rId19"/>
    <p:sldId id="45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247812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751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1BB51E-3E4F-4FEA-82AA-75CD03D23B5E}" type="datetimeFigureOut">
              <a:rPr lang="en-US" smtClean="0"/>
              <a:t>15/04/2026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908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15/04/2026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701299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1BB51E-3E4F-4FEA-82AA-75CD03D23B5E}" type="datetimeFigureOut">
              <a:rPr lang="en-US" smtClean="0"/>
              <a:t>15/04/2026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88874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1BB51E-3E4F-4FEA-82AA-75CD03D23B5E}" type="datetimeFigureOut">
              <a:rPr lang="en-US" smtClean="0"/>
              <a:t>15/04/2026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27083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1BB51E-3E4F-4FEA-82AA-75CD03D23B5E}" type="datetimeFigureOut">
              <a:rPr lang="en-US" smtClean="0"/>
              <a:t>15/04/2026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036474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1BB51E-3E4F-4FEA-82AA-75CD03D23B5E}" type="datetimeFigureOut">
              <a:rPr lang="en-US" smtClean="0"/>
              <a:t>15/04/2026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668794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1BB51E-3E4F-4FEA-82AA-75CD03D23B5E}" type="datetimeFigureOut">
              <a:rPr lang="en-US" smtClean="0"/>
              <a:t>15/04/2026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443604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15/04/2026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591446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1BB51E-3E4F-4FEA-82AA-75CD03D23B5E}" type="datetimeFigureOut">
              <a:rPr lang="en-US" smtClean="0"/>
              <a:t>15/04/2026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9352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61451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15/04/2026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713223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1BB51E-3E4F-4FEA-82AA-75CD03D23B5E}" type="datetimeFigureOut">
              <a:rPr lang="en-US" smtClean="0"/>
              <a:t>15/04/2026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67173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81E50-43AB-E007-1D31-82F3476812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3C922-8DF8-EB01-3F03-63E53FDD8E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EFD5D7-1E29-5E3B-99F1-4585A24BF1F0}"/>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E8F97078-BC81-5D3E-3B9A-9D84B0A91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8580-D184-A4F0-84B4-42FB4DF2EFB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658608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6586F-A48C-12CF-E5E5-46D9C74B1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5DF758-1B40-1276-5826-E474212CB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86458-026B-EAF6-532E-98F369A9242C}"/>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D5CAE5DD-F228-43D9-CDC9-CEE05047C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780314-B11A-477C-A3FF-DE04B9069065}"/>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205067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EE13D-F39E-C281-1C49-CA1A03C361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458D2F-4EF7-D18A-C854-A1643E986F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5AA050-E50A-CA9A-B2D1-E9887FFCFB08}"/>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E9008B8C-604B-2A46-1C1F-785AE026C9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BDDDE-4F57-03EF-CA84-03FE540C2E6A}"/>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43077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B7CF1-95F2-88EC-81C0-082AED7AD0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2CEEF8-4B3C-ABD7-48EF-F02FF6958B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6018-3E8F-A9FD-5679-B4450D8688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C40AC6-02CD-5123-4483-BCD39E95359A}"/>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6" name="Footer Placeholder 5">
            <a:extLst>
              <a:ext uri="{FF2B5EF4-FFF2-40B4-BE49-F238E27FC236}">
                <a16:creationId xmlns:a16="http://schemas.microsoft.com/office/drawing/2014/main" id="{D41029F6-6DE1-4151-E691-5C06541EED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65613-E9EA-6875-61DE-95CDE2195D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414337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5BB68-8741-3197-AEC5-6913DCFD6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B53E99-9C75-0BFB-3F82-4D46371ED4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E4ED2B-074D-6365-5710-C92B85CD4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20F11D-F766-22AA-6C4C-D5C1CDA446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37DFBC-CFAC-1635-987F-D16B4C793C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48B7AB-092D-B1D4-1DBF-723C4E078190}"/>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8" name="Footer Placeholder 7">
            <a:extLst>
              <a:ext uri="{FF2B5EF4-FFF2-40B4-BE49-F238E27FC236}">
                <a16:creationId xmlns:a16="http://schemas.microsoft.com/office/drawing/2014/main" id="{6FE5A536-952A-DA85-D986-9FE9B240F1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1BCADB-6F85-03F4-2D51-1D232E3BAF9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699142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6887-B68E-2B01-01FB-FC6658273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39D0B0-D9EB-7D6B-3E59-3C76880C47AE}"/>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4" name="Footer Placeholder 3">
            <a:extLst>
              <a:ext uri="{FF2B5EF4-FFF2-40B4-BE49-F238E27FC236}">
                <a16:creationId xmlns:a16="http://schemas.microsoft.com/office/drawing/2014/main" id="{B0A85D8A-F00D-2A45-C129-B46A020B3E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47357C-7D44-9FB8-C8B7-76CA1677948E}"/>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300091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69DC18-566D-D5AF-8918-68B02F36DA9C}"/>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3" name="Footer Placeholder 2">
            <a:extLst>
              <a:ext uri="{FF2B5EF4-FFF2-40B4-BE49-F238E27FC236}">
                <a16:creationId xmlns:a16="http://schemas.microsoft.com/office/drawing/2014/main" id="{8CD44A73-D407-AB17-CBD3-6102FA729B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06B3AF-5AD1-6255-D07B-FEA0ABC8CDA9}"/>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477090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EE42-08B3-3C94-3B26-7E0121BFFF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0FB41F-C915-E4B0-89AF-85332C1F52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0B4FE3-6BF5-84B6-5BAD-C2D1870D6A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71A689-9CED-74E6-29D8-E606FDF929BE}"/>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6" name="Footer Placeholder 5">
            <a:extLst>
              <a:ext uri="{FF2B5EF4-FFF2-40B4-BE49-F238E27FC236}">
                <a16:creationId xmlns:a16="http://schemas.microsoft.com/office/drawing/2014/main" id="{709F95C1-BE20-1410-3ADF-3156FECF00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517448-BB9B-E4C8-7EFD-EF4E6BA6961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84424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2008738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B2D0E-8DD1-F095-98AF-5FCD869AC6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FC1DD0-A9B5-EE77-0500-9184CC2F0D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07D472-E621-B8EE-8E69-66BD0392B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4EC6AC-0370-3340-F35D-0F5FD8B55706}"/>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6" name="Footer Placeholder 5">
            <a:extLst>
              <a:ext uri="{FF2B5EF4-FFF2-40B4-BE49-F238E27FC236}">
                <a16:creationId xmlns:a16="http://schemas.microsoft.com/office/drawing/2014/main" id="{9B0AA0CA-556E-1778-F4BD-8418C7ADC3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2A1DFF-0B4F-FD78-6C71-3DA4B385E16C}"/>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1662752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FCBBA-8A7A-09A7-D18C-CD62820ACC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DAE3E-FC31-119B-DFFD-7C2EF81A2F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4ACD7-A60D-367C-C5CD-E82B6574BB15}"/>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B6B6C368-CF17-EF81-826C-1188A5538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15EDC4-9B86-E850-3108-8E1C3A9C6DA6}"/>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119906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1D654-729F-54AB-EE27-E04B8B5500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97E95A-5765-CBCD-4E66-B13B84EEE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0CF29-7AFD-644F-2D46-03DA3E695503}"/>
              </a:ext>
            </a:extLst>
          </p:cNvPr>
          <p:cNvSpPr>
            <a:spLocks noGrp="1"/>
          </p:cNvSpPr>
          <p:nvPr>
            <p:ph type="dt" sz="half" idx="10"/>
          </p:nvPr>
        </p:nvSpPr>
        <p:spPr/>
        <p:txBody>
          <a:body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9D36FF96-1819-B521-F235-D135CE10A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E11FD-0B95-5081-E026-34711DCAE2C1}"/>
              </a:ext>
            </a:extLst>
          </p:cNvPr>
          <p:cNvSpPr>
            <a:spLocks noGrp="1"/>
          </p:cNvSpPr>
          <p:nvPr>
            <p:ph type="sldNum" sz="quarter" idx="12"/>
          </p:nvPr>
        </p:nvSpPr>
        <p:spPr/>
        <p:txBody>
          <a:bodyPr/>
          <a:lstStyle/>
          <a:p>
            <a:fld id="{F10C5AE9-AD34-43D1-89DD-712E0EAE35E8}" type="slidenum">
              <a:rPr lang="en-US" smtClean="0"/>
              <a:t>‹#›</a:t>
            </a:fld>
            <a:endParaRPr lang="en-US"/>
          </a:p>
        </p:txBody>
      </p:sp>
    </p:spTree>
    <p:extLst>
      <p:ext uri="{BB962C8B-B14F-4D97-AF65-F5344CB8AC3E}">
        <p14:creationId xmlns:p14="http://schemas.microsoft.com/office/powerpoint/2010/main" val="2688376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79451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97948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323782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851382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96931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5985924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3078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839074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527335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3436445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99146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9216253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758416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4962634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68836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13755468"/>
      </p:ext>
    </p:extLst>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986439898"/>
      </p:ext>
    </p:extLst>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63277285"/>
      </p:ext>
    </p:extLst>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1398641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730592590"/>
      </p:ext>
    </p:extLst>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37651772"/>
      </p:ext>
    </p:extLst>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178441630"/>
      </p:ext>
    </p:extLst>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25896154"/>
      </p:ext>
    </p:extLst>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524423434"/>
      </p:ext>
    </p:extLst>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4824809"/>
      </p:ext>
    </p:extLst>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46186798"/>
      </p:ext>
    </p:extLst>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fld id="{B7DBCAF7-9117-4B83-9BFA-3103DBC85BC2}" type="datetimeFigureOut">
              <a:rPr lang="es-ES" smtClean="0">
                <a:solidFill>
                  <a:prstClr val="black">
                    <a:tint val="75000"/>
                  </a:prstClr>
                </a:solidFill>
              </a:rPr>
              <a:pPr/>
              <a:t>15/04/2026</a:t>
            </a:fld>
            <a:endParaRPr lang="es-ES">
              <a:solidFill>
                <a:prstClr val="black">
                  <a:tint val="75000"/>
                </a:prstClr>
              </a:solidFill>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995367419"/>
      </p:ext>
    </p:extLst>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42E6E5-1EC6-4B1C-BF68-40F94FA0522C}" type="datetimeFigureOut">
              <a:rPr lang="zh-CN" altLang="en-US" smtClean="0"/>
              <a:t>2026/4/15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1725AD9C-912B-4DDB-9D61-092AB0AA6833}" type="slidenum">
              <a:rPr lang="zh-CN" altLang="en-US" smtClean="0"/>
              <a:t>‹#›</a:t>
            </a:fld>
            <a:endParaRPr lang="zh-CN" altLang="en-US"/>
          </a:p>
        </p:txBody>
      </p:sp>
    </p:spTree>
    <p:extLst>
      <p:ext uri="{BB962C8B-B14F-4D97-AF65-F5344CB8AC3E}">
        <p14:creationId xmlns:p14="http://schemas.microsoft.com/office/powerpoint/2010/main" val="397955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63DFACF-2485-D55D-6950-EE4CBE75ED5C}"/>
              </a:ext>
            </a:extLst>
          </p:cNvPr>
          <p:cNvSpPr/>
          <p:nvPr userDrawn="1"/>
        </p:nvSpPr>
        <p:spPr>
          <a:xfrm>
            <a:off x="300990" y="306070"/>
            <a:ext cx="11631930" cy="6188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29609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004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724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4.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6.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l="-6000" r="-6000"/>
          </a:stretch>
        </a:blipFill>
        <a:effectLst/>
      </p:bgPr>
    </p:bg>
    <p:spTree>
      <p:nvGrpSpPr>
        <p:cNvPr id="1" name=""/>
        <p:cNvGrpSpPr/>
        <p:nvPr/>
      </p:nvGrpSpPr>
      <p:grpSpPr>
        <a:xfrm>
          <a:off x="0" y="0"/>
          <a:ext cx="0" cy="0"/>
          <a:chOff x="0" y="0"/>
          <a:chExt cx="0" cy="0"/>
        </a:xfrm>
      </p:grpSpPr>
      <p:pic>
        <p:nvPicPr>
          <p:cNvPr id="18" name="Picture 17" descr="A white circle with leaves and blue text&#10;&#10;Description automatically generated">
            <a:extLst>
              <a:ext uri="{FF2B5EF4-FFF2-40B4-BE49-F238E27FC236}">
                <a16:creationId xmlns:a16="http://schemas.microsoft.com/office/drawing/2014/main" id="{6EAB6D99-088E-D782-28CF-A0890C4B405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43025" y="285750"/>
            <a:ext cx="1181100" cy="1181100"/>
          </a:xfrm>
          <a:prstGeom prst="rect">
            <a:avLst/>
          </a:prstGeom>
        </p:spPr>
      </p:pic>
    </p:spTree>
    <p:extLst>
      <p:ext uri="{BB962C8B-B14F-4D97-AF65-F5344CB8AC3E}">
        <p14:creationId xmlns:p14="http://schemas.microsoft.com/office/powerpoint/2010/main" val="3515608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67DFEEF-9E0E-4430-524D-163B14B0D28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BB51E-3E4F-4FEA-82AA-75CD03D23B5E}" type="datetimeFigureOut">
              <a:rPr lang="en-US" smtClean="0"/>
              <a:t>15/04/2026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94F88F-26FD-4031-A253-4A3DC2238D1A}" type="slidenum">
              <a:rPr lang="en-US" smtClean="0"/>
              <a:t>‹#›</a:t>
            </a:fld>
            <a:endParaRPr lang="en-US"/>
          </a:p>
        </p:txBody>
      </p:sp>
    </p:spTree>
    <p:extLst>
      <p:ext uri="{BB962C8B-B14F-4D97-AF65-F5344CB8AC3E}">
        <p14:creationId xmlns:p14="http://schemas.microsoft.com/office/powerpoint/2010/main" val="279556012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7D1D24-4E3F-8B99-74DA-C40D7D9045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B17D59-02F1-7664-8574-871363613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4126E-CE71-0F9E-1DC2-BBACC56B1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0B1C30-ABDF-4BF3-A65D-A7FEF6A5FF32}" type="datetimeFigureOut">
              <a:rPr lang="en-US" smtClean="0"/>
              <a:t>15/04/2026</a:t>
            </a:fld>
            <a:endParaRPr lang="en-US"/>
          </a:p>
        </p:txBody>
      </p:sp>
      <p:sp>
        <p:nvSpPr>
          <p:cNvPr id="5" name="Footer Placeholder 4">
            <a:extLst>
              <a:ext uri="{FF2B5EF4-FFF2-40B4-BE49-F238E27FC236}">
                <a16:creationId xmlns:a16="http://schemas.microsoft.com/office/drawing/2014/main" id="{DD30F129-0D75-7A20-0906-E249E33251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D23AA1-C550-AFA5-6914-6FFF2B4A17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0C5AE9-AD34-43D1-89DD-712E0EAE35E8}" type="slidenum">
              <a:rPr lang="en-US" smtClean="0"/>
              <a:t>‹#›</a:t>
            </a:fld>
            <a:endParaRPr lang="en-US"/>
          </a:p>
        </p:txBody>
      </p:sp>
    </p:spTree>
    <p:extLst>
      <p:ext uri="{BB962C8B-B14F-4D97-AF65-F5344CB8AC3E}">
        <p14:creationId xmlns:p14="http://schemas.microsoft.com/office/powerpoint/2010/main" val="110544473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15/04/2026</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spTree>
    <p:extLst>
      <p:ext uri="{BB962C8B-B14F-4D97-AF65-F5344CB8AC3E}">
        <p14:creationId xmlns:p14="http://schemas.microsoft.com/office/powerpoint/2010/main" val="41893046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63817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spd="slow">
    <p:wipe dir="d"/>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42.xml"/><Relationship Id="rId5" Type="http://schemas.microsoft.com/office/2007/relationships/hdphoto" Target="../media/hdphoto3.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4.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35.png"/><Relationship Id="rId2" Type="http://schemas.openxmlformats.org/officeDocument/2006/relationships/audio" Target="../media/media2.mp3"/><Relationship Id="rId16" Type="http://schemas.openxmlformats.org/officeDocument/2006/relationships/image" Target="../media/image37.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4.wmf"/><Relationship Id="rId5" Type="http://schemas.openxmlformats.org/officeDocument/2006/relationships/audio" Target="../media/audio2.wav"/><Relationship Id="rId15" Type="http://schemas.microsoft.com/office/2007/relationships/hdphoto" Target="../media/hdphoto5.wdp"/><Relationship Id="rId10" Type="http://schemas.openxmlformats.org/officeDocument/2006/relationships/image" Target="../media/image11.png"/><Relationship Id="rId4" Type="http://schemas.openxmlformats.org/officeDocument/2006/relationships/audio" Target="../media/audio1.wav"/><Relationship Id="rId9" Type="http://schemas.openxmlformats.org/officeDocument/2006/relationships/image" Target="../media/image33.jpeg"/><Relationship Id="rId1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7.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9.jp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5829" y="447"/>
            <a:ext cx="12190413" cy="714009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50662" y="1180992"/>
            <a:ext cx="12057080" cy="1323267"/>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7418" y="2708824"/>
            <a:ext cx="1219041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Khoa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học</a:t>
            </a:r>
            <a:r>
              <a:rPr lang="en-US" altLang="en-US" sz="4000" b="1" dirty="0">
                <a:solidFill>
                  <a:prstClr val="black"/>
                </a:solidFill>
                <a:latin typeface="Times New Roman" panose="02020603050405020304" pitchFamily="18" charset="0"/>
                <a:cs typeface="Times New Roman" panose="02020603050405020304" pitchFamily="18" charset="0"/>
              </a:rPr>
              <a:t> -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a:solidFill>
                  <a:prstClr val="black"/>
                </a:solidFill>
                <a:latin typeface="Times New Roman" panose="02020603050405020304" pitchFamily="18" charset="0"/>
                <a:cs typeface="Times New Roman" panose="02020603050405020304" pitchFamily="18" charset="0"/>
              </a:rPr>
              <a:t>: </a:t>
            </a:r>
            <a:r>
              <a:rPr lang="vi-VN" altLang="en-US" sz="3600" b="1">
                <a:solidFill>
                  <a:prstClr val="black"/>
                </a:solidFill>
                <a:latin typeface="+mj-lt"/>
                <a:cs typeface="Times New Roman" panose="02020603050405020304" pitchFamily="18" charset="0"/>
              </a:rPr>
              <a:t>Chế độ ăn uống cân bằng</a:t>
            </a:r>
            <a:r>
              <a:rPr lang="vi-VN" altLang="en-US" sz="3600" b="1">
                <a:solidFill>
                  <a:prstClr val="black"/>
                </a:solidFill>
                <a:latin typeface="Times New Roman" panose="02020603050405020304" pitchFamily="18" charset="0"/>
                <a:cs typeface="Times New Roman" panose="02020603050405020304" pitchFamily="18" charset="0"/>
              </a:rPr>
              <a:t>(T3)</a:t>
            </a:r>
            <a:endParaRPr lang="en-US" altLang="en-US" sz="3600" b="1" dirty="0">
              <a:solidFill>
                <a:prstClr val="black"/>
              </a:solidFill>
              <a:latin typeface="Times New Roman" panose="02020603050405020304" pitchFamily="18" charset="0"/>
              <a:cs typeface="Times New Roman" panose="02020603050405020304" pitchFamily="18" charset="0"/>
            </a:endParaRP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276" y="2674807"/>
            <a:ext cx="1161899" cy="87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939" y="85006"/>
            <a:ext cx="1022877" cy="1161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2241" y="254376"/>
            <a:ext cx="5084086" cy="646247"/>
          </a:xfrm>
          <a:prstGeom prst="rect">
            <a:avLst/>
          </a:prstGeom>
          <a:noFill/>
        </p:spPr>
        <p:txBody>
          <a:bodyPr wrap="square" rtlCol="0">
            <a:spAutoFit/>
          </a:bodyPr>
          <a:lstStyle/>
          <a:p>
            <a:pPr algn="ctr"/>
            <a:r>
              <a:rPr lang="en-US">
                <a:solidFill>
                  <a:prstClr val="black"/>
                </a:solidFill>
                <a:latin typeface="Times New Roman" pitchFamily="18" charset="0"/>
                <a:cs typeface="Times New Roman" pitchFamily="18" charset="0"/>
              </a:rPr>
              <a:t>UBND </a:t>
            </a:r>
            <a:r>
              <a:rPr lang="vi-VN">
                <a:solidFill>
                  <a:prstClr val="black"/>
                </a:solidFill>
                <a:latin typeface="Times New Roman" pitchFamily="18" charset="0"/>
                <a:cs typeface="Times New Roman" pitchFamily="18" charset="0"/>
              </a:rPr>
              <a:t>PHƯỜNG HƯNG ĐẠO</a:t>
            </a:r>
          </a:p>
          <a:p>
            <a:pPr algn="ctr"/>
            <a:r>
              <a:rPr lang="en-US" b="1">
                <a:solidFill>
                  <a:prstClr val="black"/>
                </a:solidFill>
                <a:latin typeface="Times New Roman" pitchFamily="18" charset="0"/>
                <a:cs typeface="Times New Roman" pitchFamily="18" charset="0"/>
              </a:rPr>
              <a:t>TRƯỜNG </a:t>
            </a:r>
            <a:r>
              <a:rPr lang="en-US" b="1" dirty="0">
                <a:solidFill>
                  <a:prstClr val="black"/>
                </a:solidFill>
                <a:latin typeface="Times New Roman" pitchFamily="18" charset="0"/>
                <a:cs typeface="Times New Roman" pitchFamily="18" charset="0"/>
              </a:rPr>
              <a:t>TIỂU HỌC ĐA PHÚC</a:t>
            </a:r>
            <a:endParaRPr lang="en-US" dirty="0">
              <a:solidFill>
                <a:prstClr val="black"/>
              </a:solidFill>
            </a:endParaRPr>
          </a:p>
        </p:txBody>
      </p:sp>
      <p:cxnSp>
        <p:nvCxnSpPr>
          <p:cNvPr id="4" name="Straight Connector 3"/>
          <p:cNvCxnSpPr/>
          <p:nvPr/>
        </p:nvCxnSpPr>
        <p:spPr>
          <a:xfrm>
            <a:off x="6112622" y="831234"/>
            <a:ext cx="1356223"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50309" y="4562094"/>
            <a:ext cx="6658944" cy="830889"/>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a:t>
            </a:r>
            <a:r>
              <a:rPr lang="en-US" sz="2400" b="1">
                <a:solidFill>
                  <a:prstClr val="black"/>
                </a:solidFill>
                <a:latin typeface="Times New Roman" pitchFamily="18" charset="0"/>
                <a:cs typeface="Times New Roman" pitchFamily="18" charset="0"/>
              </a:rPr>
              <a:t>: </a:t>
            </a:r>
            <a:r>
              <a:rPr lang="en-US" sz="2400" b="1">
                <a:latin typeface="Times New Roman" pitchFamily="18" charset="0"/>
                <a:cs typeface="Times New Roman" pitchFamily="18" charset="0"/>
              </a:rPr>
              <a:t>PHẠM THỊ THU HƯƠNG</a:t>
            </a:r>
            <a:endParaRPr lang="en-US" sz="2400" b="1" dirty="0">
              <a:solidFill>
                <a:prstClr val="black"/>
              </a:solidFill>
              <a:latin typeface="Times New Roman" pitchFamily="18" charset="0"/>
              <a:cs typeface="Times New Roman" pitchFamily="18" charset="0"/>
            </a:endParaRP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a:solidFill>
                  <a:prstClr val="black"/>
                </a:solidFill>
                <a:latin typeface="Times New Roman" pitchFamily="18" charset="0"/>
                <a:cs typeface="Times New Roman" pitchFamily="18" charset="0"/>
              </a:rPr>
              <a:t>: 202</a:t>
            </a:r>
            <a:r>
              <a:rPr lang="vi-VN" sz="2400" b="1">
                <a:solidFill>
                  <a:prstClr val="black"/>
                </a:solidFill>
                <a:latin typeface="Times New Roman" pitchFamily="18" charset="0"/>
                <a:cs typeface="Times New Roman" pitchFamily="18" charset="0"/>
              </a:rPr>
              <a:t>5</a:t>
            </a:r>
            <a:r>
              <a:rPr lang="en-US" sz="2400" b="1">
                <a:solidFill>
                  <a:prstClr val="black"/>
                </a:solidFill>
                <a:latin typeface="Times New Roman" pitchFamily="18" charset="0"/>
                <a:cs typeface="Times New Roman" pitchFamily="18" charset="0"/>
              </a:rPr>
              <a:t> - 202</a:t>
            </a:r>
            <a:r>
              <a:rPr lang="vi-VN" sz="2400" b="1">
                <a:solidFill>
                  <a:prstClr val="black"/>
                </a:solidFill>
                <a:latin typeface="Times New Roman" pitchFamily="18" charset="0"/>
                <a:cs typeface="Times New Roman" pitchFamily="18" charset="0"/>
              </a:rPr>
              <a:t>6</a:t>
            </a:r>
            <a:endParaRPr lang="en-US" sz="24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15819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nào không cần sử dụng thêm gia vị chấm khi ăn?</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4800" b="1" dirty="0">
                <a:solidFill>
                  <a:prstClr val="black"/>
                </a:solidFill>
                <a:latin typeface="Cambria" panose="02040503050406030204" pitchFamily="18" charset="0"/>
                <a:ea typeface="Cambria" panose="02040503050406030204" pitchFamily="18" charset="0"/>
                <a:cs typeface="Calibri" panose="020F0502020204030204" pitchFamily="34" charset="0"/>
              </a:rPr>
              <a:t>Thức ăn không cần sử dụng thêm gia vị chấm khi ăn: </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rau củ xào, thịt xào,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thịt</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cá</a:t>
            </a:r>
            <a:r>
              <a:rPr lang="en-US" sz="4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prstClr val="black"/>
                </a:solidFill>
                <a:latin typeface="Cambria" panose="02040503050406030204" pitchFamily="18" charset="0"/>
                <a:ea typeface="Cambria" panose="02040503050406030204" pitchFamily="18" charset="0"/>
                <a:cs typeface="Calibri" panose="020F0502020204030204" pitchFamily="34" charset="0"/>
              </a:rPr>
              <a:t>kho</a:t>
            </a: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vi-VN"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133782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612593"/>
              <a:ext cx="9476463" cy="173134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Nếu đã ăn canh trong bữa ăn có cần uống nước lọc trong ngày nữa không? Vì sao?</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793423" cy="2308324"/>
          </a:xfrm>
          <a:custGeom>
            <a:avLst/>
            <a:gdLst>
              <a:gd name="connsiteX0" fmla="*/ 0 w 9793423"/>
              <a:gd name="connsiteY0" fmla="*/ 0 h 2308324"/>
              <a:gd name="connsiteX1" fmla="*/ 9793423 w 9793423"/>
              <a:gd name="connsiteY1" fmla="*/ 0 h 2308324"/>
              <a:gd name="connsiteX2" fmla="*/ 9793423 w 9793423"/>
              <a:gd name="connsiteY2" fmla="*/ 2308324 h 2308324"/>
              <a:gd name="connsiteX3" fmla="*/ 0 w 9793423"/>
              <a:gd name="connsiteY3" fmla="*/ 2308324 h 2308324"/>
              <a:gd name="connsiteX4" fmla="*/ 0 w 9793423"/>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3423" h="2308324" fill="none" extrusionOk="0">
                <a:moveTo>
                  <a:pt x="0" y="0"/>
                </a:moveTo>
                <a:cubicBezTo>
                  <a:pt x="1390102" y="5222"/>
                  <a:pt x="6319383" y="24918"/>
                  <a:pt x="9793423" y="0"/>
                </a:cubicBezTo>
                <a:cubicBezTo>
                  <a:pt x="9632178" y="295473"/>
                  <a:pt x="9749663" y="1186317"/>
                  <a:pt x="9793423" y="2308324"/>
                </a:cubicBezTo>
                <a:cubicBezTo>
                  <a:pt x="7573456" y="2143563"/>
                  <a:pt x="3260584" y="2426474"/>
                  <a:pt x="0" y="2308324"/>
                </a:cubicBezTo>
                <a:cubicBezTo>
                  <a:pt x="-55725" y="1490219"/>
                  <a:pt x="17072" y="609588"/>
                  <a:pt x="0" y="0"/>
                </a:cubicBezTo>
                <a:close/>
              </a:path>
              <a:path w="9793423" h="2308324" stroke="0" extrusionOk="0">
                <a:moveTo>
                  <a:pt x="0" y="0"/>
                </a:moveTo>
                <a:cubicBezTo>
                  <a:pt x="3848593" y="11849"/>
                  <a:pt x="8067033" y="-161459"/>
                  <a:pt x="9793423" y="0"/>
                </a:cubicBezTo>
                <a:cubicBezTo>
                  <a:pt x="9796553" y="699270"/>
                  <a:pt x="9692247" y="2031698"/>
                  <a:pt x="9793423" y="2308324"/>
                </a:cubicBezTo>
                <a:cubicBezTo>
                  <a:pt x="7437328" y="2162464"/>
                  <a:pt x="3968163" y="2230000"/>
                  <a:pt x="0" y="2308324"/>
                </a:cubicBezTo>
                <a:cubicBezTo>
                  <a:pt x="74291" y="1581858"/>
                  <a:pt x="168006" y="1077334"/>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Dù đã ăn canh trong các bữa cơm vẫn cần uống nước lọc trong ngày,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vì lượng nước canh chưa đủ, có thể mặn không tốt. Cơ thể cần đủ nước để thực hiện các hoạt động sống. </a:t>
            </a: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93981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descr="A screenshot of a computer&#10;&#10;Description automatically generated with low confidence">
            <a:extLst>
              <a:ext uri="{FF2B5EF4-FFF2-40B4-BE49-F238E27FC236}">
                <a16:creationId xmlns:a16="http://schemas.microsoft.com/office/drawing/2014/main" id="{D1100014-77DE-4D4A-9D8B-1961CDF4C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0873" b="40163"/>
          <a:stretch/>
        </p:blipFill>
        <p:spPr>
          <a:xfrm>
            <a:off x="1206219" y="0"/>
            <a:ext cx="2946681" cy="1126421"/>
          </a:xfrm>
          <a:prstGeom prst="rect">
            <a:avLst/>
          </a:prstGeom>
        </p:spPr>
      </p:pic>
      <p:sp>
        <p:nvSpPr>
          <p:cNvPr id="10" name="TextBox 9">
            <a:extLst>
              <a:ext uri="{FF2B5EF4-FFF2-40B4-BE49-F238E27FC236}">
                <a16:creationId xmlns:a16="http://schemas.microsoft.com/office/drawing/2014/main" id="{462729F7-B044-4ACC-B616-1B334DA06CBF}"/>
              </a:ext>
            </a:extLst>
          </p:cNvPr>
          <p:cNvSpPr txBox="1"/>
          <p:nvPr/>
        </p:nvSpPr>
        <p:spPr>
          <a:xfrm>
            <a:off x="1025409" y="190497"/>
            <a:ext cx="32608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có</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8" name="Picture 47" descr="A picture containing logo&#10;&#10;Description automatically generated">
            <a:extLst>
              <a:ext uri="{FF2B5EF4-FFF2-40B4-BE49-F238E27FC236}">
                <a16:creationId xmlns:a16="http://schemas.microsoft.com/office/drawing/2014/main" id="{27E4EC84-8292-4AC6-9C55-6541FBAE993A}"/>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775" b="99838" l="9994" r="89942">
                        <a14:foregroundMark x1="43661" y1="12050" x2="43661" y2="12050"/>
                        <a14:foregroundMark x1="46281" y1="8775" x2="46281" y2="8775"/>
                        <a14:foregroundMark x1="43790" y1="88799" x2="43790" y2="88799"/>
                        <a14:foregroundMark x1="41721" y1="72827" x2="38583" y2="85200"/>
                        <a14:foregroundMark x1="38583" y1="85200" x2="38583" y2="85200"/>
                        <a14:foregroundMark x1="38066" y1="73352" x2="36902" y2="86332"/>
                        <a14:foregroundMark x1="36902" y1="86332" x2="36902" y2="86332"/>
                        <a14:foregroundMark x1="53946" y1="71371" x2="56533" y2="93813"/>
                        <a14:foregroundMark x1="56533" y1="93813" x2="56533" y2="93813"/>
                        <a14:foregroundMark x1="57342" y1="76749" x2="59411" y2="88112"/>
                        <a14:foregroundMark x1="59411" y1="88112" x2="59411" y2="88112"/>
                        <a14:foregroundMark x1="52911" y1="76587" x2="52523" y2="92519"/>
                        <a14:foregroundMark x1="52523" y1="92519" x2="52523" y2="92519"/>
                        <a14:foregroundMark x1="57600" y1="77396" x2="56016" y2="92519"/>
                        <a14:foregroundMark x1="56016" y1="92519" x2="55886" y2="92843"/>
                        <a14:foregroundMark x1="47704" y1="82450" x2="47574" y2="90578"/>
                        <a14:foregroundMark x1="47574" y1="90578" x2="47574" y2="90578"/>
                        <a14:foregroundMark x1="37549" y1="74970" x2="35349" y2="91710"/>
                        <a14:foregroundMark x1="35349" y1="91710" x2="35349" y2="91710"/>
                        <a14:foregroundMark x1="34961" y1="77234" x2="32988" y2="91225"/>
                        <a14:foregroundMark x1="32988" y1="91225" x2="32988" y2="91225"/>
                        <a14:foregroundMark x1="35608" y1="79499" x2="32988" y2="97089"/>
                        <a14:foregroundMark x1="32988" y1="97089" x2="32988" y2="97089"/>
                        <a14:foregroundMark x1="37419" y1="75131" x2="59023" y2="90093"/>
                        <a14:foregroundMark x1="59023" y1="90093" x2="58376" y2="79984"/>
                        <a14:foregroundMark x1="41203" y1="96078" x2="51617" y2="96522"/>
                        <a14:foregroundMark x1="51617" y1="96522" x2="52911" y2="96442"/>
                        <a14:foregroundMark x1="58118" y1="74970" x2="58118" y2="82936"/>
                        <a14:foregroundMark x1="57600" y1="72341" x2="57665" y2="93934"/>
                        <a14:foregroundMark x1="57665" y1="93934" x2="56662" y2="99515"/>
                        <a14:foregroundMark x1="59023" y1="92681" x2="60317" y2="98383"/>
                        <a14:foregroundMark x1="60058" y1="94298" x2="61093" y2="99353"/>
                        <a14:foregroundMark x1="60705" y1="94945" x2="61869" y2="98221"/>
                        <a14:foregroundMark x1="60964" y1="94460" x2="62646" y2="99838"/>
                        <a14:foregroundMark x1="33926" y1="93004" x2="31695" y2="99838"/>
                        <a14:foregroundMark x1="31695" y1="99838" x2="31695" y2="99838"/>
                        <a14:foregroundMark x1="33118" y1="91872" x2="31695" y2="98706"/>
                      </a14:backgroundRemoval>
                    </a14:imgEffect>
                  </a14:imgLayer>
                </a14:imgProps>
              </a:ext>
              <a:ext uri="{28A0092B-C50C-407E-A947-70E740481C1C}">
                <a14:useLocalDpi xmlns:a14="http://schemas.microsoft.com/office/drawing/2010/main" val="0"/>
              </a:ext>
            </a:extLst>
          </a:blip>
          <a:stretch>
            <a:fillRect/>
          </a:stretch>
        </p:blipFill>
        <p:spPr>
          <a:xfrm>
            <a:off x="-133350" y="0"/>
            <a:ext cx="1676090" cy="1340807"/>
          </a:xfrm>
          <a:prstGeom prst="rect">
            <a:avLst/>
          </a:prstGeom>
        </p:spPr>
      </p:pic>
      <p:sp>
        <p:nvSpPr>
          <p:cNvPr id="3" name="TextBox 2">
            <a:extLst>
              <a:ext uri="{FF2B5EF4-FFF2-40B4-BE49-F238E27FC236}">
                <a16:creationId xmlns:a16="http://schemas.microsoft.com/office/drawing/2014/main" id="{F3B80D82-CC61-28B9-DFA1-72BB3B28469A}"/>
              </a:ext>
            </a:extLst>
          </p:cNvPr>
          <p:cNvSpPr txBox="1"/>
          <p:nvPr/>
        </p:nvSpPr>
        <p:spPr>
          <a:xfrm>
            <a:off x="438150" y="1657350"/>
            <a:ext cx="11677650" cy="3970318"/>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500"/>
              </a:spcAft>
              <a:buClrTx/>
              <a:buSzTx/>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Thói quen ăn uống của người Việt Nam trong bữa ăn thường có thêm các loại gia vị chấm chứa muối như bột canh, nước chấm,... ngay cả với các món rau củ xào, thịt xảo,... Đây là một trong những nguyên nhân gây thừa lượng muối cần thiết cho cơ thể. Để có bữa ăn lành mạnh, tốt cho sức khoẻ, em hãy hạn chế sử dụng thêm các loại gia vị chấm trong các bữa ăn.</a:t>
            </a:r>
          </a:p>
        </p:txBody>
      </p:sp>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1200329"/>
          </a:xfrm>
          <a:prstGeom prst="rect">
            <a:avLst/>
          </a:prstGeom>
          <a:noFill/>
        </p:spPr>
        <p:txBody>
          <a:bodyPr wrap="square" rtlCol="0">
            <a:spAutoFit/>
          </a:bodyPr>
          <a:lstStyle/>
          <a:p>
            <a:pPr lvl="0" algn="ctr"/>
            <a:r>
              <a:rPr lang="en-US" sz="3600" b="1" dirty="0">
                <a:solidFill>
                  <a:prstClr val="black"/>
                </a:solidFill>
                <a:latin typeface="Cambria" panose="02040503050406030204" pitchFamily="18" charset="0"/>
              </a:rPr>
              <a:t>1. </a:t>
            </a:r>
            <a:r>
              <a:rPr lang="vi-VN" sz="3600" b="1" dirty="0">
                <a:solidFill>
                  <a:prstClr val="black"/>
                </a:solidFill>
                <a:latin typeface="Cambria" panose="02040503050406030204" pitchFamily="18" charset="0"/>
              </a:rPr>
              <a:t>Liệt kê các thức ăn, đồ uống em đã ăn hai ngày gần đây ở nhà, ở trường theo gợi ý sau:</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41F10658-B2DA-9926-40E4-2B549DC24A3F}"/>
              </a:ext>
            </a:extLst>
          </p:cNvPr>
          <p:cNvPicPr>
            <a:picLocks noChangeAspect="1"/>
          </p:cNvPicPr>
          <p:nvPr/>
        </p:nvPicPr>
        <p:blipFill>
          <a:blip r:embed="rId2"/>
          <a:stretch>
            <a:fillRect/>
          </a:stretch>
        </p:blipFill>
        <p:spPr>
          <a:xfrm>
            <a:off x="1643062" y="2114550"/>
            <a:ext cx="9846369" cy="3371850"/>
          </a:xfrm>
          <a:prstGeom prst="rect">
            <a:avLst/>
          </a:prstGeom>
        </p:spPr>
      </p:pic>
    </p:spTree>
    <p:extLst>
      <p:ext uri="{BB962C8B-B14F-4D97-AF65-F5344CB8AC3E}">
        <p14:creationId xmlns:p14="http://schemas.microsoft.com/office/powerpoint/2010/main" val="2907109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92C97-349E-A9FB-F30B-20300A8148F0}"/>
              </a:ext>
            </a:extLst>
          </p:cNvPr>
          <p:cNvSpPr txBox="1"/>
          <p:nvPr/>
        </p:nvSpPr>
        <p:spPr>
          <a:xfrm>
            <a:off x="844231" y="336923"/>
            <a:ext cx="108434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Ví</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mn-ea"/>
                <a:cs typeface="+mn-cs"/>
              </a:rPr>
              <a:t>dụ</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aphicFrame>
        <p:nvGraphicFramePr>
          <p:cNvPr id="3" name="Table 2">
            <a:extLst>
              <a:ext uri="{FF2B5EF4-FFF2-40B4-BE49-F238E27FC236}">
                <a16:creationId xmlns:a16="http://schemas.microsoft.com/office/drawing/2014/main" id="{BD71E3B7-4CD6-9DDD-7E40-E707EB9E14B5}"/>
              </a:ext>
            </a:extLst>
          </p:cNvPr>
          <p:cNvGraphicFramePr>
            <a:graphicFrameLocks noGrp="1"/>
          </p:cNvGraphicFramePr>
          <p:nvPr>
            <p:extLst>
              <p:ext uri="{D42A27DB-BD31-4B8C-83A1-F6EECF244321}">
                <p14:modId xmlns:p14="http://schemas.microsoft.com/office/powerpoint/2010/main" val="1664553469"/>
              </p:ext>
            </p:extLst>
          </p:nvPr>
        </p:nvGraphicFramePr>
        <p:xfrm>
          <a:off x="762000" y="1381125"/>
          <a:ext cx="10906125" cy="4199573"/>
        </p:xfrm>
        <a:graphic>
          <a:graphicData uri="http://schemas.openxmlformats.org/drawingml/2006/table">
            <a:tbl>
              <a:tblPr>
                <a:tableStyleId>{BDBED569-4797-4DF1-A0F4-6AAB3CD982D8}</a:tableStyleId>
              </a:tblPr>
              <a:tblGrid>
                <a:gridCol w="1718423">
                  <a:extLst>
                    <a:ext uri="{9D8B030D-6E8A-4147-A177-3AD203B41FA5}">
                      <a16:colId xmlns:a16="http://schemas.microsoft.com/office/drawing/2014/main" val="693493615"/>
                    </a:ext>
                  </a:extLst>
                </a:gridCol>
                <a:gridCol w="1805827">
                  <a:extLst>
                    <a:ext uri="{9D8B030D-6E8A-4147-A177-3AD203B41FA5}">
                      <a16:colId xmlns:a16="http://schemas.microsoft.com/office/drawing/2014/main" val="1928053974"/>
                    </a:ext>
                  </a:extLst>
                </a:gridCol>
                <a:gridCol w="2831961">
                  <a:extLst>
                    <a:ext uri="{9D8B030D-6E8A-4147-A177-3AD203B41FA5}">
                      <a16:colId xmlns:a16="http://schemas.microsoft.com/office/drawing/2014/main" val="1896976230"/>
                    </a:ext>
                  </a:extLst>
                </a:gridCol>
                <a:gridCol w="2368689">
                  <a:extLst>
                    <a:ext uri="{9D8B030D-6E8A-4147-A177-3AD203B41FA5}">
                      <a16:colId xmlns:a16="http://schemas.microsoft.com/office/drawing/2014/main" val="3422888663"/>
                    </a:ext>
                  </a:extLst>
                </a:gridCol>
                <a:gridCol w="2181225">
                  <a:extLst>
                    <a:ext uri="{9D8B030D-6E8A-4147-A177-3AD203B41FA5}">
                      <a16:colId xmlns:a16="http://schemas.microsoft.com/office/drawing/2014/main" val="2655553406"/>
                    </a:ext>
                  </a:extLst>
                </a:gridCol>
              </a:tblGrid>
              <a:tr h="495300">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Ngày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sáng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Bữa trưa</a:t>
                      </a:r>
                      <a:endParaRPr lang="vi-VN"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phụ</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Bữa</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tối</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solidFill>
                      <a:schemeClr val="accent4">
                        <a:lumMod val="40000"/>
                        <a:lumOff val="60000"/>
                      </a:schemeClr>
                    </a:solidFill>
                  </a:tcPr>
                </a:tc>
                <a:extLst>
                  <a:ext uri="{0D108BD9-81ED-4DB2-BD59-A6C34878D82A}">
                    <a16:rowId xmlns:a16="http://schemas.microsoft.com/office/drawing/2014/main" val="3332083198"/>
                  </a:ext>
                </a:extLst>
              </a:tr>
              <a:tr h="1509712">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Ngày</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thứ</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nhất</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xôi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đậu</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xanh</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2 miếng cá kho</a:t>
                      </a:r>
                    </a:p>
                    <a:p>
                      <a:pPr algn="ctr"/>
                      <a:r>
                        <a:rPr lang="vi-VN" sz="2400" dirty="0">
                          <a:solidFill>
                            <a:srgbClr val="000000"/>
                          </a:solidFill>
                          <a:effectLst/>
                          <a:latin typeface="Cambria" panose="02040503050406030204" pitchFamily="18" charset="0"/>
                          <a:ea typeface="Cambria" panose="02040503050406030204" pitchFamily="18" charset="0"/>
                        </a:rPr>
                        <a:t>1 bát canh cải bó xôi</a:t>
                      </a:r>
                    </a:p>
                    <a:p>
                      <a:pPr algn="ctr"/>
                      <a:r>
                        <a:rPr lang="vi-VN" sz="2400" dirty="0">
                          <a:solidFill>
                            <a:srgbClr val="000000"/>
                          </a:solidFill>
                          <a:effectLst/>
                          <a:latin typeface="Cambria" panose="02040503050406030204" pitchFamily="18" charset="0"/>
                          <a:ea typeface="Cambria" panose="02040503050406030204" pitchFamily="18" charset="0"/>
                        </a:rPr>
                        <a:t>2 miếng dưa hấu</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hộp sữa tươi</a:t>
                      </a:r>
                    </a:p>
                    <a:p>
                      <a:pPr algn="ctr"/>
                      <a:r>
                        <a:rPr lang="vi-VN" sz="2400">
                          <a:solidFill>
                            <a:srgbClr val="000000"/>
                          </a:solidFill>
                          <a:effectLst/>
                          <a:latin typeface="Cambria" panose="02040503050406030204" pitchFamily="18" charset="0"/>
                          <a:ea typeface="Cambria" panose="02040503050406030204" pitchFamily="18" charset="0"/>
                        </a:rPr>
                        <a:t>1 cái bánh bí đỏ</a:t>
                      </a:r>
                    </a:p>
                  </a:txBody>
                  <a:tcPr marL="0" marR="0" marT="0" marB="0"/>
                </a:tc>
                <a:tc>
                  <a:txBody>
                    <a:bodyPr/>
                    <a:lstStyle/>
                    <a:p>
                      <a:pPr algn="ctr"/>
                      <a:r>
                        <a:rPr lang="vi-VN" sz="2400">
                          <a:solidFill>
                            <a:srgbClr val="000000"/>
                          </a:solidFill>
                          <a:effectLst/>
                          <a:latin typeface="Cambria" panose="02040503050406030204" pitchFamily="18" charset="0"/>
                          <a:ea typeface="Cambria" panose="02040503050406030204" pitchFamily="18" charset="0"/>
                        </a:rPr>
                        <a:t>1 bát cơm</a:t>
                      </a:r>
                    </a:p>
                    <a:p>
                      <a:pPr algn="ctr"/>
                      <a:r>
                        <a:rPr lang="vi-VN" sz="2400">
                          <a:solidFill>
                            <a:srgbClr val="000000"/>
                          </a:solidFill>
                          <a:effectLst/>
                          <a:latin typeface="Cambria" panose="02040503050406030204" pitchFamily="18" charset="0"/>
                          <a:ea typeface="Cambria" panose="02040503050406030204" pitchFamily="18" charset="0"/>
                        </a:rPr>
                        <a:t>1 nửa bát tôm rang thịt</a:t>
                      </a:r>
                    </a:p>
                    <a:p>
                      <a:pPr algn="ctr"/>
                      <a:r>
                        <a:rPr lang="vi-VN" sz="2400">
                          <a:solidFill>
                            <a:srgbClr val="000000"/>
                          </a:solidFill>
                          <a:effectLst/>
                          <a:latin typeface="Cambria" panose="02040503050406030204" pitchFamily="18" charset="0"/>
                          <a:ea typeface="Cambria" panose="02040503050406030204" pitchFamily="18" charset="0"/>
                        </a:rPr>
                        <a:t>1 nửa bát đỗ quả xào</a:t>
                      </a:r>
                    </a:p>
                    <a:p>
                      <a:pPr algn="ctr"/>
                      <a:r>
                        <a:rPr lang="vi-VN" sz="2400">
                          <a:solidFill>
                            <a:srgbClr val="000000"/>
                          </a:solidFill>
                          <a:effectLst/>
                          <a:latin typeface="Cambria" panose="02040503050406030204" pitchFamily="18" charset="0"/>
                          <a:ea typeface="Cambria" panose="02040503050406030204" pitchFamily="18" charset="0"/>
                        </a:rPr>
                        <a:t>1 bát canh rau</a:t>
                      </a:r>
                    </a:p>
                  </a:txBody>
                  <a:tcPr marL="0" marR="0" marT="0" marB="0"/>
                </a:tc>
                <a:extLst>
                  <a:ext uri="{0D108BD9-81ED-4DB2-BD59-A6C34878D82A}">
                    <a16:rowId xmlns:a16="http://schemas.microsoft.com/office/drawing/2014/main" val="1417084446"/>
                  </a:ext>
                </a:extLst>
              </a:tr>
              <a:tr h="1509713">
                <a:tc>
                  <a:txBody>
                    <a:bodyPr/>
                    <a:lstStyle/>
                    <a:p>
                      <a:pPr algn="ctr"/>
                      <a:r>
                        <a:rPr lang="en-US" sz="2400">
                          <a:solidFill>
                            <a:srgbClr val="000000"/>
                          </a:solidFill>
                          <a:effectLst/>
                          <a:latin typeface="Cambria" panose="02040503050406030204" pitchFamily="18" charset="0"/>
                          <a:ea typeface="Cambria" panose="02040503050406030204" pitchFamily="18" charset="0"/>
                        </a:rPr>
                        <a:t>Ngày thứ hai</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hộp xôi</a:t>
                      </a:r>
                    </a:p>
                    <a:p>
                      <a:pPr algn="ctr"/>
                      <a:r>
                        <a:rPr lang="en-US" sz="2400">
                          <a:solidFill>
                            <a:srgbClr val="000000"/>
                          </a:solidFill>
                          <a:effectLst/>
                          <a:latin typeface="Cambria" panose="02040503050406030204" pitchFamily="18" charset="0"/>
                          <a:ea typeface="Cambria" panose="02040503050406030204" pitchFamily="18" charset="0"/>
                        </a:rPr>
                        <a:t>4 miếng thịt kho</a:t>
                      </a:r>
                    </a:p>
                  </a:txBody>
                  <a:tcPr marL="0" marR="0" marT="0" marB="0"/>
                </a:tc>
                <a:tc>
                  <a:txBody>
                    <a:bodyPr/>
                    <a:lstStyle/>
                    <a:p>
                      <a:pPr algn="ctr"/>
                      <a:r>
                        <a:rPr lang="en-US" sz="2400">
                          <a:solidFill>
                            <a:srgbClr val="000000"/>
                          </a:solidFill>
                          <a:effectLst/>
                          <a:latin typeface="Cambria" panose="02040503050406030204" pitchFamily="18" charset="0"/>
                          <a:ea typeface="Cambria" panose="02040503050406030204" pitchFamily="18" charset="0"/>
                        </a:rPr>
                        <a:t>1 bát bún thịt bò</a:t>
                      </a:r>
                    </a:p>
                    <a:p>
                      <a:pPr algn="ctr"/>
                      <a:r>
                        <a:rPr lang="en-US" sz="2400">
                          <a:solidFill>
                            <a:srgbClr val="000000"/>
                          </a:solidFill>
                          <a:effectLst/>
                          <a:latin typeface="Cambria" panose="02040503050406030204" pitchFamily="18" charset="0"/>
                          <a:ea typeface="Cambria" panose="02040503050406030204" pitchFamily="18" charset="0"/>
                        </a:rPr>
                        <a:t>1 bánh ca-ra-men</a:t>
                      </a:r>
                    </a:p>
                  </a:txBody>
                  <a:tcPr marL="0" marR="0" marT="0" marB="0"/>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hộp</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sữa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chua</a:t>
                      </a:r>
                      <a:endParaRPr lang="en-US" sz="2400" dirty="0">
                        <a:solidFill>
                          <a:srgbClr val="000000"/>
                        </a:solidFill>
                        <a:effectLst/>
                        <a:latin typeface="Cambria" panose="02040503050406030204" pitchFamily="18" charset="0"/>
                        <a:ea typeface="Cambria" panose="02040503050406030204" pitchFamily="18" charset="0"/>
                      </a:endParaRPr>
                    </a:p>
                    <a:p>
                      <a:pPr algn="ctr"/>
                      <a:r>
                        <a:rPr lang="en-US" sz="2400" dirty="0">
                          <a:solidFill>
                            <a:srgbClr val="000000"/>
                          </a:solidFill>
                          <a:effectLst/>
                          <a:latin typeface="Cambria" panose="02040503050406030204" pitchFamily="18" charset="0"/>
                          <a:ea typeface="Cambria" panose="02040503050406030204" pitchFamily="18" charset="0"/>
                        </a:rPr>
                        <a:t>2 </a:t>
                      </a:r>
                      <a:r>
                        <a:rPr lang="en-US" sz="2400" dirty="0" err="1">
                          <a:solidFill>
                            <a:srgbClr val="000000"/>
                          </a:solidFill>
                          <a:effectLst/>
                          <a:latin typeface="Cambria" panose="02040503050406030204" pitchFamily="18" charset="0"/>
                          <a:ea typeface="Cambria" panose="02040503050406030204" pitchFamily="18" charset="0"/>
                        </a:rPr>
                        <a:t>cái</a:t>
                      </a:r>
                      <a:r>
                        <a:rPr lang="en-US" sz="2400" dirty="0">
                          <a:solidFill>
                            <a:srgbClr val="000000"/>
                          </a:solidFill>
                          <a:effectLst/>
                          <a:latin typeface="Cambria" panose="02040503050406030204" pitchFamily="18" charset="0"/>
                          <a:ea typeface="Cambria" panose="02040503050406030204" pitchFamily="18" charset="0"/>
                        </a:rPr>
                        <a:t> bánh </a:t>
                      </a:r>
                      <a:r>
                        <a:rPr lang="en-US" sz="2400" dirty="0" err="1">
                          <a:solidFill>
                            <a:srgbClr val="000000"/>
                          </a:solidFill>
                          <a:effectLst/>
                          <a:latin typeface="Cambria" panose="02040503050406030204" pitchFamily="18" charset="0"/>
                          <a:ea typeface="Cambria" panose="02040503050406030204" pitchFamily="18" charset="0"/>
                        </a:rPr>
                        <a:t>quy</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1 bát cơm</a:t>
                      </a:r>
                    </a:p>
                    <a:p>
                      <a:pPr algn="ctr"/>
                      <a:r>
                        <a:rPr lang="vi-VN" sz="2400" dirty="0">
                          <a:solidFill>
                            <a:srgbClr val="000000"/>
                          </a:solidFill>
                          <a:effectLst/>
                          <a:latin typeface="Cambria" panose="02040503050406030204" pitchFamily="18" charset="0"/>
                          <a:ea typeface="Cambria" panose="02040503050406030204" pitchFamily="18" charset="0"/>
                        </a:rPr>
                        <a:t>3 miếng đậu phụ</a:t>
                      </a:r>
                    </a:p>
                    <a:p>
                      <a:pPr algn="ctr"/>
                      <a:r>
                        <a:rPr lang="vi-VN" sz="2400" dirty="0">
                          <a:solidFill>
                            <a:srgbClr val="000000"/>
                          </a:solidFill>
                          <a:effectLst/>
                          <a:latin typeface="Cambria" panose="02040503050406030204" pitchFamily="18" charset="0"/>
                          <a:ea typeface="Cambria" panose="02040503050406030204" pitchFamily="18" charset="0"/>
                        </a:rPr>
                        <a:t>3 miếng cá chiên</a:t>
                      </a:r>
                    </a:p>
                    <a:p>
                      <a:pPr algn="ctr"/>
                      <a:r>
                        <a:rPr lang="vi-VN" sz="2400" dirty="0">
                          <a:solidFill>
                            <a:srgbClr val="000000"/>
                          </a:solidFill>
                          <a:effectLst/>
                          <a:latin typeface="Cambria" panose="02040503050406030204" pitchFamily="18" charset="0"/>
                          <a:ea typeface="Cambria" panose="02040503050406030204" pitchFamily="18" charset="0"/>
                        </a:rPr>
                        <a:t>1 bát canh thịt</a:t>
                      </a:r>
                    </a:p>
                  </a:txBody>
                  <a:tcPr marL="0" marR="0" marT="0" marB="0"/>
                </a:tc>
                <a:extLst>
                  <a:ext uri="{0D108BD9-81ED-4DB2-BD59-A6C34878D82A}">
                    <a16:rowId xmlns:a16="http://schemas.microsoft.com/office/drawing/2014/main" val="3737970442"/>
                  </a:ext>
                </a:extLst>
              </a:tr>
            </a:tbl>
          </a:graphicData>
        </a:graphic>
      </p:graphicFrame>
    </p:spTree>
    <p:extLst>
      <p:ext uri="{BB962C8B-B14F-4D97-AF65-F5344CB8AC3E}">
        <p14:creationId xmlns:p14="http://schemas.microsoft.com/office/powerpoint/2010/main" val="1344242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ngọt</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có</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ga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135624" y="2420766"/>
            <a:ext cx="5552755" cy="947461"/>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Nước</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hoa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quả</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 </a:t>
            </a:r>
            <a:r>
              <a:rPr kumimoji="0" lang="en-US" sz="36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Sữa</a:t>
            </a:r>
            <a:r>
              <a:rPr kumimoji="0" lang="en-US" sz="36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tươi</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BDE6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D. </a:t>
            </a:r>
            <a:r>
              <a:rPr lang="en-US" sz="3600" b="1" dirty="0" err="1">
                <a:solidFill>
                  <a:srgbClr val="C00000"/>
                </a:solidFill>
                <a:latin typeface="Times New Roman" panose="02020603050405020304" pitchFamily="18" charset="0"/>
                <a:cs typeface="Times New Roman" panose="02020603050405020304" pitchFamily="18" charset="0"/>
              </a:rPr>
              <a:t>Sữa</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chua</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557406" y="604346"/>
            <a:ext cx="9342665" cy="1446550"/>
          </a:xfrm>
          <a:prstGeom prst="rect">
            <a:avLst/>
          </a:prstGeom>
          <a:noFill/>
        </p:spPr>
        <p:txBody>
          <a:bodyPr wrap="square" lIns="91440" tIns="45720" rIns="91440" bIns="45720">
            <a:spAutoFit/>
          </a:bodyPr>
          <a:lstStyle/>
          <a:p>
            <a:pPr lvl="0" algn="ctr">
              <a:defRPr/>
            </a:pPr>
            <a:r>
              <a:rPr lang="en-US" sz="4400" dirty="0">
                <a:ln w="0"/>
                <a:solidFill>
                  <a:srgbClr val="002060"/>
                </a:solidFill>
                <a:latin typeface="Times New Roman" panose="02020603050405020304" pitchFamily="18" charset="0"/>
                <a:cs typeface="Times New Roman" panose="02020603050405020304" pitchFamily="18" charset="0"/>
              </a:rPr>
              <a:t>2</a:t>
            </a:r>
            <a:r>
              <a:rPr lang="vi-VN" sz="4400" dirty="0">
                <a:ln w="0"/>
                <a:solidFill>
                  <a:srgbClr val="002060"/>
                </a:solidFill>
                <a:latin typeface="Times New Roman" panose="02020603050405020304" pitchFamily="18" charset="0"/>
                <a:cs typeface="Times New Roman" panose="02020603050405020304" pitchFamily="18" charset="0"/>
              </a:rPr>
              <a:t>. Trẻ em không nên </a:t>
            </a:r>
            <a:r>
              <a:rPr lang="en-US" sz="4400" dirty="0" err="1">
                <a:ln w="0"/>
                <a:solidFill>
                  <a:srgbClr val="002060"/>
                </a:solidFill>
                <a:latin typeface="Times New Roman" panose="02020603050405020304" pitchFamily="18" charset="0"/>
                <a:cs typeface="Times New Roman" panose="02020603050405020304" pitchFamily="18" charset="0"/>
              </a:rPr>
              <a:t>uống</a:t>
            </a:r>
            <a:r>
              <a:rPr lang="vi-VN" sz="4400" dirty="0">
                <a:ln w="0"/>
                <a:solidFill>
                  <a:srgbClr val="002060"/>
                </a:solidFill>
                <a:latin typeface="Times New Roman" panose="02020603050405020304" pitchFamily="18" charset="0"/>
                <a:cs typeface="Times New Roman" panose="02020603050405020304" pitchFamily="18" charset="0"/>
              </a:rPr>
              <a:t> thường xuyên </a:t>
            </a:r>
            <a:r>
              <a:rPr lang="en-US" sz="4400" dirty="0" err="1">
                <a:ln w="0"/>
                <a:solidFill>
                  <a:srgbClr val="002060"/>
                </a:solidFill>
                <a:latin typeface="Times New Roman" panose="02020603050405020304" pitchFamily="18" charset="0"/>
                <a:cs typeface="Times New Roman" panose="02020603050405020304" pitchFamily="18" charset="0"/>
              </a:rPr>
              <a:t>loại</a:t>
            </a:r>
            <a:r>
              <a:rPr lang="en-US" sz="4400" dirty="0">
                <a:ln w="0"/>
                <a:solidFill>
                  <a:srgbClr val="002060"/>
                </a:solidFill>
                <a:latin typeface="Times New Roman" panose="02020603050405020304" pitchFamily="18" charset="0"/>
                <a:cs typeface="Times New Roman" panose="02020603050405020304" pitchFamily="18" charset="0"/>
              </a:rPr>
              <a:t> </a:t>
            </a:r>
            <a:r>
              <a:rPr lang="en-US" sz="4400" dirty="0" err="1">
                <a:ln w="0"/>
                <a:solidFill>
                  <a:srgbClr val="002060"/>
                </a:solidFill>
                <a:latin typeface="Times New Roman" panose="02020603050405020304" pitchFamily="18" charset="0"/>
                <a:cs typeface="Times New Roman" panose="02020603050405020304" pitchFamily="18" charset="0"/>
              </a:rPr>
              <a:t>nước</a:t>
            </a:r>
            <a:r>
              <a:rPr lang="en-US" sz="4400" dirty="0">
                <a:ln w="0"/>
                <a:solidFill>
                  <a:srgbClr val="002060"/>
                </a:solidFill>
                <a:latin typeface="Times New Roman" panose="02020603050405020304" pitchFamily="18" charset="0"/>
                <a:cs typeface="Times New Roman" panose="02020603050405020304" pitchFamily="18" charset="0"/>
              </a:rPr>
              <a:t> </a:t>
            </a:r>
            <a:r>
              <a:rPr lang="vi-VN" sz="4400" dirty="0">
                <a:ln w="0"/>
                <a:solidFill>
                  <a:srgbClr val="002060"/>
                </a:solidFill>
                <a:latin typeface="Times New Roman" panose="02020603050405020304" pitchFamily="18" charset="0"/>
                <a:cs typeface="Times New Roman" panose="02020603050405020304" pitchFamily="18" charset="0"/>
              </a:rPr>
              <a:t>nào sau đây:</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extLst>
      <p:ext uri="{BB962C8B-B14F-4D97-AF65-F5344CB8AC3E}">
        <p14:creationId xmlns:p14="http://schemas.microsoft.com/office/powerpoint/2010/main" val="28701527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animBg="1"/>
      <p:bldP spid="43" grpId="0" animBg="1"/>
      <p:bldP spid="44" grpId="0" animBg="1"/>
      <p:bldP spid="44" grpId="1" animBg="1"/>
      <p:bldP spid="45" grpId="0" animBg="1"/>
      <p:bldP spid="45" grpId="1" animBg="1"/>
      <p:bldP spid="46" grpId="0" animBg="1"/>
      <p:bldP spid="46" grpId="1" animBg="1"/>
      <p:bldP spid="47" grpId="0" animBg="1"/>
      <p:bldP spid="47" grpId="1" animBg="1"/>
      <p:bldP spid="71" grpId="0"/>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300" y="414337"/>
            <a:ext cx="23129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604" y="1409944"/>
            <a:ext cx="664523" cy="798704"/>
          </a:xfrm>
          <a:prstGeom prst="rect">
            <a:avLst/>
          </a:prstGeom>
        </p:spPr>
      </p:pic>
      <p:sp>
        <p:nvSpPr>
          <p:cNvPr id="5" name="Rounded Rectangle 4"/>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2015811" y="1510350"/>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các</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sản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phẩm</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từ</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sữa</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uống</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400" y="6281147"/>
            <a:ext cx="406400" cy="406400"/>
          </a:xfrm>
          <a:prstGeom prst="rect">
            <a:avLst/>
          </a:prstGeom>
        </p:spPr>
      </p:pic>
      <p:sp>
        <p:nvSpPr>
          <p:cNvPr id="10" name="TextBox 9"/>
          <p:cNvSpPr txBox="1"/>
          <p:nvPr/>
        </p:nvSpPr>
        <p:spPr>
          <a:xfrm>
            <a:off x="4333875" y="3581259"/>
            <a:ext cx="4953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400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600 ml</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811635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2449">
                <p:cTn id="18"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23862"/>
            <a:ext cx="11326387" cy="6070010"/>
          </a:xfrm>
          <a:prstGeom prst="rect">
            <a:avLst/>
          </a:prstGeom>
        </p:spPr>
      </p:pic>
      <p:sp>
        <p:nvSpPr>
          <p:cNvPr id="3" name="Pentagon 2">
            <a:hlinkClick r:id="" action="ppaction://noaction"/>
          </p:cNvPr>
          <p:cNvSpPr/>
          <p:nvPr/>
        </p:nvSpPr>
        <p:spPr>
          <a:xfrm>
            <a:off x="449300" y="414337"/>
            <a:ext cx="2274850"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0" name="Picture 9">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65" y="1294986"/>
            <a:ext cx="639331" cy="926672"/>
          </a:xfrm>
          <a:prstGeom prst="rect">
            <a:avLst/>
          </a:prstGeom>
        </p:spPr>
      </p:pic>
      <p:sp>
        <p:nvSpPr>
          <p:cNvPr id="23" name="Rounded Rectangle 4">
            <a:extLst>
              <a:ext uri="{FF2B5EF4-FFF2-40B4-BE49-F238E27FC236}">
                <a16:creationId xmlns:a16="http://schemas.microsoft.com/office/drawing/2014/main" id="{C6ACEB2C-4F87-4D06-BD59-33D4BBDF40F1}"/>
              </a:ext>
            </a:extLst>
          </p:cNvPr>
          <p:cNvSpPr/>
          <p:nvPr/>
        </p:nvSpPr>
        <p:spPr>
          <a:xfrm>
            <a:off x="1807184" y="1139312"/>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2EB81B1A-F067-45ED-B6EF-A534B0B39751}"/>
              </a:ext>
            </a:extLst>
          </p:cNvPr>
          <p:cNvSpPr txBox="1"/>
          <p:nvPr/>
        </p:nvSpPr>
        <p:spPr>
          <a:xfrm>
            <a:off x="2015809" y="1490008"/>
            <a:ext cx="8771428" cy="1323439"/>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4000" b="1" i="0"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2: Rau </a:t>
            </a:r>
            <a:r>
              <a:rPr kumimoji="0" lang="en-US" sz="4000" b="1" i="0"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lá</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rau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củ</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nên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ăn</a:t>
            </a:r>
            <a:r>
              <a:rPr lang="en-US" sz="4000" b="1" dirty="0">
                <a:solidFill>
                  <a:prstClr val="black"/>
                </a:solidFill>
                <a:latin typeface="Cambria" panose="02040503050406030204" pitchFamily="18" charset="0"/>
                <a:ea typeface="Cambria" panose="02040503050406030204" pitchFamily="18" charset="0"/>
              </a:rPr>
              <a:t> bao </a:t>
            </a:r>
            <a:r>
              <a:rPr lang="en-US" sz="4000" b="1" dirty="0" err="1">
                <a:solidFill>
                  <a:prstClr val="black"/>
                </a:solidFill>
                <a:latin typeface="Cambria" panose="02040503050406030204" pitchFamily="18" charset="0"/>
                <a:ea typeface="Cambria" panose="02040503050406030204" pitchFamily="18" charset="0"/>
              </a:rPr>
              <a:t>nhiêu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một</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ngày</a:t>
            </a:r>
            <a:r>
              <a:rPr lang="en-US" sz="4000" b="1" dirty="0">
                <a:solidFill>
                  <a:prstClr val="black"/>
                </a:solidFill>
                <a:latin typeface="Cambria" panose="02040503050406030204" pitchFamily="18" charset="0"/>
                <a:ea typeface="Cambria" panose="02040503050406030204" pitchFamily="18" charset="0"/>
              </a:rPr>
              <a:t>?</a:t>
            </a:r>
            <a:endParaRPr kumimoji="0" lang="en-US" sz="4000" b="1"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59CF44-7938-EFB5-FF17-BC5CFEC7D6D4}"/>
              </a:ext>
            </a:extLst>
          </p:cNvPr>
          <p:cNvSpPr txBox="1"/>
          <p:nvPr/>
        </p:nvSpPr>
        <p:spPr>
          <a:xfrm>
            <a:off x="4257675" y="3495534"/>
            <a:ext cx="49530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Từ</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150g </a:t>
            </a: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đến</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250g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6111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8" fill="hold" display="0">
                  <p:stCondLst>
                    <p:cond delay="indefinite"/>
                  </p:stCondLst>
                  <p:endCondLst>
                    <p:cond evt="onStopAudio" delay="0">
                      <p:tgtEl>
                        <p:sldTgt/>
                      </p:tgtEl>
                    </p:cond>
                  </p:endCondLst>
                </p:cTn>
                <p:tgtEl>
                  <p:spTgt spid="9"/>
                </p:tgtEl>
              </p:cMediaNode>
            </p:audio>
          </p:childTnLst>
        </p:cTn>
      </p:par>
    </p:tnLst>
    <p:bldLst>
      <p:bldP spid="23" grpId="0" animBg="1"/>
      <p:bldP spid="24"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00" y="414337"/>
            <a:ext cx="11326387" cy="6070010"/>
          </a:xfrm>
          <a:prstGeom prst="rect">
            <a:avLst/>
          </a:prstGeom>
        </p:spPr>
      </p:pic>
      <p:sp>
        <p:nvSpPr>
          <p:cNvPr id="3" name="Pentagon 2">
            <a:hlinkClick r:id="" action="ppaction://noaction"/>
          </p:cNvPr>
          <p:cNvSpPr/>
          <p:nvPr/>
        </p:nvSpPr>
        <p:spPr>
          <a:xfrm>
            <a:off x="449299" y="414337"/>
            <a:ext cx="2684425"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NHIỆM VỤ</a:t>
            </a:r>
          </a:p>
        </p:txBody>
      </p:sp>
      <p:pic>
        <p:nvPicPr>
          <p:cNvPr id="9" name="Tieng-vo-tay-tra-loi-du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0" y="6281147"/>
            <a:ext cx="406400" cy="406400"/>
          </a:xfrm>
          <a:prstGeom prst="rect">
            <a:avLst/>
          </a:prstGeom>
        </p:spPr>
      </p:pic>
      <p:pic>
        <p:nvPicPr>
          <p:cNvPr id="11" name="Picture 10">
            <a:hlinkClick r:id="" action="ppaction://noaction"/>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135" y="1451654"/>
            <a:ext cx="819503" cy="739473"/>
          </a:xfrm>
          <a:prstGeom prst="rect">
            <a:avLst/>
          </a:prstGeom>
        </p:spPr>
      </p:pic>
      <p:sp>
        <p:nvSpPr>
          <p:cNvPr id="14" name="Rounded Rectangle 4">
            <a:extLst>
              <a:ext uri="{FF2B5EF4-FFF2-40B4-BE49-F238E27FC236}">
                <a16:creationId xmlns:a16="http://schemas.microsoft.com/office/drawing/2014/main" id="{4172F504-2D71-4F54-9935-084BB4580DF0}"/>
              </a:ext>
            </a:extLst>
          </p:cNvPr>
          <p:cNvSpPr/>
          <p:nvPr/>
        </p:nvSpPr>
        <p:spPr>
          <a:xfrm>
            <a:off x="1787933" y="1359151"/>
            <a:ext cx="9179548" cy="413969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526374"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DCB56173-C12C-49DE-91E4-A989B1C9661D}"/>
              </a:ext>
            </a:extLst>
          </p:cNvPr>
          <p:cNvSpPr txBox="1"/>
          <p:nvPr/>
        </p:nvSpPr>
        <p:spPr>
          <a:xfrm>
            <a:off x="1866938" y="1449775"/>
            <a:ext cx="8771428" cy="646331"/>
          </a:xfrm>
          <a:prstGeom prst="rect">
            <a:avLst/>
          </a:prstGeom>
          <a:noFill/>
        </p:spPr>
        <p:txBody>
          <a:bodyPr wrap="square" rtlCol="0">
            <a:spAutoFit/>
          </a:bodyPr>
          <a:lstStyle/>
          <a:p>
            <a:pPr marL="0" marR="0" lvl="0" indent="0" algn="l" defTabSz="526374"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Muối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nên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ăn</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bao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nhiêu</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một</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ngày</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74C99CCF-298D-4641-9572-2E32297B3B59}"/>
              </a:ext>
            </a:extLst>
          </p:cNvPr>
          <p:cNvSpPr txBox="1"/>
          <p:nvPr/>
        </p:nvSpPr>
        <p:spPr>
          <a:xfrm>
            <a:off x="5002263" y="2804402"/>
            <a:ext cx="31127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Cambria" panose="02040503050406030204" pitchFamily="18" charset="0"/>
                <a:ea typeface="Cambria" panose="02040503050406030204" pitchFamily="18" charset="0"/>
                <a:cs typeface="Arial" panose="020B0604020202020204" pitchFamily="34" charset="0"/>
              </a:rPr>
              <a:t>Dưới</a:t>
            </a:r>
            <a:r>
              <a:rPr lang="en-US" sz="4000" dirty="0">
                <a:solidFill>
                  <a:srgbClr val="FF0000"/>
                </a:solidFill>
                <a:latin typeface="Cambria" panose="02040503050406030204" pitchFamily="18" charset="0"/>
                <a:ea typeface="Cambria" panose="02040503050406030204" pitchFamily="18" charset="0"/>
                <a:cs typeface="Arial" panose="020B0604020202020204" pitchFamily="34" charset="0"/>
              </a:rPr>
              <a:t> 4 g</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8704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9388">
                <p:cTn id="18" fill="hold" display="0">
                  <p:stCondLst>
                    <p:cond delay="indefinite"/>
                  </p:stCondLst>
                  <p:endCondLst>
                    <p:cond evt="onStopAudio" delay="0">
                      <p:tgtEl>
                        <p:sldTgt/>
                      </p:tgtEl>
                    </p:cond>
                  </p:endCondLst>
                </p:cTn>
                <p:tgtEl>
                  <p:spTgt spid="9"/>
                </p:tgtEl>
              </p:cMediaNode>
            </p:audio>
          </p:childTnLst>
        </p:cTn>
      </p:par>
    </p:tnLst>
    <p:bldLst>
      <p:bldP spid="14" grpId="0" animBg="1"/>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 y="455478"/>
            <a:ext cx="11326387" cy="6070010"/>
          </a:xfrm>
          <a:prstGeom prst="rect">
            <a:avLst/>
          </a:prstGeom>
        </p:spPr>
      </p:pic>
      <p:sp>
        <p:nvSpPr>
          <p:cNvPr id="3" name="TextBox 2"/>
          <p:cNvSpPr txBox="1"/>
          <p:nvPr/>
        </p:nvSpPr>
        <p:spPr>
          <a:xfrm>
            <a:off x="2039317" y="431419"/>
            <a:ext cx="860287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CÙNG CHĂM SÓC CÂY</a:t>
            </a:r>
          </a:p>
        </p:txBody>
      </p:sp>
      <p:sp>
        <p:nvSpPr>
          <p:cNvPr id="4" name="Oval 10"/>
          <p:cNvSpPr/>
          <p:nvPr/>
        </p:nvSpPr>
        <p:spPr>
          <a:xfrm rot="2038944" flipH="1">
            <a:off x="2486629" y="309061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10"/>
          <p:cNvSpPr/>
          <p:nvPr/>
        </p:nvSpPr>
        <p:spPr>
          <a:xfrm rot="20465032">
            <a:off x="3485210" y="341755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12"/>
          <p:cNvSpPr/>
          <p:nvPr/>
        </p:nvSpPr>
        <p:spPr>
          <a:xfrm>
            <a:off x="2528698" y="347396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Oval 10"/>
          <p:cNvSpPr/>
          <p:nvPr/>
        </p:nvSpPr>
        <p:spPr>
          <a:xfrm rot="2493324" flipH="1">
            <a:off x="1058105" y="400404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Isosceles Triangle 9"/>
          <p:cNvSpPr/>
          <p:nvPr/>
        </p:nvSpPr>
        <p:spPr>
          <a:xfrm>
            <a:off x="1232690"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10"/>
          <p:cNvSpPr/>
          <p:nvPr/>
        </p:nvSpPr>
        <p:spPr>
          <a:xfrm rot="20465032">
            <a:off x="1513754" y="383187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10"/>
          <p:cNvSpPr/>
          <p:nvPr/>
        </p:nvSpPr>
        <p:spPr>
          <a:xfrm rot="20465032">
            <a:off x="2305834" y="25797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2"/>
          <p:cNvSpPr/>
          <p:nvPr/>
        </p:nvSpPr>
        <p:spPr>
          <a:xfrm rot="17579392">
            <a:off x="1654574" y="305273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0"/>
          <p:cNvSpPr/>
          <p:nvPr/>
        </p:nvSpPr>
        <p:spPr>
          <a:xfrm rot="20465032">
            <a:off x="1621158" y="316264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flipH="1">
            <a:off x="1571642" y="293949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0"/>
          <p:cNvSpPr/>
          <p:nvPr/>
        </p:nvSpPr>
        <p:spPr>
          <a:xfrm rot="2493324" flipH="1">
            <a:off x="1428546" y="305126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0"/>
          <p:cNvSpPr/>
          <p:nvPr/>
        </p:nvSpPr>
        <p:spPr>
          <a:xfrm rot="768465">
            <a:off x="11232887" y="40045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0"/>
          <p:cNvSpPr/>
          <p:nvPr/>
        </p:nvSpPr>
        <p:spPr>
          <a:xfrm rot="2038944" flipH="1">
            <a:off x="2346404" y="32964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0"/>
          <p:cNvSpPr/>
          <p:nvPr/>
        </p:nvSpPr>
        <p:spPr>
          <a:xfrm rot="2038944" flipH="1">
            <a:off x="2685894" y="305360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0"/>
          <p:cNvSpPr/>
          <p:nvPr/>
        </p:nvSpPr>
        <p:spPr>
          <a:xfrm rot="19725041">
            <a:off x="1102846" y="289729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2"/>
          <p:cNvSpPr/>
          <p:nvPr/>
        </p:nvSpPr>
        <p:spPr>
          <a:xfrm rot="20860009" flipH="1">
            <a:off x="1130235" y="290705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0"/>
          <p:cNvSpPr/>
          <p:nvPr/>
        </p:nvSpPr>
        <p:spPr>
          <a:xfrm flipH="1">
            <a:off x="1009067" y="325246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10"/>
          <p:cNvSpPr/>
          <p:nvPr/>
        </p:nvSpPr>
        <p:spPr>
          <a:xfrm rot="20465032">
            <a:off x="2281511" y="400011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12"/>
          <p:cNvSpPr/>
          <p:nvPr/>
        </p:nvSpPr>
        <p:spPr>
          <a:xfrm rot="18988596">
            <a:off x="1796502" y="386426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0"/>
          <p:cNvSpPr/>
          <p:nvPr/>
        </p:nvSpPr>
        <p:spPr>
          <a:xfrm rot="20783089" flipH="1">
            <a:off x="2028764" y="388839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2294271" y="256266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2807567" y="313355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p:cNvSpPr/>
          <p:nvPr/>
        </p:nvSpPr>
        <p:spPr>
          <a:xfrm>
            <a:off x="3458743" y="34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1431603" y="36640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p:cNvSpPr/>
          <p:nvPr/>
        </p:nvSpPr>
        <p:spPr>
          <a:xfrm>
            <a:off x="1162492" y="366407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p:cNvSpPr/>
          <p:nvPr/>
        </p:nvSpPr>
        <p:spPr>
          <a:xfrm>
            <a:off x="2014935" y="368085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1048206" y="29071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10"/>
          <p:cNvSpPr/>
          <p:nvPr/>
        </p:nvSpPr>
        <p:spPr>
          <a:xfrm rot="768465">
            <a:off x="3241790" y="45406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10"/>
          <p:cNvSpPr/>
          <p:nvPr/>
        </p:nvSpPr>
        <p:spPr>
          <a:xfrm rot="19468491">
            <a:off x="3186305" y="438366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7535" y="2492795"/>
            <a:ext cx="261229" cy="25984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2748065" y="3047110"/>
            <a:ext cx="261229" cy="259847"/>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3364603" y="3345452"/>
            <a:ext cx="261229" cy="259847"/>
          </a:xfrm>
          <a:prstGeom prst="rect">
            <a:avLst/>
          </a:prstGeom>
        </p:spPr>
      </p:pic>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1963863" y="3601272"/>
            <a:ext cx="261229" cy="259847"/>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71004" y="3599384"/>
            <a:ext cx="261229" cy="259847"/>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1098553" y="3600826"/>
            <a:ext cx="261229" cy="259847"/>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4267" y="2831239"/>
            <a:ext cx="261229" cy="259847"/>
          </a:xfrm>
          <a:prstGeom prst="rect">
            <a:avLst/>
          </a:prstGeom>
        </p:spPr>
      </p:pic>
      <p:sp>
        <p:nvSpPr>
          <p:cNvPr id="41" name="Oval 10"/>
          <p:cNvSpPr/>
          <p:nvPr/>
        </p:nvSpPr>
        <p:spPr>
          <a:xfrm rot="2493324" flipH="1">
            <a:off x="1872544" y="251368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10"/>
          <p:cNvSpPr/>
          <p:nvPr/>
        </p:nvSpPr>
        <p:spPr>
          <a:xfrm rot="19895557">
            <a:off x="2845109" y="316395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10"/>
          <p:cNvSpPr/>
          <p:nvPr/>
        </p:nvSpPr>
        <p:spPr>
          <a:xfrm rot="2493324" flipH="1">
            <a:off x="3051920" y="335152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10"/>
          <p:cNvSpPr/>
          <p:nvPr/>
        </p:nvSpPr>
        <p:spPr>
          <a:xfrm rot="2038944" flipH="1">
            <a:off x="9982200" y="30407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ctangle 12"/>
          <p:cNvSpPr/>
          <p:nvPr/>
        </p:nvSpPr>
        <p:spPr>
          <a:xfrm>
            <a:off x="10024268" y="3424067"/>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10"/>
          <p:cNvSpPr/>
          <p:nvPr/>
        </p:nvSpPr>
        <p:spPr>
          <a:xfrm rot="2493324" flipH="1">
            <a:off x="8553676" y="395414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Isosceles Triangle 9"/>
          <p:cNvSpPr/>
          <p:nvPr/>
        </p:nvSpPr>
        <p:spPr>
          <a:xfrm>
            <a:off x="8728262" y="3649001"/>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10"/>
          <p:cNvSpPr/>
          <p:nvPr/>
        </p:nvSpPr>
        <p:spPr>
          <a:xfrm rot="20465032">
            <a:off x="9009326" y="378198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10"/>
          <p:cNvSpPr/>
          <p:nvPr/>
        </p:nvSpPr>
        <p:spPr>
          <a:xfrm rot="20465032">
            <a:off x="9801406" y="252981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12"/>
          <p:cNvSpPr/>
          <p:nvPr/>
        </p:nvSpPr>
        <p:spPr>
          <a:xfrm rot="17579392">
            <a:off x="9150146" y="300283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10"/>
          <p:cNvSpPr/>
          <p:nvPr/>
        </p:nvSpPr>
        <p:spPr>
          <a:xfrm rot="20465032">
            <a:off x="9116728" y="311275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12"/>
          <p:cNvSpPr/>
          <p:nvPr/>
        </p:nvSpPr>
        <p:spPr>
          <a:xfrm flipH="1">
            <a:off x="9067212" y="288959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10"/>
          <p:cNvSpPr/>
          <p:nvPr/>
        </p:nvSpPr>
        <p:spPr>
          <a:xfrm rot="2493324" flipH="1">
            <a:off x="8924116" y="300137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10"/>
          <p:cNvSpPr/>
          <p:nvPr/>
        </p:nvSpPr>
        <p:spPr>
          <a:xfrm rot="19468491">
            <a:off x="11155503" y="391265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10"/>
          <p:cNvSpPr/>
          <p:nvPr/>
        </p:nvSpPr>
        <p:spPr>
          <a:xfrm rot="2038944" flipH="1">
            <a:off x="9841974" y="324656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10"/>
          <p:cNvSpPr/>
          <p:nvPr/>
        </p:nvSpPr>
        <p:spPr>
          <a:xfrm rot="2038944" flipH="1">
            <a:off x="10181465" y="3003703"/>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10"/>
          <p:cNvSpPr/>
          <p:nvPr/>
        </p:nvSpPr>
        <p:spPr>
          <a:xfrm rot="19725041">
            <a:off x="8598416" y="28473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Rectangle 12"/>
          <p:cNvSpPr/>
          <p:nvPr/>
        </p:nvSpPr>
        <p:spPr>
          <a:xfrm rot="20860009" flipH="1">
            <a:off x="8625806" y="2857157"/>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10"/>
          <p:cNvSpPr/>
          <p:nvPr/>
        </p:nvSpPr>
        <p:spPr>
          <a:xfrm flipH="1">
            <a:off x="8504639" y="32025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10"/>
          <p:cNvSpPr/>
          <p:nvPr/>
        </p:nvSpPr>
        <p:spPr>
          <a:xfrm rot="20465032">
            <a:off x="9777083" y="395021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12"/>
          <p:cNvSpPr/>
          <p:nvPr/>
        </p:nvSpPr>
        <p:spPr>
          <a:xfrm rot="18988596">
            <a:off x="9292073" y="381436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10"/>
          <p:cNvSpPr/>
          <p:nvPr/>
        </p:nvSpPr>
        <p:spPr>
          <a:xfrm rot="20783089" flipH="1">
            <a:off x="9524335" y="3838497"/>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p:cNvSpPr/>
          <p:nvPr/>
        </p:nvSpPr>
        <p:spPr>
          <a:xfrm>
            <a:off x="9789843" y="251277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p:cNvSpPr/>
          <p:nvPr/>
        </p:nvSpPr>
        <p:spPr>
          <a:xfrm>
            <a:off x="10303138" y="30836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p:cNvSpPr/>
          <p:nvPr/>
        </p:nvSpPr>
        <p:spPr>
          <a:xfrm>
            <a:off x="10954315" y="337462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p:cNvSpPr/>
          <p:nvPr/>
        </p:nvSpPr>
        <p:spPr>
          <a:xfrm>
            <a:off x="8927174" y="36141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p:cNvSpPr/>
          <p:nvPr/>
        </p:nvSpPr>
        <p:spPr>
          <a:xfrm>
            <a:off x="8658063" y="36141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p:cNvSpPr/>
          <p:nvPr/>
        </p:nvSpPr>
        <p:spPr>
          <a:xfrm>
            <a:off x="9510507" y="363095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p:cNvSpPr/>
          <p:nvPr/>
        </p:nvSpPr>
        <p:spPr>
          <a:xfrm>
            <a:off x="8543776" y="285720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10"/>
          <p:cNvSpPr/>
          <p:nvPr/>
        </p:nvSpPr>
        <p:spPr>
          <a:xfrm rot="768465">
            <a:off x="10737361" y="449079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10"/>
          <p:cNvSpPr/>
          <p:nvPr/>
        </p:nvSpPr>
        <p:spPr>
          <a:xfrm rot="19468491">
            <a:off x="10681876" y="433377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3105" y="2442899"/>
            <a:ext cx="261229" cy="259847"/>
          </a:xfrm>
          <a:prstGeom prst="rect">
            <a:avLst/>
          </a:prstGeom>
        </p:spPr>
      </p:pic>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10243637" y="2997212"/>
            <a:ext cx="261229" cy="259847"/>
          </a:xfrm>
          <a:prstGeom prst="rect">
            <a:avLst/>
          </a:prstGeom>
        </p:spPr>
      </p:pic>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10860173" y="3295555"/>
            <a:ext cx="261229" cy="259847"/>
          </a:xfrm>
          <a:prstGeom prst="rect">
            <a:avLst/>
          </a:prstGeom>
        </p:spPr>
      </p:pic>
      <p:pic>
        <p:nvPicPr>
          <p:cNvPr id="75" name="Picture 7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9459433" y="3551375"/>
            <a:ext cx="261229" cy="259847"/>
          </a:xfrm>
          <a:prstGeom prst="rect">
            <a:avLst/>
          </a:prstGeom>
        </p:spPr>
      </p:pic>
      <p:pic>
        <p:nvPicPr>
          <p:cNvPr id="76" name="Picture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66575" y="3549487"/>
            <a:ext cx="261229" cy="259847"/>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8594125" y="3550928"/>
            <a:ext cx="261229" cy="259847"/>
          </a:xfrm>
          <a:prstGeom prst="rect">
            <a:avLst/>
          </a:prstGeom>
        </p:spPr>
      </p:pic>
      <p:pic>
        <p:nvPicPr>
          <p:cNvPr id="78" name="Picture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9837" y="2781343"/>
            <a:ext cx="261229" cy="259847"/>
          </a:xfrm>
          <a:prstGeom prst="rect">
            <a:avLst/>
          </a:prstGeom>
        </p:spPr>
      </p:pic>
      <p:sp>
        <p:nvSpPr>
          <p:cNvPr id="79" name="Oval 10"/>
          <p:cNvSpPr/>
          <p:nvPr/>
        </p:nvSpPr>
        <p:spPr>
          <a:xfrm rot="2493324" flipH="1">
            <a:off x="9368114" y="246378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10"/>
          <p:cNvSpPr/>
          <p:nvPr/>
        </p:nvSpPr>
        <p:spPr>
          <a:xfrm rot="19895557">
            <a:off x="10340680" y="311406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10"/>
          <p:cNvSpPr/>
          <p:nvPr/>
        </p:nvSpPr>
        <p:spPr>
          <a:xfrm rot="2493324" flipH="1">
            <a:off x="10547490" y="330162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9240626" y="4845756"/>
            <a:ext cx="744623" cy="654755"/>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1736729" y="4863776"/>
            <a:ext cx="744623" cy="654755"/>
          </a:xfrm>
          <a:prstGeom prst="rect">
            <a:avLst/>
          </a:prstGeom>
        </p:spPr>
      </p:pic>
      <p:sp>
        <p:nvSpPr>
          <p:cNvPr id="84" name="Isosceles Triangle 9"/>
          <p:cNvSpPr/>
          <p:nvPr/>
        </p:nvSpPr>
        <p:spPr>
          <a:xfrm>
            <a:off x="4952556" y="369889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20476" t="23333" r="24286" b="28096"/>
          <a:stretch/>
        </p:blipFill>
        <p:spPr>
          <a:xfrm>
            <a:off x="5356719" y="4813568"/>
            <a:ext cx="744623" cy="654755"/>
          </a:xfrm>
          <a:prstGeom prst="rect">
            <a:avLst/>
          </a:prstGeom>
        </p:spPr>
      </p:pic>
      <p:sp>
        <p:nvSpPr>
          <p:cNvPr id="86" name="Pentagon 85">
            <a:hlinkClick r:id="" action="ppaction://noaction"/>
          </p:cNvPr>
          <p:cNvSpPr/>
          <p:nvPr/>
        </p:nvSpPr>
        <p:spPr>
          <a:xfrm>
            <a:off x="1659402" y="5759373"/>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NHIỆM VỤ</a:t>
            </a:r>
          </a:p>
        </p:txBody>
      </p:sp>
      <p:pic>
        <p:nvPicPr>
          <p:cNvPr id="89" name="Picture 88">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47072" y="5744874"/>
            <a:ext cx="819503" cy="739473"/>
          </a:xfrm>
          <a:prstGeom prst="rect">
            <a:avLst/>
          </a:prstGeom>
        </p:spPr>
      </p:pic>
      <p:sp>
        <p:nvSpPr>
          <p:cNvPr id="91" name="Oval 10"/>
          <p:cNvSpPr/>
          <p:nvPr/>
        </p:nvSpPr>
        <p:spPr>
          <a:xfrm rot="2038944" flipH="1">
            <a:off x="6234037" y="309395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10"/>
          <p:cNvSpPr/>
          <p:nvPr/>
        </p:nvSpPr>
        <p:spPr>
          <a:xfrm rot="20465032">
            <a:off x="7232619" y="342088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12"/>
          <p:cNvSpPr/>
          <p:nvPr/>
        </p:nvSpPr>
        <p:spPr>
          <a:xfrm>
            <a:off x="6276105" y="347729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10"/>
          <p:cNvSpPr/>
          <p:nvPr/>
        </p:nvSpPr>
        <p:spPr>
          <a:xfrm rot="2493324" flipH="1">
            <a:off x="4805513" y="400737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10"/>
          <p:cNvSpPr/>
          <p:nvPr/>
        </p:nvSpPr>
        <p:spPr>
          <a:xfrm rot="20465032">
            <a:off x="5261163" y="383521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10"/>
          <p:cNvSpPr/>
          <p:nvPr/>
        </p:nvSpPr>
        <p:spPr>
          <a:xfrm rot="20465032">
            <a:off x="6053243" y="258304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Rectangle 12"/>
          <p:cNvSpPr/>
          <p:nvPr/>
        </p:nvSpPr>
        <p:spPr>
          <a:xfrm rot="17579392">
            <a:off x="5401983" y="3056068"/>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10"/>
          <p:cNvSpPr/>
          <p:nvPr/>
        </p:nvSpPr>
        <p:spPr>
          <a:xfrm rot="20465032">
            <a:off x="5368565" y="316598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Rectangle 12"/>
          <p:cNvSpPr/>
          <p:nvPr/>
        </p:nvSpPr>
        <p:spPr>
          <a:xfrm flipH="1">
            <a:off x="5319049" y="294282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10"/>
          <p:cNvSpPr/>
          <p:nvPr/>
        </p:nvSpPr>
        <p:spPr>
          <a:xfrm rot="2493324" flipH="1">
            <a:off x="5175953" y="305460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
          <p:cNvSpPr/>
          <p:nvPr/>
        </p:nvSpPr>
        <p:spPr>
          <a:xfrm rot="768465">
            <a:off x="7447689" y="408770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
          <p:cNvSpPr/>
          <p:nvPr/>
        </p:nvSpPr>
        <p:spPr>
          <a:xfrm rot="19468491">
            <a:off x="7392203" y="393068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
          <p:cNvSpPr/>
          <p:nvPr/>
        </p:nvSpPr>
        <p:spPr>
          <a:xfrm rot="2038944" flipH="1">
            <a:off x="6093811" y="329979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
          <p:cNvSpPr/>
          <p:nvPr/>
        </p:nvSpPr>
        <p:spPr>
          <a:xfrm rot="2038944" flipH="1">
            <a:off x="6433302" y="305693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
          <p:cNvSpPr/>
          <p:nvPr/>
        </p:nvSpPr>
        <p:spPr>
          <a:xfrm rot="19725041">
            <a:off x="4850253" y="290062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Rectangle 12"/>
          <p:cNvSpPr/>
          <p:nvPr/>
        </p:nvSpPr>
        <p:spPr>
          <a:xfrm rot="20860009" flipH="1">
            <a:off x="4877643" y="291038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
          <p:cNvSpPr/>
          <p:nvPr/>
        </p:nvSpPr>
        <p:spPr>
          <a:xfrm flipH="1">
            <a:off x="4756476" y="325580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
          <p:cNvSpPr/>
          <p:nvPr/>
        </p:nvSpPr>
        <p:spPr>
          <a:xfrm rot="20465032">
            <a:off x="6028920" y="4003442"/>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2"/>
          <p:cNvSpPr/>
          <p:nvPr/>
        </p:nvSpPr>
        <p:spPr>
          <a:xfrm rot="18988596">
            <a:off x="5543910" y="3867594"/>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
          <p:cNvSpPr/>
          <p:nvPr/>
        </p:nvSpPr>
        <p:spPr>
          <a:xfrm rot="20783089" flipH="1">
            <a:off x="5776172" y="389172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0"/>
          <p:cNvSpPr/>
          <p:nvPr/>
        </p:nvSpPr>
        <p:spPr>
          <a:xfrm rot="768465">
            <a:off x="6989198" y="454402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0"/>
          <p:cNvSpPr/>
          <p:nvPr/>
        </p:nvSpPr>
        <p:spPr>
          <a:xfrm rot="19468491">
            <a:off x="6933713" y="438700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0"/>
          <p:cNvSpPr/>
          <p:nvPr/>
        </p:nvSpPr>
        <p:spPr>
          <a:xfrm rot="2493324" flipH="1">
            <a:off x="5619951" y="251701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0"/>
          <p:cNvSpPr/>
          <p:nvPr/>
        </p:nvSpPr>
        <p:spPr>
          <a:xfrm rot="19895557">
            <a:off x="6592517" y="31672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0"/>
          <p:cNvSpPr/>
          <p:nvPr/>
        </p:nvSpPr>
        <p:spPr>
          <a:xfrm rot="2493324" flipH="1">
            <a:off x="6799327" y="335485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6"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end="7364.8333"/>
                </p14:media>
              </p:ext>
            </p:extLst>
          </p:nvPr>
        </p:nvPicPr>
        <p:blipFill>
          <a:blip r:embed="rId9"/>
          <a:stretch>
            <a:fillRect/>
          </a:stretch>
        </p:blipFill>
        <p:spPr>
          <a:xfrm>
            <a:off x="-483492" y="5918660"/>
            <a:ext cx="406400" cy="406400"/>
          </a:xfrm>
          <a:prstGeom prst="rect">
            <a:avLst/>
          </a:prstGeom>
        </p:spPr>
      </p:pic>
      <p:sp>
        <p:nvSpPr>
          <p:cNvPr id="117" name="Oval 116"/>
          <p:cNvSpPr/>
          <p:nvPr/>
        </p:nvSpPr>
        <p:spPr>
          <a:xfrm>
            <a:off x="6040919" y="256819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p:cNvSpPr/>
          <p:nvPr/>
        </p:nvSpPr>
        <p:spPr>
          <a:xfrm>
            <a:off x="6554214" y="313907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p:cNvSpPr/>
          <p:nvPr/>
        </p:nvSpPr>
        <p:spPr>
          <a:xfrm>
            <a:off x="7205391" y="343004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Oval 119"/>
          <p:cNvSpPr/>
          <p:nvPr/>
        </p:nvSpPr>
        <p:spPr>
          <a:xfrm>
            <a:off x="5178250" y="36695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p:cNvSpPr/>
          <p:nvPr/>
        </p:nvSpPr>
        <p:spPr>
          <a:xfrm>
            <a:off x="4909139" y="3669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p:cNvSpPr/>
          <p:nvPr/>
        </p:nvSpPr>
        <p:spPr>
          <a:xfrm>
            <a:off x="5761583" y="368637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p:cNvSpPr/>
          <p:nvPr/>
        </p:nvSpPr>
        <p:spPr>
          <a:xfrm>
            <a:off x="4794852" y="291262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p:cNvSpPr/>
          <p:nvPr/>
        </p:nvSpPr>
        <p:spPr>
          <a:xfrm>
            <a:off x="7079002" y="446296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p:cNvSpPr/>
          <p:nvPr/>
        </p:nvSpPr>
        <p:spPr>
          <a:xfrm>
            <a:off x="7524757" y="39840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8" name="Picture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162" y="2819777"/>
            <a:ext cx="261229" cy="259847"/>
          </a:xfrm>
          <a:prstGeom prst="rect">
            <a:avLst/>
          </a:prstGeom>
        </p:spPr>
      </p:pic>
      <p:pic>
        <p:nvPicPr>
          <p:cNvPr id="129" name="Picture 1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0356">
            <a:off x="4791321" y="3566015"/>
            <a:ext cx="261229" cy="259847"/>
          </a:xfrm>
          <a:prstGeom prst="rect">
            <a:avLst/>
          </a:prstGeom>
        </p:spPr>
      </p:pic>
      <p:pic>
        <p:nvPicPr>
          <p:cNvPr id="130" name="Picture 1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64943">
            <a:off x="5664849" y="3617602"/>
            <a:ext cx="261229" cy="259847"/>
          </a:xfrm>
          <a:prstGeom prst="rect">
            <a:avLst/>
          </a:prstGeom>
        </p:spPr>
      </p:pic>
      <p:pic>
        <p:nvPicPr>
          <p:cNvPr id="131" name="Picture 1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47465" flipH="1">
            <a:off x="5134712" y="3560080"/>
            <a:ext cx="261229" cy="259847"/>
          </a:xfrm>
          <a:prstGeom prst="rect">
            <a:avLst/>
          </a:prstGeom>
        </p:spPr>
      </p:pic>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966380" y="2490718"/>
            <a:ext cx="261229" cy="259847"/>
          </a:xfrm>
          <a:prstGeom prst="rect">
            <a:avLst/>
          </a:prstGeom>
        </p:spPr>
      </p:pic>
      <p:pic>
        <p:nvPicPr>
          <p:cNvPr id="133" name="Picture 1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96955">
            <a:off x="6498533" y="3069219"/>
            <a:ext cx="261229" cy="259847"/>
          </a:xfrm>
          <a:prstGeom prst="rect">
            <a:avLst/>
          </a:prstGeom>
        </p:spPr>
      </p:pic>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09405" y="3339021"/>
            <a:ext cx="261229" cy="259847"/>
          </a:xfrm>
          <a:prstGeom prst="rect">
            <a:avLst/>
          </a:prstGeom>
        </p:spPr>
      </p:pic>
      <p:pic>
        <p:nvPicPr>
          <p:cNvPr id="135" name="Picture 1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36057" y="4413335"/>
            <a:ext cx="331960" cy="175033"/>
          </a:xfrm>
          <a:prstGeom prst="rect">
            <a:avLst/>
          </a:prstGeom>
        </p:spPr>
      </p:pic>
      <p:pic>
        <p:nvPicPr>
          <p:cNvPr id="136" name="Picture 1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0242" y="4082685"/>
            <a:ext cx="331960" cy="175033"/>
          </a:xfrm>
          <a:prstGeom prst="rect">
            <a:avLst/>
          </a:prstGeom>
        </p:spPr>
      </p:pic>
      <p:pic>
        <p:nvPicPr>
          <p:cNvPr id="137" name="Picture 1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21185" y="3276438"/>
            <a:ext cx="331960" cy="175033"/>
          </a:xfrm>
          <a:prstGeom prst="rect">
            <a:avLst/>
          </a:prstGeom>
        </p:spPr>
      </p:pic>
      <p:pic>
        <p:nvPicPr>
          <p:cNvPr id="138" name="Picture 137">
            <a:hlinkClick r:id="" action="ppaction://noaction"/>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1328" y="4701910"/>
            <a:ext cx="819503" cy="739473"/>
          </a:xfrm>
          <a:prstGeom prst="rect">
            <a:avLst/>
          </a:prstGeom>
        </p:spPr>
      </p:pic>
      <p:pic>
        <p:nvPicPr>
          <p:cNvPr id="139" name="Picture 1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192" y="3910354"/>
            <a:ext cx="261229" cy="259847"/>
          </a:xfrm>
          <a:prstGeom prst="rect">
            <a:avLst/>
          </a:prstGeom>
        </p:spPr>
      </p:pic>
      <p:pic>
        <p:nvPicPr>
          <p:cNvPr id="140" name="Picture 1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5674" y="4411585"/>
            <a:ext cx="261229" cy="259847"/>
          </a:xfrm>
          <a:prstGeom prst="rect">
            <a:avLst/>
          </a:prstGeom>
        </p:spPr>
      </p:pic>
      <p:sp>
        <p:nvSpPr>
          <p:cNvPr id="141" name="TextBox 140"/>
          <p:cNvSpPr txBox="1"/>
          <p:nvPr/>
        </p:nvSpPr>
        <p:spPr>
          <a:xfrm>
            <a:off x="3844895" y="1050443"/>
            <a:ext cx="49254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FFC000"/>
                  </a:solidFill>
                  <a:prstDash val="solid"/>
                </a:ln>
                <a:solidFill>
                  <a:srgbClr val="FF0000"/>
                </a:solidFill>
                <a:effectLst/>
                <a:uLnTx/>
                <a:uFillTx/>
                <a:latin typeface="UTM Avo" panose="02040603050506020204" pitchFamily="18" charset="0"/>
                <a:ea typeface="+mn-ea"/>
                <a:cs typeface="+mn-cs"/>
              </a:rPr>
              <a:t>CHÚC MỪNG</a:t>
            </a:r>
          </a:p>
        </p:txBody>
      </p:sp>
      <p:pic>
        <p:nvPicPr>
          <p:cNvPr id="142" name="Tieng-vo-tay-tra-loi-dung-www_tiengdong_com">
            <a:hlinkClick r:id="" action="ppaction://media"/>
          </p:cNvPr>
          <p:cNvPicPr>
            <a:picLocks noChangeAspect="1"/>
          </p:cNvPicPr>
          <p:nvPr>
            <a:audioFile r:link="rId1"/>
            <p:extLst>
              <p:ext uri="{DAA4B4D4-6D71-4841-9C94-3DE7FCFB9230}">
                <p14:media xmlns:p14="http://schemas.microsoft.com/office/powerpoint/2010/main" r:embed="rId2">
                  <p14:trim st="1474" end="0.8333"/>
                </p14:media>
              </p:ext>
            </p:extLst>
          </p:nvPr>
        </p:nvPicPr>
        <p:blipFill>
          <a:blip r:embed="rId9"/>
          <a:stretch>
            <a:fillRect/>
          </a:stretch>
        </p:blipFill>
        <p:spPr>
          <a:xfrm>
            <a:off x="-483492" y="6451600"/>
            <a:ext cx="406400" cy="406400"/>
          </a:xfrm>
          <a:prstGeom prst="rect">
            <a:avLst/>
          </a:prstGeom>
        </p:spPr>
      </p:pic>
    </p:spTree>
    <p:extLst>
      <p:ext uri="{BB962C8B-B14F-4D97-AF65-F5344CB8AC3E}">
        <p14:creationId xmlns:p14="http://schemas.microsoft.com/office/powerpoint/2010/main" val="2551450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 fill="hold"/>
                                        <p:tgtEl>
                                          <p:spTgt spid="116"/>
                                        </p:tgtEl>
                                      </p:cBhvr>
                                    </p:cmd>
                                  </p:childTnLst>
                                </p:cTn>
                              </p:par>
                              <p:par>
                                <p:cTn id="7" presetID="10" presetClass="exit" presetSubtype="0" fill="hold" nodeType="withEffect">
                                  <p:stCondLst>
                                    <p:cond delay="0"/>
                                  </p:stCondLst>
                                  <p:childTnLst>
                                    <p:animEffect transition="out" filter="fade">
                                      <p:cBhvr>
                                        <p:cTn id="8" dur="500"/>
                                        <p:tgtEl>
                                          <p:spTgt spid="136"/>
                                        </p:tgtEl>
                                      </p:cBhvr>
                                    </p:animEffect>
                                    <p:set>
                                      <p:cBhvr>
                                        <p:cTn id="9" dur="1" fill="hold">
                                          <p:stCondLst>
                                            <p:cond delay="499"/>
                                          </p:stCondLst>
                                        </p:cTn>
                                        <p:tgtEl>
                                          <p:spTgt spid="136"/>
                                        </p:tgtEl>
                                        <p:attrNameLst>
                                          <p:attrName>style.visibility</p:attrName>
                                        </p:attrNameLst>
                                      </p:cBhvr>
                                      <p:to>
                                        <p:strVal val="hidden"/>
                                      </p:to>
                                    </p:set>
                                  </p:childTnLst>
                                </p:cTn>
                              </p:par>
                            </p:childTnLst>
                          </p:cTn>
                        </p:par>
                        <p:par>
                          <p:cTn id="10" fill="hold">
                            <p:stCondLst>
                              <p:cond delay="721"/>
                            </p:stCondLst>
                            <p:childTnLst>
                              <p:par>
                                <p:cTn id="11" presetID="10" presetClass="exit" presetSubtype="0" fill="hold" nodeType="afterEffect">
                                  <p:stCondLst>
                                    <p:cond delay="0"/>
                                  </p:stCondLst>
                                  <p:childTnLst>
                                    <p:animEffect transition="out" filter="fade">
                                      <p:cBhvr>
                                        <p:cTn id="12" dur="500"/>
                                        <p:tgtEl>
                                          <p:spTgt spid="135"/>
                                        </p:tgtEl>
                                      </p:cBhvr>
                                    </p:animEffect>
                                    <p:set>
                                      <p:cBhvr>
                                        <p:cTn id="13" dur="1" fill="hold">
                                          <p:stCondLst>
                                            <p:cond delay="499"/>
                                          </p:stCondLst>
                                        </p:cTn>
                                        <p:tgtEl>
                                          <p:spTgt spid="135"/>
                                        </p:tgtEl>
                                        <p:attrNameLst>
                                          <p:attrName>style.visibility</p:attrName>
                                        </p:attrNameLst>
                                      </p:cBhvr>
                                      <p:to>
                                        <p:strVal val="hidden"/>
                                      </p:to>
                                    </p:set>
                                  </p:childTnLst>
                                </p:cTn>
                              </p:par>
                            </p:childTnLst>
                          </p:cTn>
                        </p:par>
                        <p:par>
                          <p:cTn id="14" fill="hold">
                            <p:stCondLst>
                              <p:cond delay="1221"/>
                            </p:stCondLst>
                            <p:childTnLst>
                              <p:par>
                                <p:cTn id="15" presetID="10" presetClass="exit" presetSubtype="0" fill="hold" nodeType="afterEffect">
                                  <p:stCondLst>
                                    <p:cond delay="0"/>
                                  </p:stCondLst>
                                  <p:childTnLst>
                                    <p:animEffect transition="out" filter="fade">
                                      <p:cBhvr>
                                        <p:cTn id="16" dur="500"/>
                                        <p:tgtEl>
                                          <p:spTgt spid="137"/>
                                        </p:tgtEl>
                                      </p:cBhvr>
                                    </p:animEffect>
                                    <p:set>
                                      <p:cBhvr>
                                        <p:cTn id="17" dur="1" fill="hold">
                                          <p:stCondLst>
                                            <p:cond delay="499"/>
                                          </p:stCondLst>
                                        </p:cTn>
                                        <p:tgtEl>
                                          <p:spTgt spid="137"/>
                                        </p:tgtEl>
                                        <p:attrNameLst>
                                          <p:attrName>style.visibility</p:attrName>
                                        </p:attrNameLst>
                                      </p:cBhvr>
                                      <p:to>
                                        <p:strVal val="hidden"/>
                                      </p:to>
                                    </p:set>
                                  </p:childTnLst>
                                </p:cTn>
                              </p:par>
                            </p:childTnLst>
                          </p:cTn>
                        </p:par>
                        <p:par>
                          <p:cTn id="18" fill="hold">
                            <p:stCondLst>
                              <p:cond delay="1721"/>
                            </p:stCondLst>
                            <p:childTnLst>
                              <p:par>
                                <p:cTn id="19" presetID="10" presetClass="exit" presetSubtype="0" fill="hold" nodeType="afterEffect">
                                  <p:stCondLst>
                                    <p:cond delay="0"/>
                                  </p:stCondLst>
                                  <p:childTnLst>
                                    <p:animEffect transition="out" filter="fade">
                                      <p:cBhvr>
                                        <p:cTn id="20" dur="500"/>
                                        <p:tgtEl>
                                          <p:spTgt spid="138"/>
                                        </p:tgtEl>
                                      </p:cBhvr>
                                    </p:animEffect>
                                    <p:set>
                                      <p:cBhvr>
                                        <p:cTn id="21" dur="1" fill="hold">
                                          <p:stCondLst>
                                            <p:cond delay="499"/>
                                          </p:stCondLst>
                                        </p:cTn>
                                        <p:tgtEl>
                                          <p:spTgt spid="138"/>
                                        </p:tgtEl>
                                        <p:attrNameLst>
                                          <p:attrName>style.visibility</p:attrName>
                                        </p:attrNameLst>
                                      </p:cBhvr>
                                      <p:to>
                                        <p:strVal val="hidden"/>
                                      </p:to>
                                    </p:set>
                                  </p:childTnLst>
                                </p:cTn>
                              </p:par>
                            </p:childTnLst>
                          </p:cTn>
                        </p:par>
                        <p:par>
                          <p:cTn id="22" fill="hold">
                            <p:stCondLst>
                              <p:cond delay="2221"/>
                            </p:stCondLst>
                            <p:childTnLst>
                              <p:par>
                                <p:cTn id="23" presetID="10" presetClass="exit" presetSubtype="0" fill="hold" grpId="0" nodeType="afterEffect">
                                  <p:stCondLst>
                                    <p:cond delay="0"/>
                                  </p:stCondLst>
                                  <p:childTnLst>
                                    <p:animEffect transition="out" filter="fade">
                                      <p:cBhvr>
                                        <p:cTn id="24" dur="500"/>
                                        <p:tgtEl>
                                          <p:spTgt spid="123"/>
                                        </p:tgtEl>
                                      </p:cBhvr>
                                    </p:animEffect>
                                    <p:set>
                                      <p:cBhvr>
                                        <p:cTn id="25" dur="1" fill="hold">
                                          <p:stCondLst>
                                            <p:cond delay="499"/>
                                          </p:stCondLst>
                                        </p:cTn>
                                        <p:tgtEl>
                                          <p:spTgt spid="123"/>
                                        </p:tgtEl>
                                        <p:attrNameLst>
                                          <p:attrName>style.visibility</p:attrName>
                                        </p:attrNameLst>
                                      </p:cBhvr>
                                      <p:to>
                                        <p:strVal val="hidden"/>
                                      </p:to>
                                    </p:set>
                                  </p:childTnLst>
                                </p:cTn>
                              </p:par>
                            </p:childTnLst>
                          </p:cTn>
                        </p:par>
                        <p:par>
                          <p:cTn id="26" fill="hold">
                            <p:stCondLst>
                              <p:cond delay="2721"/>
                            </p:stCondLst>
                            <p:childTnLst>
                              <p:par>
                                <p:cTn id="27" presetID="10" presetClass="entr" presetSubtype="0" fill="hold" nodeType="afterEffect">
                                  <p:stCondLst>
                                    <p:cond delay="0"/>
                                  </p:stCondLst>
                                  <p:childTnLst>
                                    <p:set>
                                      <p:cBhvr>
                                        <p:cTn id="28" dur="1" fill="hold">
                                          <p:stCondLst>
                                            <p:cond delay="0"/>
                                          </p:stCondLst>
                                        </p:cTn>
                                        <p:tgtEl>
                                          <p:spTgt spid="128"/>
                                        </p:tgtEl>
                                        <p:attrNameLst>
                                          <p:attrName>style.visibility</p:attrName>
                                        </p:attrNameLst>
                                      </p:cBhvr>
                                      <p:to>
                                        <p:strVal val="visible"/>
                                      </p:to>
                                    </p:set>
                                    <p:animEffect transition="in" filter="fade">
                                      <p:cBhvr>
                                        <p:cTn id="29" dur="250"/>
                                        <p:tgtEl>
                                          <p:spTgt spid="128"/>
                                        </p:tgtEl>
                                      </p:cBhvr>
                                    </p:animEffect>
                                  </p:childTnLst>
                                </p:cTn>
                              </p:par>
                            </p:childTnLst>
                          </p:cTn>
                        </p:par>
                        <p:par>
                          <p:cTn id="30" fill="hold">
                            <p:stCondLst>
                              <p:cond delay="2971"/>
                            </p:stCondLst>
                            <p:childTnLst>
                              <p:par>
                                <p:cTn id="31" presetID="10" presetClass="exit" presetSubtype="0" fill="hold" grpId="0" nodeType="afterEffect">
                                  <p:stCondLst>
                                    <p:cond delay="0"/>
                                  </p:stCondLst>
                                  <p:childTnLst>
                                    <p:animEffect transition="out" filter="fade">
                                      <p:cBhvr>
                                        <p:cTn id="32" dur="500"/>
                                        <p:tgtEl>
                                          <p:spTgt spid="121"/>
                                        </p:tgtEl>
                                      </p:cBhvr>
                                    </p:animEffect>
                                    <p:set>
                                      <p:cBhvr>
                                        <p:cTn id="33" dur="1" fill="hold">
                                          <p:stCondLst>
                                            <p:cond delay="499"/>
                                          </p:stCondLst>
                                        </p:cTn>
                                        <p:tgtEl>
                                          <p:spTgt spid="121"/>
                                        </p:tgtEl>
                                        <p:attrNameLst>
                                          <p:attrName>style.visibility</p:attrName>
                                        </p:attrNameLst>
                                      </p:cBhvr>
                                      <p:to>
                                        <p:strVal val="hidden"/>
                                      </p:to>
                                    </p:set>
                                  </p:childTnLst>
                                </p:cTn>
                              </p:par>
                            </p:childTnLst>
                          </p:cTn>
                        </p:par>
                        <p:par>
                          <p:cTn id="34" fill="hold">
                            <p:stCondLst>
                              <p:cond delay="3471"/>
                            </p:stCondLst>
                            <p:childTnLst>
                              <p:par>
                                <p:cTn id="35" presetID="10" presetClass="entr" presetSubtype="0" fill="hold" nodeType="afterEffect">
                                  <p:stCondLst>
                                    <p:cond delay="0"/>
                                  </p:stCondLst>
                                  <p:childTnLst>
                                    <p:set>
                                      <p:cBhvr>
                                        <p:cTn id="36" dur="1" fill="hold">
                                          <p:stCondLst>
                                            <p:cond delay="0"/>
                                          </p:stCondLst>
                                        </p:cTn>
                                        <p:tgtEl>
                                          <p:spTgt spid="129"/>
                                        </p:tgtEl>
                                        <p:attrNameLst>
                                          <p:attrName>style.visibility</p:attrName>
                                        </p:attrNameLst>
                                      </p:cBhvr>
                                      <p:to>
                                        <p:strVal val="visible"/>
                                      </p:to>
                                    </p:set>
                                    <p:animEffect transition="in" filter="fade">
                                      <p:cBhvr>
                                        <p:cTn id="37" dur="250"/>
                                        <p:tgtEl>
                                          <p:spTgt spid="129"/>
                                        </p:tgtEl>
                                      </p:cBhvr>
                                    </p:animEffect>
                                  </p:childTnLst>
                                </p:cTn>
                              </p:par>
                            </p:childTnLst>
                          </p:cTn>
                        </p:par>
                        <p:par>
                          <p:cTn id="38" fill="hold">
                            <p:stCondLst>
                              <p:cond delay="3721"/>
                            </p:stCondLst>
                            <p:childTnLst>
                              <p:par>
                                <p:cTn id="39" presetID="10" presetClass="exit" presetSubtype="0" fill="hold" grpId="0" nodeType="afterEffect">
                                  <p:stCondLst>
                                    <p:cond delay="0"/>
                                  </p:stCondLst>
                                  <p:childTnLst>
                                    <p:animEffect transition="out" filter="fade">
                                      <p:cBhvr>
                                        <p:cTn id="40" dur="500"/>
                                        <p:tgtEl>
                                          <p:spTgt spid="122"/>
                                        </p:tgtEl>
                                      </p:cBhvr>
                                    </p:animEffect>
                                    <p:set>
                                      <p:cBhvr>
                                        <p:cTn id="41" dur="1" fill="hold">
                                          <p:stCondLst>
                                            <p:cond delay="499"/>
                                          </p:stCondLst>
                                        </p:cTn>
                                        <p:tgtEl>
                                          <p:spTgt spid="122"/>
                                        </p:tgtEl>
                                        <p:attrNameLst>
                                          <p:attrName>style.visibility</p:attrName>
                                        </p:attrNameLst>
                                      </p:cBhvr>
                                      <p:to>
                                        <p:strVal val="hidden"/>
                                      </p:to>
                                    </p:set>
                                  </p:childTnLst>
                                </p:cTn>
                              </p:par>
                            </p:childTnLst>
                          </p:cTn>
                        </p:par>
                        <p:par>
                          <p:cTn id="42" fill="hold">
                            <p:stCondLst>
                              <p:cond delay="4221"/>
                            </p:stCondLst>
                            <p:childTnLst>
                              <p:par>
                                <p:cTn id="43" presetID="10" presetClass="entr" presetSubtype="0" fill="hold" nodeType="after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fade">
                                      <p:cBhvr>
                                        <p:cTn id="45" dur="250"/>
                                        <p:tgtEl>
                                          <p:spTgt spid="130"/>
                                        </p:tgtEl>
                                      </p:cBhvr>
                                    </p:animEffect>
                                  </p:childTnLst>
                                </p:cTn>
                              </p:par>
                            </p:childTnLst>
                          </p:cTn>
                        </p:par>
                        <p:par>
                          <p:cTn id="46" fill="hold">
                            <p:stCondLst>
                              <p:cond delay="4471"/>
                            </p:stCondLst>
                            <p:childTnLst>
                              <p:par>
                                <p:cTn id="47" presetID="10" presetClass="exit" presetSubtype="0" fill="hold" grpId="0" nodeType="afterEffect">
                                  <p:stCondLst>
                                    <p:cond delay="0"/>
                                  </p:stCondLst>
                                  <p:childTnLst>
                                    <p:animEffect transition="out" filter="fade">
                                      <p:cBhvr>
                                        <p:cTn id="48" dur="500"/>
                                        <p:tgtEl>
                                          <p:spTgt spid="120"/>
                                        </p:tgtEl>
                                      </p:cBhvr>
                                    </p:animEffect>
                                    <p:set>
                                      <p:cBhvr>
                                        <p:cTn id="49" dur="1" fill="hold">
                                          <p:stCondLst>
                                            <p:cond delay="499"/>
                                          </p:stCondLst>
                                        </p:cTn>
                                        <p:tgtEl>
                                          <p:spTgt spid="120"/>
                                        </p:tgtEl>
                                        <p:attrNameLst>
                                          <p:attrName>style.visibility</p:attrName>
                                        </p:attrNameLst>
                                      </p:cBhvr>
                                      <p:to>
                                        <p:strVal val="hidden"/>
                                      </p:to>
                                    </p:set>
                                  </p:childTnLst>
                                </p:cTn>
                              </p:par>
                            </p:childTnLst>
                          </p:cTn>
                        </p:par>
                        <p:par>
                          <p:cTn id="50" fill="hold">
                            <p:stCondLst>
                              <p:cond delay="4971"/>
                            </p:stCondLst>
                            <p:childTnLst>
                              <p:par>
                                <p:cTn id="51" presetID="10" presetClass="entr" presetSubtype="0" fill="hold"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250"/>
                                        <p:tgtEl>
                                          <p:spTgt spid="131"/>
                                        </p:tgtEl>
                                      </p:cBhvr>
                                    </p:animEffect>
                                  </p:childTnLst>
                                </p:cTn>
                              </p:par>
                            </p:childTnLst>
                          </p:cTn>
                        </p:par>
                        <p:par>
                          <p:cTn id="54" fill="hold">
                            <p:stCondLst>
                              <p:cond delay="5221"/>
                            </p:stCondLst>
                            <p:childTnLst>
                              <p:par>
                                <p:cTn id="55" presetID="10" presetClass="exit" presetSubtype="0" fill="hold" grpId="0" nodeType="afterEffect">
                                  <p:stCondLst>
                                    <p:cond delay="0"/>
                                  </p:stCondLst>
                                  <p:childTnLst>
                                    <p:animEffect transition="out" filter="fade">
                                      <p:cBhvr>
                                        <p:cTn id="56" dur="500"/>
                                        <p:tgtEl>
                                          <p:spTgt spid="117"/>
                                        </p:tgtEl>
                                      </p:cBhvr>
                                    </p:animEffect>
                                    <p:set>
                                      <p:cBhvr>
                                        <p:cTn id="57" dur="1" fill="hold">
                                          <p:stCondLst>
                                            <p:cond delay="499"/>
                                          </p:stCondLst>
                                        </p:cTn>
                                        <p:tgtEl>
                                          <p:spTgt spid="117"/>
                                        </p:tgtEl>
                                        <p:attrNameLst>
                                          <p:attrName>style.visibility</p:attrName>
                                        </p:attrNameLst>
                                      </p:cBhvr>
                                      <p:to>
                                        <p:strVal val="hidden"/>
                                      </p:to>
                                    </p:set>
                                  </p:childTnLst>
                                </p:cTn>
                              </p:par>
                            </p:childTnLst>
                          </p:cTn>
                        </p:par>
                        <p:par>
                          <p:cTn id="58" fill="hold">
                            <p:stCondLst>
                              <p:cond delay="5721"/>
                            </p:stCondLst>
                            <p:childTnLst>
                              <p:par>
                                <p:cTn id="59" presetID="10" presetClass="entr" presetSubtype="0" fill="hold" nodeType="afterEffect">
                                  <p:stCondLst>
                                    <p:cond delay="0"/>
                                  </p:stCondLst>
                                  <p:childTnLst>
                                    <p:set>
                                      <p:cBhvr>
                                        <p:cTn id="60" dur="1" fill="hold">
                                          <p:stCondLst>
                                            <p:cond delay="0"/>
                                          </p:stCondLst>
                                        </p:cTn>
                                        <p:tgtEl>
                                          <p:spTgt spid="132"/>
                                        </p:tgtEl>
                                        <p:attrNameLst>
                                          <p:attrName>style.visibility</p:attrName>
                                        </p:attrNameLst>
                                      </p:cBhvr>
                                      <p:to>
                                        <p:strVal val="visible"/>
                                      </p:to>
                                    </p:set>
                                    <p:animEffect transition="in" filter="fade">
                                      <p:cBhvr>
                                        <p:cTn id="61" dur="250"/>
                                        <p:tgtEl>
                                          <p:spTgt spid="132"/>
                                        </p:tgtEl>
                                      </p:cBhvr>
                                    </p:animEffect>
                                  </p:childTnLst>
                                </p:cTn>
                              </p:par>
                            </p:childTnLst>
                          </p:cTn>
                        </p:par>
                        <p:par>
                          <p:cTn id="62" fill="hold">
                            <p:stCondLst>
                              <p:cond delay="5971"/>
                            </p:stCondLst>
                            <p:childTnLst>
                              <p:par>
                                <p:cTn id="63" presetID="10" presetClass="exit" presetSubtype="0" fill="hold" grpId="0" nodeType="afterEffect">
                                  <p:stCondLst>
                                    <p:cond delay="0"/>
                                  </p:stCondLst>
                                  <p:childTnLst>
                                    <p:animEffect transition="out" filter="fade">
                                      <p:cBhvr>
                                        <p:cTn id="64" dur="500"/>
                                        <p:tgtEl>
                                          <p:spTgt spid="118"/>
                                        </p:tgtEl>
                                      </p:cBhvr>
                                    </p:animEffect>
                                    <p:set>
                                      <p:cBhvr>
                                        <p:cTn id="65" dur="1" fill="hold">
                                          <p:stCondLst>
                                            <p:cond delay="499"/>
                                          </p:stCondLst>
                                        </p:cTn>
                                        <p:tgtEl>
                                          <p:spTgt spid="118"/>
                                        </p:tgtEl>
                                        <p:attrNameLst>
                                          <p:attrName>style.visibility</p:attrName>
                                        </p:attrNameLst>
                                      </p:cBhvr>
                                      <p:to>
                                        <p:strVal val="hidden"/>
                                      </p:to>
                                    </p:set>
                                  </p:childTnLst>
                                </p:cTn>
                              </p:par>
                            </p:childTnLst>
                          </p:cTn>
                        </p:par>
                        <p:par>
                          <p:cTn id="66" fill="hold">
                            <p:stCondLst>
                              <p:cond delay="6471"/>
                            </p:stCondLst>
                            <p:childTnLst>
                              <p:par>
                                <p:cTn id="67" presetID="10" presetClass="entr" presetSubtype="0" fill="hold" nodeType="afterEffect">
                                  <p:stCondLst>
                                    <p:cond delay="0"/>
                                  </p:stCondLst>
                                  <p:childTnLst>
                                    <p:set>
                                      <p:cBhvr>
                                        <p:cTn id="68" dur="1" fill="hold">
                                          <p:stCondLst>
                                            <p:cond delay="0"/>
                                          </p:stCondLst>
                                        </p:cTn>
                                        <p:tgtEl>
                                          <p:spTgt spid="133"/>
                                        </p:tgtEl>
                                        <p:attrNameLst>
                                          <p:attrName>style.visibility</p:attrName>
                                        </p:attrNameLst>
                                      </p:cBhvr>
                                      <p:to>
                                        <p:strVal val="visible"/>
                                      </p:to>
                                    </p:set>
                                    <p:animEffect transition="in" filter="fade">
                                      <p:cBhvr>
                                        <p:cTn id="69" dur="250"/>
                                        <p:tgtEl>
                                          <p:spTgt spid="133"/>
                                        </p:tgtEl>
                                      </p:cBhvr>
                                    </p:animEffect>
                                  </p:childTnLst>
                                </p:cTn>
                              </p:par>
                            </p:childTnLst>
                          </p:cTn>
                        </p:par>
                        <p:par>
                          <p:cTn id="70" fill="hold">
                            <p:stCondLst>
                              <p:cond delay="6721"/>
                            </p:stCondLst>
                            <p:childTnLst>
                              <p:par>
                                <p:cTn id="71" presetID="10" presetClass="exit" presetSubtype="0" fill="hold" grpId="0" nodeType="afterEffect">
                                  <p:stCondLst>
                                    <p:cond delay="0"/>
                                  </p:stCondLst>
                                  <p:childTnLst>
                                    <p:animEffect transition="out" filter="fade">
                                      <p:cBhvr>
                                        <p:cTn id="72" dur="500"/>
                                        <p:tgtEl>
                                          <p:spTgt spid="119"/>
                                        </p:tgtEl>
                                      </p:cBhvr>
                                    </p:animEffect>
                                    <p:set>
                                      <p:cBhvr>
                                        <p:cTn id="73" dur="1" fill="hold">
                                          <p:stCondLst>
                                            <p:cond delay="499"/>
                                          </p:stCondLst>
                                        </p:cTn>
                                        <p:tgtEl>
                                          <p:spTgt spid="119"/>
                                        </p:tgtEl>
                                        <p:attrNameLst>
                                          <p:attrName>style.visibility</p:attrName>
                                        </p:attrNameLst>
                                      </p:cBhvr>
                                      <p:to>
                                        <p:strVal val="hidden"/>
                                      </p:to>
                                    </p:set>
                                  </p:childTnLst>
                                </p:cTn>
                              </p:par>
                            </p:childTnLst>
                          </p:cTn>
                        </p:par>
                        <p:par>
                          <p:cTn id="74" fill="hold">
                            <p:stCondLst>
                              <p:cond delay="7221"/>
                            </p:stCondLst>
                            <p:childTnLst>
                              <p:par>
                                <p:cTn id="75" presetID="10" presetClass="entr" presetSubtype="0" fill="hold" nodeType="after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par>
                          <p:cTn id="78" fill="hold">
                            <p:stCondLst>
                              <p:cond delay="7471"/>
                            </p:stCondLst>
                            <p:childTnLst>
                              <p:par>
                                <p:cTn id="79" presetID="10" presetClass="exit" presetSubtype="0" fill="hold" grpId="0" nodeType="afterEffect">
                                  <p:stCondLst>
                                    <p:cond delay="0"/>
                                  </p:stCondLst>
                                  <p:childTnLst>
                                    <p:animEffect transition="out" filter="fade">
                                      <p:cBhvr>
                                        <p:cTn id="80" dur="500"/>
                                        <p:tgtEl>
                                          <p:spTgt spid="126"/>
                                        </p:tgtEl>
                                      </p:cBhvr>
                                    </p:animEffect>
                                    <p:set>
                                      <p:cBhvr>
                                        <p:cTn id="81" dur="1" fill="hold">
                                          <p:stCondLst>
                                            <p:cond delay="499"/>
                                          </p:stCondLst>
                                        </p:cTn>
                                        <p:tgtEl>
                                          <p:spTgt spid="126"/>
                                        </p:tgtEl>
                                        <p:attrNameLst>
                                          <p:attrName>style.visibility</p:attrName>
                                        </p:attrNameLst>
                                      </p:cBhvr>
                                      <p:to>
                                        <p:strVal val="hidden"/>
                                      </p:to>
                                    </p:set>
                                  </p:childTnLst>
                                </p:cTn>
                              </p:par>
                            </p:childTnLst>
                          </p:cTn>
                        </p:par>
                        <p:par>
                          <p:cTn id="82" fill="hold">
                            <p:stCondLst>
                              <p:cond delay="7971"/>
                            </p:stCondLst>
                            <p:childTnLst>
                              <p:par>
                                <p:cTn id="83" presetID="10" presetClass="entr" presetSubtype="0" fill="hold" nodeType="afterEffect">
                                  <p:stCondLst>
                                    <p:cond delay="0"/>
                                  </p:stCondLst>
                                  <p:childTnLst>
                                    <p:set>
                                      <p:cBhvr>
                                        <p:cTn id="84" dur="1" fill="hold">
                                          <p:stCondLst>
                                            <p:cond delay="0"/>
                                          </p:stCondLst>
                                        </p:cTn>
                                        <p:tgtEl>
                                          <p:spTgt spid="139"/>
                                        </p:tgtEl>
                                        <p:attrNameLst>
                                          <p:attrName>style.visibility</p:attrName>
                                        </p:attrNameLst>
                                      </p:cBhvr>
                                      <p:to>
                                        <p:strVal val="visible"/>
                                      </p:to>
                                    </p:set>
                                    <p:animEffect transition="in" filter="fade">
                                      <p:cBhvr>
                                        <p:cTn id="85" dur="250"/>
                                        <p:tgtEl>
                                          <p:spTgt spid="139"/>
                                        </p:tgtEl>
                                      </p:cBhvr>
                                    </p:animEffect>
                                  </p:childTnLst>
                                </p:cTn>
                              </p:par>
                            </p:childTnLst>
                          </p:cTn>
                        </p:par>
                        <p:par>
                          <p:cTn id="86" fill="hold">
                            <p:stCondLst>
                              <p:cond delay="8221"/>
                            </p:stCondLst>
                            <p:childTnLst>
                              <p:par>
                                <p:cTn id="87" presetID="10" presetClass="exit" presetSubtype="0" fill="hold" grpId="0" nodeType="afterEffect">
                                  <p:stCondLst>
                                    <p:cond delay="0"/>
                                  </p:stCondLst>
                                  <p:childTnLst>
                                    <p:animEffect transition="out" filter="fade">
                                      <p:cBhvr>
                                        <p:cTn id="88" dur="500"/>
                                        <p:tgtEl>
                                          <p:spTgt spid="125"/>
                                        </p:tgtEl>
                                      </p:cBhvr>
                                    </p:animEffect>
                                    <p:set>
                                      <p:cBhvr>
                                        <p:cTn id="89" dur="1" fill="hold">
                                          <p:stCondLst>
                                            <p:cond delay="499"/>
                                          </p:stCondLst>
                                        </p:cTn>
                                        <p:tgtEl>
                                          <p:spTgt spid="125"/>
                                        </p:tgtEl>
                                        <p:attrNameLst>
                                          <p:attrName>style.visibility</p:attrName>
                                        </p:attrNameLst>
                                      </p:cBhvr>
                                      <p:to>
                                        <p:strVal val="hidden"/>
                                      </p:to>
                                    </p:set>
                                  </p:childTnLst>
                                </p:cTn>
                              </p:par>
                            </p:childTnLst>
                          </p:cTn>
                        </p:par>
                        <p:par>
                          <p:cTn id="90" fill="hold">
                            <p:stCondLst>
                              <p:cond delay="8721"/>
                            </p:stCondLst>
                            <p:childTnLst>
                              <p:par>
                                <p:cTn id="91" presetID="10" presetClass="entr" presetSubtype="0" fill="hold" nodeType="afterEffect">
                                  <p:stCondLst>
                                    <p:cond delay="0"/>
                                  </p:stCondLst>
                                  <p:childTnLst>
                                    <p:set>
                                      <p:cBhvr>
                                        <p:cTn id="92" dur="1" fill="hold">
                                          <p:stCondLst>
                                            <p:cond delay="0"/>
                                          </p:stCondLst>
                                        </p:cTn>
                                        <p:tgtEl>
                                          <p:spTgt spid="140"/>
                                        </p:tgtEl>
                                        <p:attrNameLst>
                                          <p:attrName>style.visibility</p:attrName>
                                        </p:attrNameLst>
                                      </p:cBhvr>
                                      <p:to>
                                        <p:strVal val="visible"/>
                                      </p:to>
                                    </p:set>
                                    <p:animEffect transition="in" filter="fade">
                                      <p:cBhvr>
                                        <p:cTn id="93" dur="250"/>
                                        <p:tgtEl>
                                          <p:spTgt spid="140"/>
                                        </p:tgtEl>
                                      </p:cBhvr>
                                    </p:animEffect>
                                  </p:childTnLst>
                                </p:cTn>
                              </p:par>
                            </p:childTnLst>
                          </p:cTn>
                        </p:par>
                        <p:par>
                          <p:cTn id="94" fill="hold">
                            <p:stCondLst>
                              <p:cond delay="8971"/>
                            </p:stCondLst>
                            <p:childTnLst>
                              <p:par>
                                <p:cTn id="95" presetID="10" presetClass="exit" presetSubtype="0" fill="hold" nodeType="afterEffect">
                                  <p:stCondLst>
                                    <p:cond delay="0"/>
                                  </p:stCondLst>
                                  <p:childTnLst>
                                    <p:animEffect transition="out" filter="fade">
                                      <p:cBhvr>
                                        <p:cTn id="96" dur="500"/>
                                        <p:tgtEl>
                                          <p:spTgt spid="89"/>
                                        </p:tgtEl>
                                      </p:cBhvr>
                                    </p:animEffect>
                                    <p:set>
                                      <p:cBhvr>
                                        <p:cTn id="97" dur="1" fill="hold">
                                          <p:stCondLst>
                                            <p:cond delay="499"/>
                                          </p:stCondLst>
                                        </p:cTn>
                                        <p:tgtEl>
                                          <p:spTgt spid="89"/>
                                        </p:tgtEl>
                                        <p:attrNameLst>
                                          <p:attrName>style.visibility</p:attrName>
                                        </p:attrNameLst>
                                      </p:cBhvr>
                                      <p:to>
                                        <p:strVal val="hidden"/>
                                      </p:to>
                                    </p:set>
                                  </p:childTnLst>
                                </p:cTn>
                              </p:par>
                            </p:childTnLst>
                          </p:cTn>
                        </p:par>
                        <p:par>
                          <p:cTn id="98" fill="hold">
                            <p:stCondLst>
                              <p:cond delay="9471"/>
                            </p:stCondLst>
                            <p:childTnLst>
                              <p:par>
                                <p:cTn id="99" presetID="10" presetClass="exit" presetSubtype="0" fill="hold" grpId="0" nodeType="afterEffect">
                                  <p:stCondLst>
                                    <p:cond delay="0"/>
                                  </p:stCondLst>
                                  <p:childTnLst>
                                    <p:animEffect transition="out" filter="fade">
                                      <p:cBhvr>
                                        <p:cTn id="100" dur="500"/>
                                        <p:tgtEl>
                                          <p:spTgt spid="86"/>
                                        </p:tgtEl>
                                      </p:cBhvr>
                                    </p:animEffect>
                                    <p:set>
                                      <p:cBhvr>
                                        <p:cTn id="101" dur="1" fill="hold">
                                          <p:stCondLst>
                                            <p:cond delay="499"/>
                                          </p:stCondLst>
                                        </p:cTn>
                                        <p:tgtEl>
                                          <p:spTgt spid="86"/>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3"/>
                                        </p:tgtEl>
                                      </p:cBhvr>
                                    </p:animEffect>
                                    <p:set>
                                      <p:cBhvr>
                                        <p:cTn id="106" dur="1" fill="hold">
                                          <p:stCondLst>
                                            <p:cond delay="499"/>
                                          </p:stCondLst>
                                        </p:cTn>
                                        <p:tgtEl>
                                          <p:spTgt spid="3"/>
                                        </p:tgtEl>
                                        <p:attrNameLst>
                                          <p:attrName>style.visibility</p:attrName>
                                        </p:attrNameLst>
                                      </p:cBhvr>
                                      <p:to>
                                        <p:strVal val="hidden"/>
                                      </p:to>
                                    </p:set>
                                  </p:childTnLst>
                                </p:cTn>
                              </p:par>
                              <p:par>
                                <p:cTn id="107" presetID="10" presetClass="entr" presetSubtype="0" fill="hold" grpId="1" nodeType="withEffect">
                                  <p:stCondLst>
                                    <p:cond delay="0"/>
                                  </p:stCondLst>
                                  <p:childTnLst>
                                    <p:set>
                                      <p:cBhvr>
                                        <p:cTn id="108" dur="1" fill="hold">
                                          <p:stCondLst>
                                            <p:cond delay="0"/>
                                          </p:stCondLst>
                                        </p:cTn>
                                        <p:tgtEl>
                                          <p:spTgt spid="141"/>
                                        </p:tgtEl>
                                        <p:attrNameLst>
                                          <p:attrName>style.visibility</p:attrName>
                                        </p:attrNameLst>
                                      </p:cBhvr>
                                      <p:to>
                                        <p:strVal val="visible"/>
                                      </p:to>
                                    </p:set>
                                    <p:animEffect transition="in" filter="fade">
                                      <p:cBhvr>
                                        <p:cTn id="109" dur="500"/>
                                        <p:tgtEl>
                                          <p:spTgt spid="141"/>
                                        </p:tgtEl>
                                      </p:cBhvr>
                                    </p:animEffect>
                                  </p:childTnLst>
                                </p:cTn>
                              </p:par>
                            </p:childTnLst>
                          </p:cTn>
                        </p:par>
                        <p:par>
                          <p:cTn id="110" fill="hold">
                            <p:stCondLst>
                              <p:cond delay="500"/>
                            </p:stCondLst>
                            <p:childTnLst>
                              <p:par>
                                <p:cTn id="111" presetID="6" presetClass="emph" presetSubtype="0" fill="hold" grpId="0" nodeType="afterEffect">
                                  <p:stCondLst>
                                    <p:cond delay="0"/>
                                  </p:stCondLst>
                                  <p:childTnLst>
                                    <p:animScale>
                                      <p:cBhvr>
                                        <p:cTn id="112" dur="2000" fill="hold"/>
                                        <p:tgtEl>
                                          <p:spTgt spid="141"/>
                                        </p:tgtEl>
                                      </p:cBhvr>
                                      <p:by x="150000" y="150000"/>
                                    </p:animScale>
                                  </p:childTnLst>
                                </p:cTn>
                              </p:par>
                              <p:par>
                                <p:cTn id="113" presetID="1" presetClass="mediacall" presetSubtype="0" fill="hold" nodeType="withEffect">
                                  <p:stCondLst>
                                    <p:cond delay="0"/>
                                  </p:stCondLst>
                                  <p:childTnLst>
                                    <p:cmd type="call" cmd="playFrom(0.0)">
                                      <p:cBhvr>
                                        <p:cTn id="114" dur="6611" fill="hold"/>
                                        <p:tgtEl>
                                          <p:spTgt spid="1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3469">
                <p:cTn id="115" fill="hold" display="0">
                  <p:stCondLst>
                    <p:cond delay="indefinite"/>
                  </p:stCondLst>
                  <p:endCondLst>
                    <p:cond evt="onStopAudio" delay="0">
                      <p:tgtEl>
                        <p:sldTgt/>
                      </p:tgtEl>
                    </p:cond>
                  </p:endCondLst>
                </p:cTn>
                <p:tgtEl>
                  <p:spTgt spid="116"/>
                </p:tgtEl>
              </p:cMediaNode>
            </p:audio>
            <p:audio>
              <p:cMediaNode vol="26531">
                <p:cTn id="116" fill="hold" display="0">
                  <p:stCondLst>
                    <p:cond delay="indefinite"/>
                  </p:stCondLst>
                  <p:endCondLst>
                    <p:cond evt="onStopAudio" delay="0">
                      <p:tgtEl>
                        <p:sldTgt/>
                      </p:tgtEl>
                    </p:cond>
                  </p:endCondLst>
                </p:cTn>
                <p:tgtEl>
                  <p:spTgt spid="142"/>
                </p:tgtEl>
              </p:cMediaNode>
            </p:audio>
          </p:childTnLst>
        </p:cTn>
      </p:par>
    </p:tnLst>
    <p:bldLst>
      <p:bldP spid="3" grpId="0"/>
      <p:bldP spid="86" grpId="0" animBg="1"/>
      <p:bldP spid="117" grpId="0" animBg="1"/>
      <p:bldP spid="118" grpId="0" animBg="1"/>
      <p:bldP spid="119" grpId="0" animBg="1"/>
      <p:bldP spid="120" grpId="0" animBg="1"/>
      <p:bldP spid="121" grpId="0" animBg="1"/>
      <p:bldP spid="122" grpId="0" animBg="1"/>
      <p:bldP spid="123" grpId="0" animBg="1"/>
      <p:bldP spid="125" grpId="0" animBg="1"/>
      <p:bldP spid="126" grpId="0" animBg="1"/>
      <p:bldP spid="141" grpId="0"/>
      <p:bldP spid="14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13"/>
          <p:cNvPicPr>
            <a:picLocks noChangeAspect="1"/>
          </p:cNvPicPr>
          <p:nvPr/>
        </p:nvPicPr>
        <p:blipFill>
          <a:blip r:embed="rId2"/>
          <a:stretch>
            <a:fillRect/>
          </a:stretch>
        </p:blipFill>
        <p:spPr>
          <a:xfrm>
            <a:off x="338455" y="497205"/>
            <a:ext cx="11161395" cy="2846070"/>
          </a:xfrm>
          <a:prstGeom prst="rect">
            <a:avLst/>
          </a:prstGeom>
        </p:spPr>
      </p:pic>
      <p:pic>
        <p:nvPicPr>
          <p:cNvPr id="3" name="图片 2" descr="14"/>
          <p:cNvPicPr>
            <a:picLocks noChangeAspect="1"/>
          </p:cNvPicPr>
          <p:nvPr/>
        </p:nvPicPr>
        <p:blipFill>
          <a:blip r:embed="rId3"/>
          <a:stretch>
            <a:fillRect/>
          </a:stretch>
        </p:blipFill>
        <p:spPr>
          <a:xfrm>
            <a:off x="0" y="5693410"/>
            <a:ext cx="12192000" cy="1164590"/>
          </a:xfrm>
          <a:prstGeom prst="rect">
            <a:avLst/>
          </a:prstGeom>
        </p:spPr>
      </p:pic>
      <p:pic>
        <p:nvPicPr>
          <p:cNvPr id="18" name="图片 17" descr="12"/>
          <p:cNvPicPr>
            <a:picLocks noChangeAspect="1"/>
          </p:cNvPicPr>
          <p:nvPr/>
        </p:nvPicPr>
        <p:blipFill>
          <a:blip r:embed="rId4"/>
          <a:stretch>
            <a:fillRect/>
          </a:stretch>
        </p:blipFill>
        <p:spPr>
          <a:xfrm>
            <a:off x="2581275" y="4749800"/>
            <a:ext cx="7030085" cy="1939925"/>
          </a:xfrm>
          <a:prstGeom prst="rect">
            <a:avLst/>
          </a:prstGeom>
        </p:spPr>
      </p:pic>
      <p:pic>
        <p:nvPicPr>
          <p:cNvPr id="6" name="Picture 5">
            <a:extLst>
              <a:ext uri="{FF2B5EF4-FFF2-40B4-BE49-F238E27FC236}">
                <a16:creationId xmlns:a16="http://schemas.microsoft.com/office/drawing/2014/main" id="{8C82C14E-CE47-357B-3995-37FFBEB7753E}"/>
              </a:ext>
            </a:extLst>
          </p:cNvPr>
          <p:cNvPicPr>
            <a:picLocks noChangeAspect="1"/>
          </p:cNvPicPr>
          <p:nvPr/>
        </p:nvPicPr>
        <p:blipFill>
          <a:blip r:embed="rId5"/>
          <a:stretch>
            <a:fillRect/>
          </a:stretch>
        </p:blipFill>
        <p:spPr>
          <a:xfrm>
            <a:off x="1139473" y="1803901"/>
            <a:ext cx="9559357" cy="3078747"/>
          </a:xfrm>
          <a:prstGeom prst="rect">
            <a:avLst/>
          </a:prstGeom>
        </p:spPr>
      </p:pic>
    </p:spTree>
    <p:extLst>
      <p:ext uri="{BB962C8B-B14F-4D97-AF65-F5344CB8AC3E}">
        <p14:creationId xmlns:p14="http://schemas.microsoft.com/office/powerpoint/2010/main" val="2164061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 name="Picture 39" descr="A picture containing text, shelf&#10;&#10;Description automatically generated">
            <a:extLst>
              <a:ext uri="{FF2B5EF4-FFF2-40B4-BE49-F238E27FC236}">
                <a16:creationId xmlns:a16="http://schemas.microsoft.com/office/drawing/2014/main" id="{8D1FEF41-8E32-4B8E-9CA2-640A7A102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4" name="Group 33">
            <a:extLst>
              <a:ext uri="{FF2B5EF4-FFF2-40B4-BE49-F238E27FC236}">
                <a16:creationId xmlns:a16="http://schemas.microsoft.com/office/drawing/2014/main" id="{D2E4F7C1-0CEC-4C80-9CC9-820B3DB69465}"/>
              </a:ext>
            </a:extLst>
          </p:cNvPr>
          <p:cNvGrpSpPr/>
          <p:nvPr/>
        </p:nvGrpSpPr>
        <p:grpSpPr>
          <a:xfrm>
            <a:off x="188905" y="0"/>
            <a:ext cx="6988849" cy="4362450"/>
            <a:chOff x="188905" y="493614"/>
            <a:chExt cx="6988849" cy="2629944"/>
          </a:xfrm>
        </p:grpSpPr>
        <p:grpSp>
          <p:nvGrpSpPr>
            <p:cNvPr id="35" name="Group 34">
              <a:extLst>
                <a:ext uri="{FF2B5EF4-FFF2-40B4-BE49-F238E27FC236}">
                  <a16:creationId xmlns:a16="http://schemas.microsoft.com/office/drawing/2014/main" id="{B1E9A468-E38A-44DB-A67D-8A93AEC374F6}"/>
                </a:ext>
              </a:extLst>
            </p:cNvPr>
            <p:cNvGrpSpPr/>
            <p:nvPr/>
          </p:nvGrpSpPr>
          <p:grpSpPr>
            <a:xfrm>
              <a:off x="188905" y="493614"/>
              <a:ext cx="6988849" cy="2275007"/>
              <a:chOff x="188905" y="493614"/>
              <a:chExt cx="6988849" cy="2275007"/>
            </a:xfrm>
          </p:grpSpPr>
          <p:sp>
            <p:nvSpPr>
              <p:cNvPr id="37" name="Rectangle: Rounded Corners 36">
                <a:extLst>
                  <a:ext uri="{FF2B5EF4-FFF2-40B4-BE49-F238E27FC236}">
                    <a16:creationId xmlns:a16="http://schemas.microsoft.com/office/drawing/2014/main" id="{AA0E05D2-1404-45FF-87D2-CFE62F7EE4EE}"/>
                  </a:ext>
                </a:extLst>
              </p:cNvPr>
              <p:cNvSpPr/>
              <p:nvPr/>
            </p:nvSpPr>
            <p:spPr>
              <a:xfrm>
                <a:off x="312868" y="590381"/>
                <a:ext cx="6864886" cy="2178240"/>
              </a:xfrm>
              <a:prstGeom prst="roundRect">
                <a:avLst/>
              </a:prstGeom>
              <a:solidFill>
                <a:srgbClr val="0070C0"/>
              </a:solidFill>
              <a:ln>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Rounded Corners 37">
                <a:extLst>
                  <a:ext uri="{FF2B5EF4-FFF2-40B4-BE49-F238E27FC236}">
                    <a16:creationId xmlns:a16="http://schemas.microsoft.com/office/drawing/2014/main" id="{279125FB-FCF6-423D-845C-D71FEE3D2786}"/>
                  </a:ext>
                </a:extLst>
              </p:cNvPr>
              <p:cNvSpPr/>
              <p:nvPr/>
            </p:nvSpPr>
            <p:spPr>
              <a:xfrm>
                <a:off x="188905" y="493614"/>
                <a:ext cx="6864886" cy="217824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Hộp Văn bản 6">
              <a:extLst>
                <a:ext uri="{FF2B5EF4-FFF2-40B4-BE49-F238E27FC236}">
                  <a16:creationId xmlns:a16="http://schemas.microsoft.com/office/drawing/2014/main" id="{41C9A74A-CBEE-42F9-85E8-8BDA548196DA}"/>
                </a:ext>
              </a:extLst>
            </p:cNvPr>
            <p:cNvSpPr txBox="1"/>
            <p:nvPr/>
          </p:nvSpPr>
          <p:spPr>
            <a:xfrm>
              <a:off x="400050" y="584884"/>
              <a:ext cx="6496051" cy="253867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đồ uống nào chứa nhiều đường cần ăn ít, chứa nhiều muối cần ăn hạn chế?</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Những thức ăn nào không cần sử dụng thêm gia vị chấm khi ăn?</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1" dirty="0" err="1">
                  <a:solidFill>
                    <a:srgbClr val="000000"/>
                  </a:solidFill>
                  <a:latin typeface="Calibri" panose="020F0502020204030204" pitchFamily="34" charset="0"/>
                  <a:cs typeface="Calibri" panose="020F0502020204030204" pitchFamily="34" charset="0"/>
                </a:rPr>
                <a:t>Nếu</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đã</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canh</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bữa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ăn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có</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cần</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uống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nước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lọc</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trong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ngày</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nữa</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không</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Vì</a:t>
              </a:r>
              <a:r>
                <a:rPr lang="en-US" sz="2800" b="1" dirty="0">
                  <a:solidFill>
                    <a:srgbClr val="000000"/>
                  </a:solidFill>
                  <a:latin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cs typeface="Calibri" panose="020F0502020204030204" pitchFamily="34" charset="0"/>
                </a:rPr>
                <a:t>sao</a:t>
              </a:r>
              <a:r>
                <a:rPr lang="en-US" sz="2800" b="1" dirty="0">
                  <a:solidFill>
                    <a:srgbClr val="000000"/>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39" name="Picture 38" descr="Application&#10;&#10;Description automatically generated with medium confidence">
            <a:extLst>
              <a:ext uri="{FF2B5EF4-FFF2-40B4-BE49-F238E27FC236}">
                <a16:creationId xmlns:a16="http://schemas.microsoft.com/office/drawing/2014/main" id="{F0093047-C648-4DC2-8328-F3A25FB763AF}"/>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10550" b="46120" l="38059" r="61860">
                        <a14:foregroundMark x1="53288" y1="10550" x2="53288" y2="10550"/>
                        <a14:foregroundMark x1="61860" y1="26839" x2="61860" y2="26839"/>
                      </a14:backgroundRemoval>
                    </a14:imgEffect>
                  </a14:imgLayer>
                </a14:imgProps>
              </a:ext>
              <a:ext uri="{28A0092B-C50C-407E-A947-70E740481C1C}">
                <a14:useLocalDpi xmlns:a14="http://schemas.microsoft.com/office/drawing/2010/main" val="0"/>
              </a:ext>
            </a:extLst>
          </a:blip>
          <a:srcRect l="35237" t="7198" r="36088" b="49468"/>
          <a:stretch/>
        </p:blipFill>
        <p:spPr>
          <a:xfrm>
            <a:off x="6353918" y="2350039"/>
            <a:ext cx="1773257" cy="1787027"/>
          </a:xfrm>
          <a:prstGeom prst="rect">
            <a:avLst/>
          </a:prstGeom>
        </p:spPr>
      </p:pic>
      <p:pic>
        <p:nvPicPr>
          <p:cNvPr id="2" name="Picture 1" descr="A picture containing toy, doll&#10;&#10;Description automatically generated">
            <a:extLst>
              <a:ext uri="{FF2B5EF4-FFF2-40B4-BE49-F238E27FC236}">
                <a16:creationId xmlns:a16="http://schemas.microsoft.com/office/drawing/2014/main" id="{C5C37BF3-2A22-40C8-C9F9-EAE9EC8D3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9050" y="4173674"/>
            <a:ext cx="4954535" cy="2512875"/>
          </a:xfrm>
          <a:prstGeom prst="rect">
            <a:avLst/>
          </a:prstGeom>
        </p:spPr>
      </p:pic>
      <p:pic>
        <p:nvPicPr>
          <p:cNvPr id="3" name="Picture 2">
            <a:extLst>
              <a:ext uri="{FF2B5EF4-FFF2-40B4-BE49-F238E27FC236}">
                <a16:creationId xmlns:a16="http://schemas.microsoft.com/office/drawing/2014/main" id="{402DBEF1-94EE-550B-55B4-9F39430C2F35}"/>
              </a:ext>
            </a:extLst>
          </p:cNvPr>
          <p:cNvPicPr>
            <a:picLocks noChangeAspect="1"/>
          </p:cNvPicPr>
          <p:nvPr/>
        </p:nvPicPr>
        <p:blipFill>
          <a:blip r:embed="rId6"/>
          <a:stretch>
            <a:fillRect/>
          </a:stretch>
        </p:blipFill>
        <p:spPr>
          <a:xfrm>
            <a:off x="7390054" y="-191806"/>
            <a:ext cx="4669941" cy="3755461"/>
          </a:xfrm>
          <a:prstGeom prst="rect">
            <a:avLst/>
          </a:prstGeom>
        </p:spPr>
      </p:pic>
    </p:spTree>
    <p:extLst>
      <p:ext uri="{BB962C8B-B14F-4D97-AF65-F5344CB8AC3E}">
        <p14:creationId xmlns:p14="http://schemas.microsoft.com/office/powerpoint/2010/main" val="3344536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B610BB2-8CD8-4433-B3EA-836DE5D189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couple of dolls holding balloons&#10;&#10;Description automatically generated with low confidence">
            <a:extLst>
              <a:ext uri="{FF2B5EF4-FFF2-40B4-BE49-F238E27FC236}">
                <a16:creationId xmlns:a16="http://schemas.microsoft.com/office/drawing/2014/main" id="{980B55C1-C317-4DDC-AA97-9BFC3ADBB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357" y="1026817"/>
            <a:ext cx="6596293" cy="6596293"/>
          </a:xfrm>
          <a:prstGeom prst="rect">
            <a:avLst/>
          </a:prstGeom>
        </p:spPr>
      </p:pic>
      <p:grpSp>
        <p:nvGrpSpPr>
          <p:cNvPr id="13" name="Group 12">
            <a:extLst>
              <a:ext uri="{FF2B5EF4-FFF2-40B4-BE49-F238E27FC236}">
                <a16:creationId xmlns:a16="http://schemas.microsoft.com/office/drawing/2014/main" id="{ACACEFE8-6E15-4AD9-AD63-BAE64F389915}"/>
              </a:ext>
            </a:extLst>
          </p:cNvPr>
          <p:cNvGrpSpPr/>
          <p:nvPr/>
        </p:nvGrpSpPr>
        <p:grpSpPr>
          <a:xfrm>
            <a:off x="8735999" y="3179981"/>
            <a:ext cx="2884467" cy="2618444"/>
            <a:chOff x="8176431" y="3179981"/>
            <a:chExt cx="2884467" cy="2618444"/>
          </a:xfrm>
        </p:grpSpPr>
        <p:pic>
          <p:nvPicPr>
            <p:cNvPr id="8" name="Picture 7" descr="A picture containing circle&#10;&#10;Description automatically generated">
              <a:extLst>
                <a:ext uri="{FF2B5EF4-FFF2-40B4-BE49-F238E27FC236}">
                  <a16:creationId xmlns:a16="http://schemas.microsoft.com/office/drawing/2014/main" id="{30206F37-8E6D-4B63-9A64-33B1B101B1BF}"/>
                </a:ext>
              </a:extLst>
            </p:cNvPr>
            <p:cNvPicPr>
              <a:picLocks noChangeAspect="1"/>
            </p:cNvPicPr>
            <p:nvPr/>
          </p:nvPicPr>
          <p:blipFill rotWithShape="1">
            <a:blip r:embed="rId4">
              <a:extLst>
                <a:ext uri="{28A0092B-C50C-407E-A947-70E740481C1C}">
                  <a14:useLocalDpi xmlns:a14="http://schemas.microsoft.com/office/drawing/2010/main" val="0"/>
                </a:ext>
              </a:extLst>
            </a:blip>
            <a:srcRect l="32525" b="50000"/>
            <a:stretch/>
          </p:blipFill>
          <p:spPr>
            <a:xfrm rot="1585570">
              <a:off x="8176431" y="3179981"/>
              <a:ext cx="2884467" cy="2618444"/>
            </a:xfrm>
            <a:prstGeom prst="rect">
              <a:avLst/>
            </a:prstGeom>
          </p:spPr>
        </p:pic>
        <p:sp>
          <p:nvSpPr>
            <p:cNvPr id="12" name="TextBox 11">
              <a:extLst>
                <a:ext uri="{FF2B5EF4-FFF2-40B4-BE49-F238E27FC236}">
                  <a16:creationId xmlns:a16="http://schemas.microsoft.com/office/drawing/2014/main" id="{ADE6FDD6-9E79-4351-B7AA-3117777C07F6}"/>
                </a:ext>
              </a:extLst>
            </p:cNvPr>
            <p:cNvSpPr txBox="1"/>
            <p:nvPr/>
          </p:nvSpPr>
          <p:spPr>
            <a:xfrm>
              <a:off x="8767391" y="3612040"/>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Nhận xét</a:t>
              </a:r>
            </a:p>
          </p:txBody>
        </p:sp>
      </p:grpSp>
      <p:grpSp>
        <p:nvGrpSpPr>
          <p:cNvPr id="19" name="Group 18">
            <a:extLst>
              <a:ext uri="{FF2B5EF4-FFF2-40B4-BE49-F238E27FC236}">
                <a16:creationId xmlns:a16="http://schemas.microsoft.com/office/drawing/2014/main" id="{249DE5EB-9CF8-41A2-B377-C90EA47513F7}"/>
              </a:ext>
            </a:extLst>
          </p:cNvPr>
          <p:cNvGrpSpPr/>
          <p:nvPr/>
        </p:nvGrpSpPr>
        <p:grpSpPr>
          <a:xfrm>
            <a:off x="238420" y="0"/>
            <a:ext cx="3224320" cy="4569074"/>
            <a:chOff x="54029" y="0"/>
            <a:chExt cx="3224320" cy="4569074"/>
          </a:xfrm>
        </p:grpSpPr>
        <p:pic>
          <p:nvPicPr>
            <p:cNvPr id="15" name="Picture 14" descr="A group of cell phones&#10;&#10;Description automatically generated with medium confidence">
              <a:extLst>
                <a:ext uri="{FF2B5EF4-FFF2-40B4-BE49-F238E27FC236}">
                  <a16:creationId xmlns:a16="http://schemas.microsoft.com/office/drawing/2014/main" id="{00555BD5-E439-4A64-B848-87D73D6E0EE6}"/>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r="24080" b="69687"/>
            <a:stretch/>
          </p:blipFill>
          <p:spPr>
            <a:xfrm>
              <a:off x="54029" y="0"/>
              <a:ext cx="3224320" cy="4569074"/>
            </a:xfrm>
            <a:prstGeom prst="rect">
              <a:avLst/>
            </a:prstGeom>
          </p:spPr>
        </p:pic>
        <p:grpSp>
          <p:nvGrpSpPr>
            <p:cNvPr id="16" name="Group 15">
              <a:extLst>
                <a:ext uri="{FF2B5EF4-FFF2-40B4-BE49-F238E27FC236}">
                  <a16:creationId xmlns:a16="http://schemas.microsoft.com/office/drawing/2014/main" id="{B1FE26A7-DBA7-4E79-9858-8B708194D39A}"/>
                </a:ext>
              </a:extLst>
            </p:cNvPr>
            <p:cNvGrpSpPr/>
            <p:nvPr/>
          </p:nvGrpSpPr>
          <p:grpSpPr>
            <a:xfrm>
              <a:off x="629310" y="1463490"/>
              <a:ext cx="1884084" cy="2677657"/>
              <a:chOff x="7026460" y="2579491"/>
              <a:chExt cx="4129874" cy="2677657"/>
            </a:xfrm>
          </p:grpSpPr>
          <p:sp>
            <p:nvSpPr>
              <p:cNvPr id="17" name="TextBox 16">
                <a:extLst>
                  <a:ext uri="{FF2B5EF4-FFF2-40B4-BE49-F238E27FC236}">
                    <a16:creationId xmlns:a16="http://schemas.microsoft.com/office/drawing/2014/main" id="{8C2449C1-52DD-4697-9451-1A1A7263DE68}"/>
                  </a:ext>
                </a:extLst>
              </p:cNvPr>
              <p:cNvSpPr txBox="1"/>
              <p:nvPr/>
            </p:nvSpPr>
            <p:spPr>
              <a:xfrm>
                <a:off x="7026460" y="2579492"/>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w="127000">
                      <a:solidFill>
                        <a:prstClr val="white"/>
                      </a:solid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rPr>
                  <a:t>Trình bày trước lớp</a:t>
                </a:r>
              </a:p>
            </p:txBody>
          </p:sp>
          <p:sp>
            <p:nvSpPr>
              <p:cNvPr id="18" name="TextBox 17">
                <a:extLst>
                  <a:ext uri="{FF2B5EF4-FFF2-40B4-BE49-F238E27FC236}">
                    <a16:creationId xmlns:a16="http://schemas.microsoft.com/office/drawing/2014/main" id="{D43FA3F6-9771-4A5F-8A1D-DBCF0A2EA249}"/>
                  </a:ext>
                </a:extLst>
              </p:cNvPr>
              <p:cNvSpPr txBox="1"/>
              <p:nvPr/>
            </p:nvSpPr>
            <p:spPr>
              <a:xfrm>
                <a:off x="7026460" y="2579491"/>
                <a:ext cx="4129874"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solidFill>
                        <a:sysClr val="windowText" lastClr="000000"/>
                      </a:solidFill>
                    </a:ln>
                    <a:solidFill>
                      <a:srgbClr val="FFCC00"/>
                    </a:solidFill>
                    <a:effectLst/>
                    <a:uLnTx/>
                    <a:uFillTx/>
                    <a:latin typeface="Calibri" panose="020F0502020204030204"/>
                    <a:ea typeface="+mn-ea"/>
                    <a:cs typeface="+mn-cs"/>
                  </a:rPr>
                  <a:t>Trình bày trước lớp</a:t>
                </a:r>
              </a:p>
            </p:txBody>
          </p:sp>
        </p:grpSp>
      </p:grpSp>
      <p:grpSp>
        <p:nvGrpSpPr>
          <p:cNvPr id="14" name="Group 13">
            <a:extLst>
              <a:ext uri="{FF2B5EF4-FFF2-40B4-BE49-F238E27FC236}">
                <a16:creationId xmlns:a16="http://schemas.microsoft.com/office/drawing/2014/main" id="{331C5D38-58FB-4E67-86E8-6EC4277E33E5}"/>
              </a:ext>
            </a:extLst>
          </p:cNvPr>
          <p:cNvGrpSpPr/>
          <p:nvPr/>
        </p:nvGrpSpPr>
        <p:grpSpPr>
          <a:xfrm>
            <a:off x="2293651" y="3733142"/>
            <a:ext cx="2541768" cy="2574067"/>
            <a:chOff x="1734083" y="3733142"/>
            <a:chExt cx="2541768" cy="2574067"/>
          </a:xfrm>
        </p:grpSpPr>
        <p:pic>
          <p:nvPicPr>
            <p:cNvPr id="5" name="Picture 4" descr="A picture containing circle&#10;&#10;Description automatically generated">
              <a:extLst>
                <a:ext uri="{FF2B5EF4-FFF2-40B4-BE49-F238E27FC236}">
                  <a16:creationId xmlns:a16="http://schemas.microsoft.com/office/drawing/2014/main" id="{EB5583E9-C708-4B94-B2C6-11867F880C0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37969"/>
            <a:stretch/>
          </p:blipFill>
          <p:spPr>
            <a:xfrm rot="4908972" flipH="1">
              <a:off x="1717933" y="3749292"/>
              <a:ext cx="2574067" cy="2541768"/>
            </a:xfrm>
            <a:prstGeom prst="rect">
              <a:avLst/>
            </a:prstGeom>
          </p:spPr>
        </p:pic>
        <p:sp>
          <p:nvSpPr>
            <p:cNvPr id="11" name="TextBox 10">
              <a:extLst>
                <a:ext uri="{FF2B5EF4-FFF2-40B4-BE49-F238E27FC236}">
                  <a16:creationId xmlns:a16="http://schemas.microsoft.com/office/drawing/2014/main" id="{C91F3CC4-B1BB-4BAE-99CC-AE5508599694}"/>
                </a:ext>
              </a:extLst>
            </p:cNvPr>
            <p:cNvSpPr txBox="1"/>
            <p:nvPr/>
          </p:nvSpPr>
          <p:spPr>
            <a:xfrm>
              <a:off x="1873045" y="4324963"/>
              <a:ext cx="205002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solidFill>
                      <a:sysClr val="windowText" lastClr="000000"/>
                    </a:solidFill>
                  </a:ln>
                  <a:solidFill>
                    <a:prstClr val="white"/>
                  </a:solidFill>
                  <a:effectLst/>
                  <a:uLnTx/>
                  <a:uFillTx/>
                  <a:latin typeface="Calibri" panose="020F0502020204030204"/>
                  <a:ea typeface="+mn-ea"/>
                  <a:cs typeface="+mn-cs"/>
                </a:rPr>
                <a:t>Trình bày</a:t>
              </a:r>
            </a:p>
          </p:txBody>
        </p:sp>
      </p:grpSp>
    </p:spTree>
    <p:extLst>
      <p:ext uri="{BB962C8B-B14F-4D97-AF65-F5344CB8AC3E}">
        <p14:creationId xmlns:p14="http://schemas.microsoft.com/office/powerpoint/2010/main" val="383061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1500"/>
                            </p:stCondLst>
                            <p:childTnLst>
                              <p:par>
                                <p:cTn id="12" presetID="22" presetClass="entr" presetSubtype="4"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1951F09-C641-8FED-DA62-1CCD567A8086}"/>
              </a:ext>
            </a:extLst>
          </p:cNvPr>
          <p:cNvGrpSpPr/>
          <p:nvPr/>
        </p:nvGrpSpPr>
        <p:grpSpPr>
          <a:xfrm>
            <a:off x="828246" y="623060"/>
            <a:ext cx="9626886" cy="1234315"/>
            <a:chOff x="1062408" y="2539999"/>
            <a:chExt cx="10219585" cy="1983837"/>
          </a:xfrm>
        </p:grpSpPr>
        <p:grpSp>
          <p:nvGrpSpPr>
            <p:cNvPr id="4" name="Group 3">
              <a:extLst>
                <a:ext uri="{FF2B5EF4-FFF2-40B4-BE49-F238E27FC236}">
                  <a16:creationId xmlns:a16="http://schemas.microsoft.com/office/drawing/2014/main" id="{ABC3082C-1E5D-12A8-2EF5-7AC2AEC0952A}"/>
                </a:ext>
              </a:extLst>
            </p:cNvPr>
            <p:cNvGrpSpPr/>
            <p:nvPr/>
          </p:nvGrpSpPr>
          <p:grpSpPr>
            <a:xfrm>
              <a:off x="1062408" y="2539999"/>
              <a:ext cx="10219585" cy="1983837"/>
              <a:chOff x="986208" y="774696"/>
              <a:chExt cx="10219585" cy="5631539"/>
            </a:xfrm>
          </p:grpSpPr>
          <p:grpSp>
            <p:nvGrpSpPr>
              <p:cNvPr id="6" name="Group 5">
                <a:extLst>
                  <a:ext uri="{FF2B5EF4-FFF2-40B4-BE49-F238E27FC236}">
                    <a16:creationId xmlns:a16="http://schemas.microsoft.com/office/drawing/2014/main" id="{56649C30-6941-E9BE-D9A4-9D2A0AA9084F}"/>
                  </a:ext>
                </a:extLst>
              </p:cNvPr>
              <p:cNvGrpSpPr/>
              <p:nvPr/>
            </p:nvGrpSpPr>
            <p:grpSpPr>
              <a:xfrm>
                <a:off x="986208" y="774696"/>
                <a:ext cx="10219585" cy="5631539"/>
                <a:chOff x="986208" y="774696"/>
                <a:chExt cx="10219585" cy="5631539"/>
              </a:xfrm>
            </p:grpSpPr>
            <p:sp>
              <p:nvSpPr>
                <p:cNvPr id="8" name="Rectangle: Rounded Corners 7">
                  <a:extLst>
                    <a:ext uri="{FF2B5EF4-FFF2-40B4-BE49-F238E27FC236}">
                      <a16:creationId xmlns:a16="http://schemas.microsoft.com/office/drawing/2014/main" id="{3C7D4DD0-B95F-8042-49C8-092715E31E3A}"/>
                    </a:ext>
                  </a:extLst>
                </p:cNvPr>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9960C94C-D39E-8FD4-4A59-6009E10F9089}"/>
                    </a:ext>
                  </a:extLst>
                </p:cNvPr>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7" name="标题 1">
                <a:extLst>
                  <a:ext uri="{FF2B5EF4-FFF2-40B4-BE49-F238E27FC236}">
                    <a16:creationId xmlns:a16="http://schemas.microsoft.com/office/drawing/2014/main" id="{4A9AB49A-A3E3-CF6C-4794-AE581E30FFDB}"/>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5" name="Rectangle 4">
              <a:extLst>
                <a:ext uri="{FF2B5EF4-FFF2-40B4-BE49-F238E27FC236}">
                  <a16:creationId xmlns:a16="http://schemas.microsoft.com/office/drawing/2014/main" id="{5FB8DCF9-D219-1330-CA35-C4CA4DBE5214}"/>
                </a:ext>
              </a:extLst>
            </p:cNvPr>
            <p:cNvSpPr/>
            <p:nvPr/>
          </p:nvSpPr>
          <p:spPr>
            <a:xfrm>
              <a:off x="1352551" y="2826342"/>
              <a:ext cx="9476463" cy="130384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Những thức ăn đồ uống nào chứa nhiều đường cần ăn ít, chứa nhiều muối cần ăn hạn chế?</a:t>
              </a:r>
            </a:p>
          </p:txBody>
        </p:sp>
      </p:grpSp>
      <p:sp>
        <p:nvSpPr>
          <p:cNvPr id="10" name="TextBox 9">
            <a:extLst>
              <a:ext uri="{FF2B5EF4-FFF2-40B4-BE49-F238E27FC236}">
                <a16:creationId xmlns:a16="http://schemas.microsoft.com/office/drawing/2014/main" id="{CC78EAE4-9B3D-D6B0-2399-75128F1D654A}"/>
              </a:ext>
            </a:extLst>
          </p:cNvPr>
          <p:cNvSpPr txBox="1"/>
          <p:nvPr/>
        </p:nvSpPr>
        <p:spPr>
          <a:xfrm>
            <a:off x="1769927" y="2519398"/>
            <a:ext cx="9126673" cy="2554545"/>
          </a:xfrm>
          <a:custGeom>
            <a:avLst/>
            <a:gdLst>
              <a:gd name="connsiteX0" fmla="*/ 0 w 9126673"/>
              <a:gd name="connsiteY0" fmla="*/ 0 h 2554545"/>
              <a:gd name="connsiteX1" fmla="*/ 9126673 w 9126673"/>
              <a:gd name="connsiteY1" fmla="*/ 0 h 2554545"/>
              <a:gd name="connsiteX2" fmla="*/ 9126673 w 9126673"/>
              <a:gd name="connsiteY2" fmla="*/ 2554545 h 2554545"/>
              <a:gd name="connsiteX3" fmla="*/ 0 w 9126673"/>
              <a:gd name="connsiteY3" fmla="*/ 2554545 h 2554545"/>
              <a:gd name="connsiteX4" fmla="*/ 0 w 9126673"/>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673" h="2554545" fill="none" extrusionOk="0">
                <a:moveTo>
                  <a:pt x="0" y="0"/>
                </a:moveTo>
                <a:cubicBezTo>
                  <a:pt x="3100351" y="5222"/>
                  <a:pt x="7956967" y="24918"/>
                  <a:pt x="9126673" y="0"/>
                </a:cubicBezTo>
                <a:cubicBezTo>
                  <a:pt x="8965428" y="837733"/>
                  <a:pt x="9082913" y="1383476"/>
                  <a:pt x="9126673" y="2554545"/>
                </a:cubicBezTo>
                <a:cubicBezTo>
                  <a:pt x="5767901" y="2389784"/>
                  <a:pt x="2085447" y="2672695"/>
                  <a:pt x="0" y="2554545"/>
                </a:cubicBezTo>
                <a:cubicBezTo>
                  <a:pt x="-55725" y="1859262"/>
                  <a:pt x="17072" y="437056"/>
                  <a:pt x="0" y="0"/>
                </a:cubicBezTo>
                <a:close/>
              </a:path>
              <a:path w="9126673" h="2554545" stroke="0" extrusionOk="0">
                <a:moveTo>
                  <a:pt x="0" y="0"/>
                </a:moveTo>
                <a:cubicBezTo>
                  <a:pt x="3397467" y="11849"/>
                  <a:pt x="4803575" y="-161459"/>
                  <a:pt x="9126673" y="0"/>
                </a:cubicBezTo>
                <a:cubicBezTo>
                  <a:pt x="9129803" y="1191849"/>
                  <a:pt x="9025497" y="1724527"/>
                  <a:pt x="9126673" y="2554545"/>
                </a:cubicBezTo>
                <a:cubicBezTo>
                  <a:pt x="5108838" y="2408685"/>
                  <a:pt x="1927106"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Các loại thực phẩm có chứa nhiều đường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bánh kẹo, sữa có đường, nước ngọt,... cần ăn ít</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p>
          <a:p>
            <a:pPr marL="342900" lvl="0" indent="-342900" algn="just">
              <a:buFont typeface="Arial" panose="020B0604020202020204" pitchFamily="34" charset="0"/>
              <a:buChar char="•"/>
            </a:pPr>
            <a:r>
              <a:rPr lang="en-US" sz="3200" b="1"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3200" b="1" dirty="0">
                <a:solidFill>
                  <a:prstClr val="black"/>
                </a:solidFill>
                <a:latin typeface="Cambria" panose="02040503050406030204" pitchFamily="18" charset="0"/>
                <a:ea typeface="Cambria" panose="02040503050406030204" pitchFamily="18" charset="0"/>
                <a:cs typeface="Calibri" panose="020F0502020204030204" pitchFamily="34" charset="0"/>
              </a:rPr>
              <a:t>ác thức ăn chứa nhiều muối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như thức ăn nhanh, đồ hộp, đồ ăn vặt,... chứa nhiều muối cần ăn hạn chế.</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Freeform: Shape 34">
            <a:extLst>
              <a:ext uri="{FF2B5EF4-FFF2-40B4-BE49-F238E27FC236}">
                <a16:creationId xmlns:a16="http://schemas.microsoft.com/office/drawing/2014/main" id="{4610A1D5-C5F0-6507-1D04-82271CD27FCD}"/>
              </a:ext>
            </a:extLst>
          </p:cNvPr>
          <p:cNvSpPr/>
          <p:nvPr/>
        </p:nvSpPr>
        <p:spPr>
          <a:xfrm>
            <a:off x="955062" y="1808175"/>
            <a:ext cx="922541" cy="65837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2642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646</Words>
  <Application>Microsoft Office PowerPoint</Application>
  <PresentationFormat>Widescreen</PresentationFormat>
  <Paragraphs>87</Paragraphs>
  <Slides>15</Slides>
  <Notes>0</Notes>
  <HiddenSlides>0</HiddenSlides>
  <MMClips>6</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15</vt:i4>
      </vt:variant>
    </vt:vector>
  </HeadingPairs>
  <TitlesOfParts>
    <vt:vector size="32" baseType="lpstr">
      <vt:lpstr>等线</vt:lpstr>
      <vt:lpstr>等线 Light</vt:lpstr>
      <vt:lpstr>微软雅黑</vt:lpstr>
      <vt:lpstr>#9Slide03 Arima Madurai Medium</vt:lpstr>
      <vt:lpstr>.VnBlack</vt:lpstr>
      <vt:lpstr>Arial</vt:lpstr>
      <vt:lpstr>Calibri</vt:lpstr>
      <vt:lpstr>Calibri Light</vt:lpstr>
      <vt:lpstr>Cambria</vt:lpstr>
      <vt:lpstr>Times New Roman</vt:lpstr>
      <vt:lpstr>UTM Avo</vt:lpstr>
      <vt:lpstr>仓耳章鱼小丸子体 W01</vt:lpstr>
      <vt:lpstr>Office 主题​​</vt:lpstr>
      <vt:lpstr>1_Office Theme</vt:lpstr>
      <vt:lpstr>Office Theme</vt:lpstr>
      <vt:lpstr>2_Office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21</cp:revision>
  <dcterms:created xsi:type="dcterms:W3CDTF">2023-11-13T01:39:31Z</dcterms:created>
  <dcterms:modified xsi:type="dcterms:W3CDTF">2026-04-15T13:46:04Z</dcterms:modified>
</cp:coreProperties>
</file>