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1" r:id="rId3"/>
    <p:sldId id="261" r:id="rId4"/>
    <p:sldId id="267" r:id="rId5"/>
    <p:sldId id="287" r:id="rId6"/>
    <p:sldId id="286" r:id="rId7"/>
    <p:sldId id="288" r:id="rId8"/>
    <p:sldId id="312" r:id="rId9"/>
    <p:sldId id="314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83F9-173B-46F7-AB80-6643F07BD888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DC9D-09BF-4B8E-A14E-1DAB65A0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5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0BE2-2C45-469A-46E4-7F56A6AF3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8E716-63DF-AE61-13FA-05B81156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8456B-E3AE-53F7-9F34-9E3E7B13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F822-0B77-8E0B-8A38-3326B4C1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5E97-3431-A113-A954-F1867FF3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E257CB21-C7F0-35D6-EB19-FA0B50A1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990" r="1611" b="1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25C6-F3B9-08B6-695A-32304406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8A7EF-A98C-5488-ED71-323C290D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D26D-AFE8-EE37-ED6B-E5DA9DB3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C116-EBFB-84D6-623B-DA8D01C2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7391D-A4A1-B2BE-3A8E-1400EAC3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702A8-4CF4-DCEB-3398-08E050016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D83B0-915C-9491-9F77-A3A3FB5DF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2732F-8135-9BB0-F16B-3601C1FE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A356-A470-C8B0-2F90-6C282A95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9B55-4C01-A33E-9850-1DB6F210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4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8667-5759-97B3-DCC7-06519520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09099-80F5-3D57-89E7-B0EF9BB84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46C9-EE23-11E8-015A-B53CCD2A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2716-978F-843D-9D03-81CAD172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23EF-7C02-777E-F3DE-BD8F15FF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92BD-1902-FB1D-B05D-C2E691D4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D88B-B7F8-F9F5-8003-0F312B21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5FB0D-C60E-BB7D-166E-7F4421F2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3C60-4E18-11ED-B2AE-8DEBC166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2F151-2151-B3AE-0A86-2EB694B3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A876-63EF-ADF6-230E-53048B4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2C56-1FEA-E239-1A69-EF6E1B38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3A6AB-64A3-305A-090D-31D0D667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7C6E4-48E6-A228-F044-71AD46A3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A458-374B-1012-2824-A94D64F3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1C3-5173-E7A6-3BF0-0DCA2271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6358-73EE-1ACD-588D-E99CC3259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05397-D350-89B5-FED5-EE22BC8E1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B9A18-E69C-8A81-6165-02EC24CF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2469-95BB-2990-A366-4B5966E0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40637-8645-901E-0679-E7B17FAD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BA9E-8E7A-18C7-D04D-C3D3BB07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EECA-7608-A7DE-DC93-C51F9F09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27779-C8E4-2200-D971-13208045B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DCA59-9437-C154-4A1E-FB25345BE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7150B-2C10-7ECD-3CE7-AA6879E08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CB54D-B2BA-D960-774A-C71BDCAE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1D0DE-1524-E1EF-651F-B9FA8D17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2294F-55BE-5F41-17F2-135C8703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E5F2-07AD-02B7-59AC-3A4CA334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A44A4-B0DD-D978-0646-8558A1A9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31B12-A83F-9B16-C9EF-D140A4C4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EB7BD-C5AB-F41B-CE89-87912480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5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517B-71DC-03D2-E975-9452E5D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452ED-5077-8089-7CD2-054B9D44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18466-1A3C-C873-AEB0-85A8E43F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CFFE-BB0A-0233-5136-32002DD4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5E95-612F-F9B7-E760-BDA323F2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3CDEB-7A77-DB45-057E-EFABB771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F0D9C-6CB7-EA4A-13AA-D90A8495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4B7E3-4A51-1945-168F-912280DD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83B5-481D-241E-95CB-BA9DAEB1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DDD-04EB-9EE6-C242-6B1F725B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31D58-48AC-30AE-8CB3-4872B780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636E0-F185-38E2-DB8E-AC5275F3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1B66-9766-CD38-0C24-FA2F137A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DDE8-817A-A0A4-DA7B-017FA73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22F766-6FE5-6D4D-7F85-192624D38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15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B84A-C52B-A66F-223B-9F878F3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8B952-6679-B95B-B85F-5725E4C5F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A33CD-1088-6C09-4450-A8BCC1EBB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8E253-461B-05AE-8612-7CAE5D10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FF828-BDF4-54D0-1058-15A0A987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51330-F1A2-7E91-620C-682A2147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4A37-7020-5DB8-759A-E985096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D219F-32C8-3802-7F96-F391BBB61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C5CA-73B1-7F5C-92BA-51963D97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2D01-3849-295F-1C8D-8FD3A212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809DA-8C60-6923-F514-44517320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27171-ED4B-7E42-8CBC-52EACE048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3F1FF-35F1-D41A-FDAC-2E18FA8CD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8C12-6007-B1F4-495A-D4141EDE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4EFD-8DC0-749D-610C-C469D554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6224-0ADC-AC63-B037-A59F89E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F280-D57D-EACF-EB94-565948E6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FADC4-AF31-75BF-DFFA-BA3A08689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83D3-4D26-67D7-C5E1-7DCB90EF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C0E2-AB07-2B25-407A-5B42E39A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116C-AE1B-97B3-92D4-868FCC9D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E1A5-C1B8-A3F9-36A3-E6CDC2A3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F716-FF50-8776-B1DA-11F69AD67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66178-F35F-2886-4762-106F0CA9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13FC4-55EE-F97E-3EA3-F381ADD4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8C691-1473-B8CF-65D2-8FE6BC76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8D2F-F469-2177-E25F-41E8DB48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EF5B-524E-E02E-3FF4-658BFB0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42D1E-1697-F9FB-4642-CB064CD1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9A9C7-54B2-69EF-83F7-138765449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0BD25-7A95-4653-6695-AA2A91C48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39042-2E7E-6231-6B3E-9AE312C13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E538B-11C5-6D6D-3D97-7B64F510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18001-4BC1-5CBE-521E-C29796EF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3A936-9621-227C-AAA7-ED762B8E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C462-1800-6801-B547-03D4677C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5185F-F1BC-48C0-EB1E-F1485327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3E9CD-C970-FB0E-B4AD-F3705192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B243B-CE9F-447E-299A-5D266DF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hristmas tree in a room&#10;&#10;Description automatically generated with medium confidence">
            <a:extLst>
              <a:ext uri="{FF2B5EF4-FFF2-40B4-BE49-F238E27FC236}">
                <a16:creationId xmlns:a16="http://schemas.microsoft.com/office/drawing/2014/main" id="{6E91D823-DF9E-7098-C826-21C48F93D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2"/>
            <a:ext cx="12192000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FF3C0-A9C9-F99E-DDC7-9A1DD154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F64-8B22-B7EF-71E8-081F7A8A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15994-F812-38F0-C665-B1896982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704002F-2109-0648-F97A-41C8C3D35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4445" r="2129" b="3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DE09-B7F9-8CF6-9181-EF654F29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3CBE-0A0E-3610-3AE7-576A362A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7630F-F5ED-4F8C-2BD8-717D57863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D3BF7-9955-1C9C-2262-3871D41C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30501-727E-4E9E-6FDB-F52C6B50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5E5FE-B817-2A1E-FE82-8A62F1B2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6679-55E9-DEF8-7198-E888E218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53E6B-96B6-B753-7BE7-1967115B4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B63BA-A78A-E791-71D8-94FC7C581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C332D-0BEE-3B37-4509-8D2EB886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6F53-96C0-45FA-B242-4150E3B9DD7A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73B92-F99F-8B6B-50BC-2F7E98E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559E-110A-7850-0ABF-C6AB8216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0D4B-51E2-4588-BD95-984CBAE8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1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261FB4D-5D22-6C34-E14B-3D7C302429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71058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12.sv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12.sv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học kì II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7A614E37-73A9-DB0E-26EC-41FCECF3183D}"/>
              </a:ext>
            </a:extLst>
          </p:cNvPr>
          <p:cNvGrpSpPr/>
          <p:nvPr/>
        </p:nvGrpSpPr>
        <p:grpSpPr>
          <a:xfrm>
            <a:off x="1002891" y="210911"/>
            <a:ext cx="7502012" cy="4286864"/>
            <a:chOff x="2622645" y="3248015"/>
            <a:chExt cx="5030339" cy="1788831"/>
          </a:xfrm>
          <a:solidFill>
            <a:sysClr val="window" lastClr="FFFFFF"/>
          </a:solidFill>
        </p:grpSpPr>
        <p:sp>
          <p:nvSpPr>
            <p:cNvPr id="6" name="圆角矩形 38">
              <a:extLst>
                <a:ext uri="{FF2B5EF4-FFF2-40B4-BE49-F238E27FC236}">
                  <a16:creationId xmlns:a16="http://schemas.microsoft.com/office/drawing/2014/main" id="{81EC6DF3-A96D-361C-C333-5EF5DB65FCCC}"/>
                </a:ext>
              </a:extLst>
            </p:cNvPr>
            <p:cNvSpPr/>
            <p:nvPr/>
          </p:nvSpPr>
          <p:spPr>
            <a:xfrm>
              <a:off x="2622645" y="3248015"/>
              <a:ext cx="5030339" cy="1788831"/>
            </a:xfrm>
            <a:custGeom>
              <a:avLst/>
              <a:gdLst>
                <a:gd name="connsiteX0" fmla="*/ 0 w 4549070"/>
                <a:gd name="connsiteY0" fmla="*/ 687603 h 1375205"/>
                <a:gd name="connsiteX1" fmla="*/ 687603 w 4549070"/>
                <a:gd name="connsiteY1" fmla="*/ 0 h 1375205"/>
                <a:gd name="connsiteX2" fmla="*/ 3861468 w 4549070"/>
                <a:gd name="connsiteY2" fmla="*/ 0 h 1375205"/>
                <a:gd name="connsiteX3" fmla="*/ 4549071 w 4549070"/>
                <a:gd name="connsiteY3" fmla="*/ 687603 h 1375205"/>
                <a:gd name="connsiteX4" fmla="*/ 4549070 w 4549070"/>
                <a:gd name="connsiteY4" fmla="*/ 687603 h 1375205"/>
                <a:gd name="connsiteX5" fmla="*/ 3861467 w 4549070"/>
                <a:gd name="connsiteY5" fmla="*/ 1375206 h 1375205"/>
                <a:gd name="connsiteX6" fmla="*/ 687603 w 4549070"/>
                <a:gd name="connsiteY6" fmla="*/ 1375205 h 1375205"/>
                <a:gd name="connsiteX7" fmla="*/ 0 w 4549070"/>
                <a:gd name="connsiteY7" fmla="*/ 687602 h 1375205"/>
                <a:gd name="connsiteX8" fmla="*/ 0 w 4549070"/>
                <a:gd name="connsiteY8" fmla="*/ 687603 h 1375205"/>
                <a:gd name="connsiteX0-1" fmla="*/ 0 w 4549071"/>
                <a:gd name="connsiteY0-2" fmla="*/ 687603 h 1375206"/>
                <a:gd name="connsiteX1-3" fmla="*/ 687603 w 4549071"/>
                <a:gd name="connsiteY1-4" fmla="*/ 0 h 1375206"/>
                <a:gd name="connsiteX2-5" fmla="*/ 3861468 w 4549071"/>
                <a:gd name="connsiteY2-6" fmla="*/ 0 h 1375206"/>
                <a:gd name="connsiteX3-7" fmla="*/ 4549071 w 4549071"/>
                <a:gd name="connsiteY3-8" fmla="*/ 687603 h 1375206"/>
                <a:gd name="connsiteX4-9" fmla="*/ 4549070 w 4549071"/>
                <a:gd name="connsiteY4-10" fmla="*/ 687603 h 1375206"/>
                <a:gd name="connsiteX5-11" fmla="*/ 3861467 w 4549071"/>
                <a:gd name="connsiteY5-12" fmla="*/ 1375206 h 1375206"/>
                <a:gd name="connsiteX6-13" fmla="*/ 687603 w 4549071"/>
                <a:gd name="connsiteY6-14" fmla="*/ 1375205 h 1375206"/>
                <a:gd name="connsiteX7-15" fmla="*/ 0 w 4549071"/>
                <a:gd name="connsiteY7-16" fmla="*/ 687602 h 1375206"/>
                <a:gd name="connsiteX8-17" fmla="*/ 0 w 4549071"/>
                <a:gd name="connsiteY8-18" fmla="*/ 687603 h 1375206"/>
                <a:gd name="connsiteX0-19" fmla="*/ 0 w 4549071"/>
                <a:gd name="connsiteY0-20" fmla="*/ 687603 h 1375206"/>
                <a:gd name="connsiteX1-21" fmla="*/ 687603 w 4549071"/>
                <a:gd name="connsiteY1-22" fmla="*/ 0 h 1375206"/>
                <a:gd name="connsiteX2-23" fmla="*/ 3861468 w 4549071"/>
                <a:gd name="connsiteY2-24" fmla="*/ 0 h 1375206"/>
                <a:gd name="connsiteX3-25" fmla="*/ 4549071 w 4549071"/>
                <a:gd name="connsiteY3-26" fmla="*/ 687603 h 1375206"/>
                <a:gd name="connsiteX4-27" fmla="*/ 4549070 w 4549071"/>
                <a:gd name="connsiteY4-28" fmla="*/ 687603 h 1375206"/>
                <a:gd name="connsiteX5-29" fmla="*/ 3861467 w 4549071"/>
                <a:gd name="connsiteY5-30" fmla="*/ 1375206 h 1375206"/>
                <a:gd name="connsiteX6-31" fmla="*/ 687603 w 4549071"/>
                <a:gd name="connsiteY6-32" fmla="*/ 1375205 h 1375206"/>
                <a:gd name="connsiteX7-33" fmla="*/ 0 w 4549071"/>
                <a:gd name="connsiteY7-34" fmla="*/ 687602 h 1375206"/>
                <a:gd name="connsiteX8-35" fmla="*/ 0 w 4549071"/>
                <a:gd name="connsiteY8-36" fmla="*/ 687603 h 1375206"/>
                <a:gd name="connsiteX0-37" fmla="*/ 0 w 4549071"/>
                <a:gd name="connsiteY0-38" fmla="*/ 739922 h 1427525"/>
                <a:gd name="connsiteX1-39" fmla="*/ 687603 w 4549071"/>
                <a:gd name="connsiteY1-40" fmla="*/ 52319 h 1427525"/>
                <a:gd name="connsiteX2-41" fmla="*/ 3861468 w 4549071"/>
                <a:gd name="connsiteY2-42" fmla="*/ 52319 h 1427525"/>
                <a:gd name="connsiteX3-43" fmla="*/ 4549071 w 4549071"/>
                <a:gd name="connsiteY3-44" fmla="*/ 739922 h 1427525"/>
                <a:gd name="connsiteX4-45" fmla="*/ 4549070 w 4549071"/>
                <a:gd name="connsiteY4-46" fmla="*/ 739922 h 1427525"/>
                <a:gd name="connsiteX5-47" fmla="*/ 3861467 w 4549071"/>
                <a:gd name="connsiteY5-48" fmla="*/ 1427525 h 1427525"/>
                <a:gd name="connsiteX6-49" fmla="*/ 687603 w 4549071"/>
                <a:gd name="connsiteY6-50" fmla="*/ 1427524 h 1427525"/>
                <a:gd name="connsiteX7-51" fmla="*/ 0 w 4549071"/>
                <a:gd name="connsiteY7-52" fmla="*/ 739921 h 1427525"/>
                <a:gd name="connsiteX8-53" fmla="*/ 0 w 4549071"/>
                <a:gd name="connsiteY8-54" fmla="*/ 739922 h 1427525"/>
                <a:gd name="connsiteX0-55" fmla="*/ 0 w 4549071"/>
                <a:gd name="connsiteY0-56" fmla="*/ 763223 h 1450826"/>
                <a:gd name="connsiteX1-57" fmla="*/ 687603 w 4549071"/>
                <a:gd name="connsiteY1-58" fmla="*/ 75620 h 1450826"/>
                <a:gd name="connsiteX2-59" fmla="*/ 3861468 w 4549071"/>
                <a:gd name="connsiteY2-60" fmla="*/ 75620 h 1450826"/>
                <a:gd name="connsiteX3-61" fmla="*/ 4549071 w 4549071"/>
                <a:gd name="connsiteY3-62" fmla="*/ 763223 h 1450826"/>
                <a:gd name="connsiteX4-63" fmla="*/ 4549070 w 4549071"/>
                <a:gd name="connsiteY4-64" fmla="*/ 763223 h 1450826"/>
                <a:gd name="connsiteX5-65" fmla="*/ 3861467 w 4549071"/>
                <a:gd name="connsiteY5-66" fmla="*/ 1450826 h 1450826"/>
                <a:gd name="connsiteX6-67" fmla="*/ 687603 w 4549071"/>
                <a:gd name="connsiteY6-68" fmla="*/ 1450825 h 1450826"/>
                <a:gd name="connsiteX7-69" fmla="*/ 0 w 4549071"/>
                <a:gd name="connsiteY7-70" fmla="*/ 763222 h 1450826"/>
                <a:gd name="connsiteX8-71" fmla="*/ 0 w 4549071"/>
                <a:gd name="connsiteY8-72" fmla="*/ 763223 h 1450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549071" h="1450826">
                  <a:moveTo>
                    <a:pt x="0" y="763223"/>
                  </a:moveTo>
                  <a:cubicBezTo>
                    <a:pt x="0" y="383470"/>
                    <a:pt x="307850" y="75620"/>
                    <a:pt x="687603" y="75620"/>
                  </a:cubicBezTo>
                  <a:cubicBezTo>
                    <a:pt x="1771809" y="-42098"/>
                    <a:pt x="2908518" y="-6782"/>
                    <a:pt x="3861468" y="75620"/>
                  </a:cubicBezTo>
                  <a:cubicBezTo>
                    <a:pt x="4241221" y="75620"/>
                    <a:pt x="4549071" y="383470"/>
                    <a:pt x="4549071" y="763223"/>
                  </a:cubicBezTo>
                  <a:lnTo>
                    <a:pt x="4549070" y="763223"/>
                  </a:lnTo>
                  <a:cubicBezTo>
                    <a:pt x="4549070" y="1142976"/>
                    <a:pt x="4241220" y="1450826"/>
                    <a:pt x="3861467" y="1450826"/>
                  </a:cubicBezTo>
                  <a:cubicBezTo>
                    <a:pt x="2382597" y="768655"/>
                    <a:pt x="1745558" y="1450825"/>
                    <a:pt x="687603" y="1450825"/>
                  </a:cubicBezTo>
                  <a:cubicBezTo>
                    <a:pt x="307850" y="1450825"/>
                    <a:pt x="0" y="1142975"/>
                    <a:pt x="0" y="763222"/>
                  </a:cubicBezTo>
                  <a:lnTo>
                    <a:pt x="0" y="76322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圆角矩形 38">
              <a:extLst>
                <a:ext uri="{FF2B5EF4-FFF2-40B4-BE49-F238E27FC236}">
                  <a16:creationId xmlns:a16="http://schemas.microsoft.com/office/drawing/2014/main" id="{61C30F5B-A7A2-6E10-712A-7EC76A8D6350}"/>
                </a:ext>
              </a:extLst>
            </p:cNvPr>
            <p:cNvSpPr/>
            <p:nvPr/>
          </p:nvSpPr>
          <p:spPr>
            <a:xfrm>
              <a:off x="2874239" y="3311856"/>
              <a:ext cx="4594680" cy="1633907"/>
            </a:xfrm>
            <a:custGeom>
              <a:avLst/>
              <a:gdLst>
                <a:gd name="connsiteX0" fmla="*/ 0 w 4549070"/>
                <a:gd name="connsiteY0" fmla="*/ 687603 h 1375205"/>
                <a:gd name="connsiteX1" fmla="*/ 687603 w 4549070"/>
                <a:gd name="connsiteY1" fmla="*/ 0 h 1375205"/>
                <a:gd name="connsiteX2" fmla="*/ 3861468 w 4549070"/>
                <a:gd name="connsiteY2" fmla="*/ 0 h 1375205"/>
                <a:gd name="connsiteX3" fmla="*/ 4549071 w 4549070"/>
                <a:gd name="connsiteY3" fmla="*/ 687603 h 1375205"/>
                <a:gd name="connsiteX4" fmla="*/ 4549070 w 4549070"/>
                <a:gd name="connsiteY4" fmla="*/ 687603 h 1375205"/>
                <a:gd name="connsiteX5" fmla="*/ 3861467 w 4549070"/>
                <a:gd name="connsiteY5" fmla="*/ 1375206 h 1375205"/>
                <a:gd name="connsiteX6" fmla="*/ 687603 w 4549070"/>
                <a:gd name="connsiteY6" fmla="*/ 1375205 h 1375205"/>
                <a:gd name="connsiteX7" fmla="*/ 0 w 4549070"/>
                <a:gd name="connsiteY7" fmla="*/ 687602 h 1375205"/>
                <a:gd name="connsiteX8" fmla="*/ 0 w 4549070"/>
                <a:gd name="connsiteY8" fmla="*/ 687603 h 1375205"/>
                <a:gd name="connsiteX0-1" fmla="*/ 0 w 4549071"/>
                <a:gd name="connsiteY0-2" fmla="*/ 687603 h 1375206"/>
                <a:gd name="connsiteX1-3" fmla="*/ 687603 w 4549071"/>
                <a:gd name="connsiteY1-4" fmla="*/ 0 h 1375206"/>
                <a:gd name="connsiteX2-5" fmla="*/ 3861468 w 4549071"/>
                <a:gd name="connsiteY2-6" fmla="*/ 0 h 1375206"/>
                <a:gd name="connsiteX3-7" fmla="*/ 4549071 w 4549071"/>
                <a:gd name="connsiteY3-8" fmla="*/ 687603 h 1375206"/>
                <a:gd name="connsiteX4-9" fmla="*/ 4549070 w 4549071"/>
                <a:gd name="connsiteY4-10" fmla="*/ 687603 h 1375206"/>
                <a:gd name="connsiteX5-11" fmla="*/ 3861467 w 4549071"/>
                <a:gd name="connsiteY5-12" fmla="*/ 1375206 h 1375206"/>
                <a:gd name="connsiteX6-13" fmla="*/ 687603 w 4549071"/>
                <a:gd name="connsiteY6-14" fmla="*/ 1375205 h 1375206"/>
                <a:gd name="connsiteX7-15" fmla="*/ 0 w 4549071"/>
                <a:gd name="connsiteY7-16" fmla="*/ 687602 h 1375206"/>
                <a:gd name="connsiteX8-17" fmla="*/ 0 w 4549071"/>
                <a:gd name="connsiteY8-18" fmla="*/ 687603 h 1375206"/>
                <a:gd name="connsiteX0-19" fmla="*/ 0 w 4549071"/>
                <a:gd name="connsiteY0-20" fmla="*/ 687603 h 1375206"/>
                <a:gd name="connsiteX1-21" fmla="*/ 687603 w 4549071"/>
                <a:gd name="connsiteY1-22" fmla="*/ 0 h 1375206"/>
                <a:gd name="connsiteX2-23" fmla="*/ 3861468 w 4549071"/>
                <a:gd name="connsiteY2-24" fmla="*/ 0 h 1375206"/>
                <a:gd name="connsiteX3-25" fmla="*/ 4549071 w 4549071"/>
                <a:gd name="connsiteY3-26" fmla="*/ 687603 h 1375206"/>
                <a:gd name="connsiteX4-27" fmla="*/ 4549070 w 4549071"/>
                <a:gd name="connsiteY4-28" fmla="*/ 687603 h 1375206"/>
                <a:gd name="connsiteX5-29" fmla="*/ 3861467 w 4549071"/>
                <a:gd name="connsiteY5-30" fmla="*/ 1375206 h 1375206"/>
                <a:gd name="connsiteX6-31" fmla="*/ 687603 w 4549071"/>
                <a:gd name="connsiteY6-32" fmla="*/ 1375205 h 1375206"/>
                <a:gd name="connsiteX7-33" fmla="*/ 0 w 4549071"/>
                <a:gd name="connsiteY7-34" fmla="*/ 687602 h 1375206"/>
                <a:gd name="connsiteX8-35" fmla="*/ 0 w 4549071"/>
                <a:gd name="connsiteY8-36" fmla="*/ 687603 h 1375206"/>
                <a:gd name="connsiteX0-37" fmla="*/ 0 w 4549071"/>
                <a:gd name="connsiteY0-38" fmla="*/ 739922 h 1427525"/>
                <a:gd name="connsiteX1-39" fmla="*/ 687603 w 4549071"/>
                <a:gd name="connsiteY1-40" fmla="*/ 52319 h 1427525"/>
                <a:gd name="connsiteX2-41" fmla="*/ 3861468 w 4549071"/>
                <a:gd name="connsiteY2-42" fmla="*/ 52319 h 1427525"/>
                <a:gd name="connsiteX3-43" fmla="*/ 4549071 w 4549071"/>
                <a:gd name="connsiteY3-44" fmla="*/ 739922 h 1427525"/>
                <a:gd name="connsiteX4-45" fmla="*/ 4549070 w 4549071"/>
                <a:gd name="connsiteY4-46" fmla="*/ 739922 h 1427525"/>
                <a:gd name="connsiteX5-47" fmla="*/ 3861467 w 4549071"/>
                <a:gd name="connsiteY5-48" fmla="*/ 1427525 h 1427525"/>
                <a:gd name="connsiteX6-49" fmla="*/ 687603 w 4549071"/>
                <a:gd name="connsiteY6-50" fmla="*/ 1427524 h 1427525"/>
                <a:gd name="connsiteX7-51" fmla="*/ 0 w 4549071"/>
                <a:gd name="connsiteY7-52" fmla="*/ 739921 h 1427525"/>
                <a:gd name="connsiteX8-53" fmla="*/ 0 w 4549071"/>
                <a:gd name="connsiteY8-54" fmla="*/ 739922 h 1427525"/>
                <a:gd name="connsiteX0-55" fmla="*/ 0 w 4549071"/>
                <a:gd name="connsiteY0-56" fmla="*/ 763223 h 1450826"/>
                <a:gd name="connsiteX1-57" fmla="*/ 687603 w 4549071"/>
                <a:gd name="connsiteY1-58" fmla="*/ 75620 h 1450826"/>
                <a:gd name="connsiteX2-59" fmla="*/ 3861468 w 4549071"/>
                <a:gd name="connsiteY2-60" fmla="*/ 75620 h 1450826"/>
                <a:gd name="connsiteX3-61" fmla="*/ 4549071 w 4549071"/>
                <a:gd name="connsiteY3-62" fmla="*/ 763223 h 1450826"/>
                <a:gd name="connsiteX4-63" fmla="*/ 4549070 w 4549071"/>
                <a:gd name="connsiteY4-64" fmla="*/ 763223 h 1450826"/>
                <a:gd name="connsiteX5-65" fmla="*/ 3861467 w 4549071"/>
                <a:gd name="connsiteY5-66" fmla="*/ 1450826 h 1450826"/>
                <a:gd name="connsiteX6-67" fmla="*/ 687603 w 4549071"/>
                <a:gd name="connsiteY6-68" fmla="*/ 1450825 h 1450826"/>
                <a:gd name="connsiteX7-69" fmla="*/ 0 w 4549071"/>
                <a:gd name="connsiteY7-70" fmla="*/ 763222 h 1450826"/>
                <a:gd name="connsiteX8-71" fmla="*/ 0 w 4549071"/>
                <a:gd name="connsiteY8-72" fmla="*/ 763223 h 1450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549071" h="1450826">
                  <a:moveTo>
                    <a:pt x="0" y="763223"/>
                  </a:moveTo>
                  <a:cubicBezTo>
                    <a:pt x="0" y="383470"/>
                    <a:pt x="307850" y="75620"/>
                    <a:pt x="687603" y="75620"/>
                  </a:cubicBezTo>
                  <a:cubicBezTo>
                    <a:pt x="1771809" y="-42098"/>
                    <a:pt x="2908518" y="-6782"/>
                    <a:pt x="3861468" y="75620"/>
                  </a:cubicBezTo>
                  <a:cubicBezTo>
                    <a:pt x="4241221" y="75620"/>
                    <a:pt x="4549071" y="383470"/>
                    <a:pt x="4549071" y="763223"/>
                  </a:cubicBezTo>
                  <a:lnTo>
                    <a:pt x="4549070" y="763223"/>
                  </a:lnTo>
                  <a:cubicBezTo>
                    <a:pt x="4549070" y="1142976"/>
                    <a:pt x="4241220" y="1450826"/>
                    <a:pt x="3861467" y="1450826"/>
                  </a:cubicBezTo>
                  <a:cubicBezTo>
                    <a:pt x="2382597" y="768655"/>
                    <a:pt x="1745558" y="1450825"/>
                    <a:pt x="687603" y="1450825"/>
                  </a:cubicBezTo>
                  <a:cubicBezTo>
                    <a:pt x="307850" y="1450825"/>
                    <a:pt x="0" y="1142975"/>
                    <a:pt x="0" y="763222"/>
                  </a:cubicBezTo>
                  <a:lnTo>
                    <a:pt x="0" y="76322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圆角矩形 38">
              <a:extLst>
                <a:ext uri="{FF2B5EF4-FFF2-40B4-BE49-F238E27FC236}">
                  <a16:creationId xmlns:a16="http://schemas.microsoft.com/office/drawing/2014/main" id="{27F160CD-15B7-6611-C814-EE85C2BCB5C9}"/>
                </a:ext>
              </a:extLst>
            </p:cNvPr>
            <p:cNvSpPr/>
            <p:nvPr/>
          </p:nvSpPr>
          <p:spPr>
            <a:xfrm>
              <a:off x="3130372" y="3371018"/>
              <a:ext cx="4338547" cy="1542824"/>
            </a:xfrm>
            <a:custGeom>
              <a:avLst/>
              <a:gdLst>
                <a:gd name="connsiteX0" fmla="*/ 0 w 4549070"/>
                <a:gd name="connsiteY0" fmla="*/ 687603 h 1375205"/>
                <a:gd name="connsiteX1" fmla="*/ 687603 w 4549070"/>
                <a:gd name="connsiteY1" fmla="*/ 0 h 1375205"/>
                <a:gd name="connsiteX2" fmla="*/ 3861468 w 4549070"/>
                <a:gd name="connsiteY2" fmla="*/ 0 h 1375205"/>
                <a:gd name="connsiteX3" fmla="*/ 4549071 w 4549070"/>
                <a:gd name="connsiteY3" fmla="*/ 687603 h 1375205"/>
                <a:gd name="connsiteX4" fmla="*/ 4549070 w 4549070"/>
                <a:gd name="connsiteY4" fmla="*/ 687603 h 1375205"/>
                <a:gd name="connsiteX5" fmla="*/ 3861467 w 4549070"/>
                <a:gd name="connsiteY5" fmla="*/ 1375206 h 1375205"/>
                <a:gd name="connsiteX6" fmla="*/ 687603 w 4549070"/>
                <a:gd name="connsiteY6" fmla="*/ 1375205 h 1375205"/>
                <a:gd name="connsiteX7" fmla="*/ 0 w 4549070"/>
                <a:gd name="connsiteY7" fmla="*/ 687602 h 1375205"/>
                <a:gd name="connsiteX8" fmla="*/ 0 w 4549070"/>
                <a:gd name="connsiteY8" fmla="*/ 687603 h 1375205"/>
                <a:gd name="connsiteX0-1" fmla="*/ 0 w 4549071"/>
                <a:gd name="connsiteY0-2" fmla="*/ 687603 h 1375206"/>
                <a:gd name="connsiteX1-3" fmla="*/ 687603 w 4549071"/>
                <a:gd name="connsiteY1-4" fmla="*/ 0 h 1375206"/>
                <a:gd name="connsiteX2-5" fmla="*/ 3861468 w 4549071"/>
                <a:gd name="connsiteY2-6" fmla="*/ 0 h 1375206"/>
                <a:gd name="connsiteX3-7" fmla="*/ 4549071 w 4549071"/>
                <a:gd name="connsiteY3-8" fmla="*/ 687603 h 1375206"/>
                <a:gd name="connsiteX4-9" fmla="*/ 4549070 w 4549071"/>
                <a:gd name="connsiteY4-10" fmla="*/ 687603 h 1375206"/>
                <a:gd name="connsiteX5-11" fmla="*/ 3861467 w 4549071"/>
                <a:gd name="connsiteY5-12" fmla="*/ 1375206 h 1375206"/>
                <a:gd name="connsiteX6-13" fmla="*/ 687603 w 4549071"/>
                <a:gd name="connsiteY6-14" fmla="*/ 1375205 h 1375206"/>
                <a:gd name="connsiteX7-15" fmla="*/ 0 w 4549071"/>
                <a:gd name="connsiteY7-16" fmla="*/ 687602 h 1375206"/>
                <a:gd name="connsiteX8-17" fmla="*/ 0 w 4549071"/>
                <a:gd name="connsiteY8-18" fmla="*/ 687603 h 1375206"/>
                <a:gd name="connsiteX0-19" fmla="*/ 0 w 4549071"/>
                <a:gd name="connsiteY0-20" fmla="*/ 687603 h 1375206"/>
                <a:gd name="connsiteX1-21" fmla="*/ 687603 w 4549071"/>
                <a:gd name="connsiteY1-22" fmla="*/ 0 h 1375206"/>
                <a:gd name="connsiteX2-23" fmla="*/ 3861468 w 4549071"/>
                <a:gd name="connsiteY2-24" fmla="*/ 0 h 1375206"/>
                <a:gd name="connsiteX3-25" fmla="*/ 4549071 w 4549071"/>
                <a:gd name="connsiteY3-26" fmla="*/ 687603 h 1375206"/>
                <a:gd name="connsiteX4-27" fmla="*/ 4549070 w 4549071"/>
                <a:gd name="connsiteY4-28" fmla="*/ 687603 h 1375206"/>
                <a:gd name="connsiteX5-29" fmla="*/ 3861467 w 4549071"/>
                <a:gd name="connsiteY5-30" fmla="*/ 1375206 h 1375206"/>
                <a:gd name="connsiteX6-31" fmla="*/ 687603 w 4549071"/>
                <a:gd name="connsiteY6-32" fmla="*/ 1375205 h 1375206"/>
                <a:gd name="connsiteX7-33" fmla="*/ 0 w 4549071"/>
                <a:gd name="connsiteY7-34" fmla="*/ 687602 h 1375206"/>
                <a:gd name="connsiteX8-35" fmla="*/ 0 w 4549071"/>
                <a:gd name="connsiteY8-36" fmla="*/ 687603 h 1375206"/>
                <a:gd name="connsiteX0-37" fmla="*/ 0 w 4549071"/>
                <a:gd name="connsiteY0-38" fmla="*/ 739922 h 1427525"/>
                <a:gd name="connsiteX1-39" fmla="*/ 687603 w 4549071"/>
                <a:gd name="connsiteY1-40" fmla="*/ 52319 h 1427525"/>
                <a:gd name="connsiteX2-41" fmla="*/ 3861468 w 4549071"/>
                <a:gd name="connsiteY2-42" fmla="*/ 52319 h 1427525"/>
                <a:gd name="connsiteX3-43" fmla="*/ 4549071 w 4549071"/>
                <a:gd name="connsiteY3-44" fmla="*/ 739922 h 1427525"/>
                <a:gd name="connsiteX4-45" fmla="*/ 4549070 w 4549071"/>
                <a:gd name="connsiteY4-46" fmla="*/ 739922 h 1427525"/>
                <a:gd name="connsiteX5-47" fmla="*/ 3861467 w 4549071"/>
                <a:gd name="connsiteY5-48" fmla="*/ 1427525 h 1427525"/>
                <a:gd name="connsiteX6-49" fmla="*/ 687603 w 4549071"/>
                <a:gd name="connsiteY6-50" fmla="*/ 1427524 h 1427525"/>
                <a:gd name="connsiteX7-51" fmla="*/ 0 w 4549071"/>
                <a:gd name="connsiteY7-52" fmla="*/ 739921 h 1427525"/>
                <a:gd name="connsiteX8-53" fmla="*/ 0 w 4549071"/>
                <a:gd name="connsiteY8-54" fmla="*/ 739922 h 1427525"/>
                <a:gd name="connsiteX0-55" fmla="*/ 0 w 4549071"/>
                <a:gd name="connsiteY0-56" fmla="*/ 763223 h 1450826"/>
                <a:gd name="connsiteX1-57" fmla="*/ 687603 w 4549071"/>
                <a:gd name="connsiteY1-58" fmla="*/ 75620 h 1450826"/>
                <a:gd name="connsiteX2-59" fmla="*/ 3861468 w 4549071"/>
                <a:gd name="connsiteY2-60" fmla="*/ 75620 h 1450826"/>
                <a:gd name="connsiteX3-61" fmla="*/ 4549071 w 4549071"/>
                <a:gd name="connsiteY3-62" fmla="*/ 763223 h 1450826"/>
                <a:gd name="connsiteX4-63" fmla="*/ 4549070 w 4549071"/>
                <a:gd name="connsiteY4-64" fmla="*/ 763223 h 1450826"/>
                <a:gd name="connsiteX5-65" fmla="*/ 3861467 w 4549071"/>
                <a:gd name="connsiteY5-66" fmla="*/ 1450826 h 1450826"/>
                <a:gd name="connsiteX6-67" fmla="*/ 687603 w 4549071"/>
                <a:gd name="connsiteY6-68" fmla="*/ 1450825 h 1450826"/>
                <a:gd name="connsiteX7-69" fmla="*/ 0 w 4549071"/>
                <a:gd name="connsiteY7-70" fmla="*/ 763222 h 1450826"/>
                <a:gd name="connsiteX8-71" fmla="*/ 0 w 4549071"/>
                <a:gd name="connsiteY8-72" fmla="*/ 763223 h 1450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549071" h="1450826">
                  <a:moveTo>
                    <a:pt x="0" y="763223"/>
                  </a:moveTo>
                  <a:cubicBezTo>
                    <a:pt x="0" y="383470"/>
                    <a:pt x="307850" y="75620"/>
                    <a:pt x="687603" y="75620"/>
                  </a:cubicBezTo>
                  <a:cubicBezTo>
                    <a:pt x="1771809" y="-42098"/>
                    <a:pt x="2908518" y="-6782"/>
                    <a:pt x="3861468" y="75620"/>
                  </a:cubicBezTo>
                  <a:cubicBezTo>
                    <a:pt x="4241221" y="75620"/>
                    <a:pt x="4549071" y="383470"/>
                    <a:pt x="4549071" y="763223"/>
                  </a:cubicBezTo>
                  <a:lnTo>
                    <a:pt x="4549070" y="763223"/>
                  </a:lnTo>
                  <a:cubicBezTo>
                    <a:pt x="4549070" y="1142976"/>
                    <a:pt x="4241220" y="1450826"/>
                    <a:pt x="3861467" y="1450826"/>
                  </a:cubicBezTo>
                  <a:cubicBezTo>
                    <a:pt x="2382597" y="768655"/>
                    <a:pt x="1745558" y="1450825"/>
                    <a:pt x="687603" y="1450825"/>
                  </a:cubicBezTo>
                  <a:cubicBezTo>
                    <a:pt x="307850" y="1450825"/>
                    <a:pt x="0" y="1142975"/>
                    <a:pt x="0" y="763222"/>
                  </a:cubicBezTo>
                  <a:lnTo>
                    <a:pt x="0" y="76322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20">
            <a:extLst>
              <a:ext uri="{FF2B5EF4-FFF2-40B4-BE49-F238E27FC236}">
                <a16:creationId xmlns:a16="http://schemas.microsoft.com/office/drawing/2014/main" id="{BED6D041-2C46-F9B3-A7D8-639EF8C2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2845" y="2137550"/>
            <a:ext cx="8138706" cy="4720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4BEBB2-6BAA-EED4-E846-54C4FFB4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66" y="594226"/>
            <a:ext cx="89253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8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extLst>
              <a:ext uri="{FF2B5EF4-FFF2-40B4-BE49-F238E27FC236}">
                <a16:creationId xmlns:a16="http://schemas.microsoft.com/office/drawing/2014/main" id="{CA182492-5B11-C013-7941-AE8CDE63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98975" y="2383604"/>
            <a:ext cx="3611211" cy="447439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C9A4496-9611-3945-DB95-E35CEC0E5E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93186" y="2153265"/>
            <a:ext cx="3667137" cy="4825180"/>
          </a:xfrm>
          <a:prstGeom prst="rect">
            <a:avLst/>
          </a:prstGeom>
        </p:spPr>
      </p:pic>
      <p:pic>
        <p:nvPicPr>
          <p:cNvPr id="2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F2ED058D-3FFF-3ADF-3E57-1178C950ED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9936" y="108155"/>
            <a:ext cx="1278198" cy="1290429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B1BADB1-FFFB-26F9-38B4-E55F6FA090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4808" y="2743200"/>
            <a:ext cx="2422588" cy="41148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8493D6-8696-60B9-4AFB-249D946DFEE8}"/>
              </a:ext>
            </a:extLst>
          </p:cNvPr>
          <p:cNvSpPr/>
          <p:nvPr/>
        </p:nvSpPr>
        <p:spPr>
          <a:xfrm>
            <a:off x="2999027" y="724926"/>
            <a:ext cx="6745047" cy="2856473"/>
          </a:xfrm>
          <a:prstGeom prst="wedgeRoundRectCallout">
            <a:avLst>
              <a:gd name="adj1" fmla="val -57963"/>
              <a:gd name="adj2" fmla="val 28820"/>
              <a:gd name="adj3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</a:rPr>
              <a:t>Hoạt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động</a:t>
            </a:r>
            <a:r>
              <a:rPr lang="en-US" sz="4800" b="1" dirty="0">
                <a:solidFill>
                  <a:prstClr val="black"/>
                </a:solidFill>
              </a:rPr>
              <a:t> 1: </a:t>
            </a:r>
            <a:r>
              <a:rPr lang="en-US" sz="4800" b="1" dirty="0" err="1">
                <a:solidFill>
                  <a:prstClr val="black"/>
                </a:solidFill>
              </a:rPr>
              <a:t>Ôn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các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kiến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thức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của</a:t>
            </a:r>
            <a:r>
              <a:rPr lang="en-US" sz="4800" b="1" dirty="0">
                <a:solidFill>
                  <a:prstClr val="black"/>
                </a:solidFill>
              </a:rPr>
              <a:t> 3 </a:t>
            </a:r>
            <a:r>
              <a:rPr lang="en-US" sz="4800" b="1" dirty="0" err="1">
                <a:solidFill>
                  <a:prstClr val="black"/>
                </a:solidFill>
              </a:rPr>
              <a:t>chủ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đề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377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05613C-E7E6-614B-AFDB-94BAEAE689EA}"/>
              </a:ext>
            </a:extLst>
          </p:cNvPr>
          <p:cNvSpPr/>
          <p:nvPr/>
        </p:nvSpPr>
        <p:spPr>
          <a:xfrm>
            <a:off x="200025" y="409575"/>
            <a:ext cx="11601450" cy="6153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53350B0-2099-8D22-5B0B-7523E1FABB4F}"/>
              </a:ext>
            </a:extLst>
          </p:cNvPr>
          <p:cNvSpPr/>
          <p:nvPr/>
        </p:nvSpPr>
        <p:spPr>
          <a:xfrm>
            <a:off x="704850" y="377786"/>
            <a:ext cx="10515600" cy="803314"/>
          </a:xfrm>
          <a:prstGeom prst="roundRect">
            <a:avLst/>
          </a:prstGeom>
          <a:solidFill>
            <a:srgbClr val="FF6699"/>
          </a:solidFill>
          <a:ln w="381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D7FD7-B03B-F4EE-7C4E-5DB562DEFF9A}"/>
              </a:ext>
            </a:extLst>
          </p:cNvPr>
          <p:cNvSpPr txBox="1"/>
          <p:nvPr/>
        </p:nvSpPr>
        <p:spPr>
          <a:xfrm>
            <a:off x="800101" y="434936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1, 4: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BC36803A-0741-E9E9-47F3-52AFCC5B1852}"/>
              </a:ext>
            </a:extLst>
          </p:cNvPr>
          <p:cNvSpPr/>
          <p:nvPr/>
        </p:nvSpPr>
        <p:spPr>
          <a:xfrm>
            <a:off x="923925" y="1866900"/>
            <a:ext cx="10382249" cy="4152900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10382249"/>
                      <a:gd name="connsiteY0" fmla="*/ 692164 h 4152900"/>
                      <a:gd name="connsiteX1" fmla="*/ 1213292 w 10382249"/>
                      <a:gd name="connsiteY1" fmla="*/ 0 h 4152900"/>
                      <a:gd name="connsiteX2" fmla="*/ 9168956 w 10382249"/>
                      <a:gd name="connsiteY2" fmla="*/ 0 h 4152900"/>
                      <a:gd name="connsiteX3" fmla="*/ 10382249 w 10382249"/>
                      <a:gd name="connsiteY3" fmla="*/ 692164 h 4152900"/>
                      <a:gd name="connsiteX4" fmla="*/ 10382249 w 10382249"/>
                      <a:gd name="connsiteY4" fmla="*/ 3460735 h 4152900"/>
                      <a:gd name="connsiteX5" fmla="*/ 9168956 w 10382249"/>
                      <a:gd name="connsiteY5" fmla="*/ 4152900 h 4152900"/>
                      <a:gd name="connsiteX6" fmla="*/ 1213292 w 10382249"/>
                      <a:gd name="connsiteY6" fmla="*/ 4152900 h 4152900"/>
                      <a:gd name="connsiteX7" fmla="*/ 0 w 10382249"/>
                      <a:gd name="connsiteY7" fmla="*/ 3460735 h 4152900"/>
                      <a:gd name="connsiteX8" fmla="*/ 0 w 10382249"/>
                      <a:gd name="connsiteY8" fmla="*/ 692164 h 4152900"/>
                      <a:gd name="connsiteX0" fmla="*/ 0 w 10382249"/>
                      <a:gd name="connsiteY0" fmla="*/ 692164 h 4152900"/>
                      <a:gd name="connsiteX1" fmla="*/ 1213292 w 10382249"/>
                      <a:gd name="connsiteY1" fmla="*/ 0 h 4152900"/>
                      <a:gd name="connsiteX2" fmla="*/ 9168956 w 10382249"/>
                      <a:gd name="connsiteY2" fmla="*/ 0 h 4152900"/>
                      <a:gd name="connsiteX3" fmla="*/ 10382249 w 10382249"/>
                      <a:gd name="connsiteY3" fmla="*/ 692164 h 4152900"/>
                      <a:gd name="connsiteX4" fmla="*/ 10382249 w 10382249"/>
                      <a:gd name="connsiteY4" fmla="*/ 3460735 h 4152900"/>
                      <a:gd name="connsiteX5" fmla="*/ 9168956 w 10382249"/>
                      <a:gd name="connsiteY5" fmla="*/ 4152900 h 4152900"/>
                      <a:gd name="connsiteX6" fmla="*/ 1213292 w 10382249"/>
                      <a:gd name="connsiteY6" fmla="*/ 4152900 h 4152900"/>
                      <a:gd name="connsiteX7" fmla="*/ 0 w 10382249"/>
                      <a:gd name="connsiteY7" fmla="*/ 3460735 h 4152900"/>
                      <a:gd name="connsiteX8" fmla="*/ 0 w 10382249"/>
                      <a:gd name="connsiteY8" fmla="*/ 692164 h 4152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82249" h="4152900" fill="none" extrusionOk="0">
                        <a:moveTo>
                          <a:pt x="0" y="692164"/>
                        </a:moveTo>
                        <a:cubicBezTo>
                          <a:pt x="9011" y="164550"/>
                          <a:pt x="545695" y="-57410"/>
                          <a:pt x="1213292" y="0"/>
                        </a:cubicBezTo>
                        <a:cubicBezTo>
                          <a:pt x="5079282" y="-19710"/>
                          <a:pt x="6942370" y="-42307"/>
                          <a:pt x="9168956" y="0"/>
                        </a:cubicBezTo>
                        <a:cubicBezTo>
                          <a:pt x="9809751" y="43045"/>
                          <a:pt x="10438727" y="377319"/>
                          <a:pt x="10382249" y="692164"/>
                        </a:cubicBezTo>
                        <a:cubicBezTo>
                          <a:pt x="10304854" y="1418535"/>
                          <a:pt x="10474145" y="2936828"/>
                          <a:pt x="10382249" y="3460735"/>
                        </a:cubicBezTo>
                        <a:cubicBezTo>
                          <a:pt x="10369182" y="3923008"/>
                          <a:pt x="9989241" y="4168865"/>
                          <a:pt x="9168956" y="4152900"/>
                        </a:cubicBezTo>
                        <a:cubicBezTo>
                          <a:pt x="5579111" y="4051720"/>
                          <a:pt x="4888326" y="4154661"/>
                          <a:pt x="1213292" y="4152900"/>
                        </a:cubicBezTo>
                        <a:cubicBezTo>
                          <a:pt x="391646" y="4080941"/>
                          <a:pt x="-85216" y="3804906"/>
                          <a:pt x="0" y="3460735"/>
                        </a:cubicBezTo>
                        <a:cubicBezTo>
                          <a:pt x="210780" y="2237496"/>
                          <a:pt x="-169383" y="1604211"/>
                          <a:pt x="0" y="692164"/>
                        </a:cubicBezTo>
                        <a:close/>
                      </a:path>
                      <a:path w="10382249" h="4152900" stroke="0" extrusionOk="0">
                        <a:moveTo>
                          <a:pt x="0" y="692164"/>
                        </a:moveTo>
                        <a:cubicBezTo>
                          <a:pt x="-74599" y="282422"/>
                          <a:pt x="492557" y="-7816"/>
                          <a:pt x="1213292" y="0"/>
                        </a:cubicBezTo>
                        <a:cubicBezTo>
                          <a:pt x="2260818" y="346861"/>
                          <a:pt x="6962332" y="246600"/>
                          <a:pt x="9168956" y="0"/>
                        </a:cubicBezTo>
                        <a:cubicBezTo>
                          <a:pt x="9762331" y="-10543"/>
                          <a:pt x="10295790" y="331229"/>
                          <a:pt x="10382249" y="692164"/>
                        </a:cubicBezTo>
                        <a:cubicBezTo>
                          <a:pt x="10632874" y="1767579"/>
                          <a:pt x="10449438" y="2992880"/>
                          <a:pt x="10382249" y="3460735"/>
                        </a:cubicBezTo>
                        <a:cubicBezTo>
                          <a:pt x="10467514" y="3886653"/>
                          <a:pt x="9885848" y="4001186"/>
                          <a:pt x="9168956" y="4152900"/>
                        </a:cubicBezTo>
                        <a:cubicBezTo>
                          <a:pt x="7856835" y="3931125"/>
                          <a:pt x="5251916" y="4024829"/>
                          <a:pt x="1213292" y="4152900"/>
                        </a:cubicBezTo>
                        <a:cubicBezTo>
                          <a:pt x="492079" y="4201319"/>
                          <a:pt x="-51492" y="3825475"/>
                          <a:pt x="0" y="3460735"/>
                        </a:cubicBezTo>
                        <a:cubicBezTo>
                          <a:pt x="6057" y="2425920"/>
                          <a:pt x="-63717" y="1824781"/>
                          <a:pt x="0" y="692164"/>
                        </a:cubicBezTo>
                        <a:close/>
                      </a:path>
                      <a:path w="10382249" h="4152900" fill="none" stroke="0" extrusionOk="0">
                        <a:moveTo>
                          <a:pt x="0" y="692164"/>
                        </a:moveTo>
                        <a:cubicBezTo>
                          <a:pt x="29557" y="183253"/>
                          <a:pt x="652812" y="-17935"/>
                          <a:pt x="1213292" y="0"/>
                        </a:cubicBezTo>
                        <a:cubicBezTo>
                          <a:pt x="5241861" y="116888"/>
                          <a:pt x="6747916" y="52904"/>
                          <a:pt x="9168956" y="0"/>
                        </a:cubicBezTo>
                        <a:cubicBezTo>
                          <a:pt x="9785888" y="23291"/>
                          <a:pt x="10388277" y="315129"/>
                          <a:pt x="10382249" y="692164"/>
                        </a:cubicBezTo>
                        <a:cubicBezTo>
                          <a:pt x="10349898" y="1458485"/>
                          <a:pt x="10476279" y="2929843"/>
                          <a:pt x="10382249" y="3460735"/>
                        </a:cubicBezTo>
                        <a:cubicBezTo>
                          <a:pt x="10402558" y="3847916"/>
                          <a:pt x="9895270" y="4136795"/>
                          <a:pt x="9168956" y="4152900"/>
                        </a:cubicBezTo>
                        <a:cubicBezTo>
                          <a:pt x="5499522" y="4019367"/>
                          <a:pt x="4958138" y="4189627"/>
                          <a:pt x="1213292" y="4152900"/>
                        </a:cubicBezTo>
                        <a:cubicBezTo>
                          <a:pt x="365069" y="4084201"/>
                          <a:pt x="-100689" y="3764112"/>
                          <a:pt x="0" y="3460735"/>
                        </a:cubicBezTo>
                        <a:cubicBezTo>
                          <a:pt x="226547" y="2182876"/>
                          <a:pt x="-126289" y="1420768"/>
                          <a:pt x="0" y="69216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1: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đặc điểm, một số bộ phận của nấm?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2: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 có vai trò và tác hại gì đối với đời sống con người?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3: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 mốc gây những tác hại gì đến thực phẩm và sức khỏe của con người?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4: </a:t>
            </a:r>
            <a:r>
              <a:rPr lang="en-US" sz="3600" dirty="0" err="1">
                <a:solidFill>
                  <a:srgbClr val="002060"/>
                </a:solidFill>
              </a:rPr>
              <a:t>Nêu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bảo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quản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phù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hợp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tránh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nấm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mốc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phẩm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cuộc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hàng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82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05613C-E7E6-614B-AFDB-94BAEAE689EA}"/>
              </a:ext>
            </a:extLst>
          </p:cNvPr>
          <p:cNvSpPr/>
          <p:nvPr/>
        </p:nvSpPr>
        <p:spPr>
          <a:xfrm>
            <a:off x="200025" y="409575"/>
            <a:ext cx="11601450" cy="6153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53350B0-2099-8D22-5B0B-7523E1FABB4F}"/>
              </a:ext>
            </a:extLst>
          </p:cNvPr>
          <p:cNvSpPr/>
          <p:nvPr/>
        </p:nvSpPr>
        <p:spPr>
          <a:xfrm>
            <a:off x="704850" y="377785"/>
            <a:ext cx="10515600" cy="1117639"/>
          </a:xfrm>
          <a:prstGeom prst="roundRect">
            <a:avLst/>
          </a:prstGeom>
          <a:solidFill>
            <a:srgbClr val="FF6699"/>
          </a:solidFill>
          <a:ln w="381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D7FD7-B03B-F4EE-7C4E-5DB562DEFF9A}"/>
              </a:ext>
            </a:extLst>
          </p:cNvPr>
          <p:cNvSpPr txBox="1"/>
          <p:nvPr/>
        </p:nvSpPr>
        <p:spPr>
          <a:xfrm>
            <a:off x="800101" y="320636"/>
            <a:ext cx="1042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Nhóm 2, 5: Thảo luận nội dung về chủ đề Con người và sức khỏe.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BC36803A-0741-E9E9-47F3-52AFCC5B1852}"/>
              </a:ext>
            </a:extLst>
          </p:cNvPr>
          <p:cNvSpPr/>
          <p:nvPr/>
        </p:nvSpPr>
        <p:spPr>
          <a:xfrm>
            <a:off x="1295400" y="1866900"/>
            <a:ext cx="9829800" cy="4419600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9829800"/>
                      <a:gd name="connsiteY0" fmla="*/ 736615 h 4419600"/>
                      <a:gd name="connsiteX1" fmla="*/ 1148732 w 9829800"/>
                      <a:gd name="connsiteY1" fmla="*/ 0 h 4419600"/>
                      <a:gd name="connsiteX2" fmla="*/ 8681067 w 9829800"/>
                      <a:gd name="connsiteY2" fmla="*/ 0 h 4419600"/>
                      <a:gd name="connsiteX3" fmla="*/ 9829800 w 9829800"/>
                      <a:gd name="connsiteY3" fmla="*/ 736615 h 4419600"/>
                      <a:gd name="connsiteX4" fmla="*/ 9829800 w 9829800"/>
                      <a:gd name="connsiteY4" fmla="*/ 3682984 h 4419600"/>
                      <a:gd name="connsiteX5" fmla="*/ 8681067 w 9829800"/>
                      <a:gd name="connsiteY5" fmla="*/ 4419600 h 4419600"/>
                      <a:gd name="connsiteX6" fmla="*/ 1148732 w 9829800"/>
                      <a:gd name="connsiteY6" fmla="*/ 4419600 h 4419600"/>
                      <a:gd name="connsiteX7" fmla="*/ 0 w 9829800"/>
                      <a:gd name="connsiteY7" fmla="*/ 3682984 h 4419600"/>
                      <a:gd name="connsiteX8" fmla="*/ 0 w 9829800"/>
                      <a:gd name="connsiteY8" fmla="*/ 736615 h 4419600"/>
                      <a:gd name="connsiteX0" fmla="*/ 0 w 9829800"/>
                      <a:gd name="connsiteY0" fmla="*/ 736615 h 4419600"/>
                      <a:gd name="connsiteX1" fmla="*/ 1148732 w 9829800"/>
                      <a:gd name="connsiteY1" fmla="*/ 0 h 4419600"/>
                      <a:gd name="connsiteX2" fmla="*/ 8681067 w 9829800"/>
                      <a:gd name="connsiteY2" fmla="*/ 0 h 4419600"/>
                      <a:gd name="connsiteX3" fmla="*/ 9829800 w 9829800"/>
                      <a:gd name="connsiteY3" fmla="*/ 736615 h 4419600"/>
                      <a:gd name="connsiteX4" fmla="*/ 9829800 w 9829800"/>
                      <a:gd name="connsiteY4" fmla="*/ 3682984 h 4419600"/>
                      <a:gd name="connsiteX5" fmla="*/ 8681067 w 9829800"/>
                      <a:gd name="connsiteY5" fmla="*/ 4419600 h 4419600"/>
                      <a:gd name="connsiteX6" fmla="*/ 1148732 w 9829800"/>
                      <a:gd name="connsiteY6" fmla="*/ 4419600 h 4419600"/>
                      <a:gd name="connsiteX7" fmla="*/ 0 w 9829800"/>
                      <a:gd name="connsiteY7" fmla="*/ 3682984 h 4419600"/>
                      <a:gd name="connsiteX8" fmla="*/ 0 w 9829800"/>
                      <a:gd name="connsiteY8" fmla="*/ 736615 h 441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829800" h="4419600" fill="none" extrusionOk="0">
                        <a:moveTo>
                          <a:pt x="0" y="736615"/>
                        </a:moveTo>
                        <a:cubicBezTo>
                          <a:pt x="8823" y="183852"/>
                          <a:pt x="518225" y="-103948"/>
                          <a:pt x="1148732" y="0"/>
                        </a:cubicBezTo>
                        <a:cubicBezTo>
                          <a:pt x="4778559" y="-43823"/>
                          <a:pt x="6584076" y="-37808"/>
                          <a:pt x="8681067" y="0"/>
                        </a:cubicBezTo>
                        <a:cubicBezTo>
                          <a:pt x="9292191" y="34333"/>
                          <a:pt x="9877085" y="387711"/>
                          <a:pt x="9829800" y="736615"/>
                        </a:cubicBezTo>
                        <a:cubicBezTo>
                          <a:pt x="9767343" y="1505276"/>
                          <a:pt x="9920437" y="3158350"/>
                          <a:pt x="9829800" y="3682984"/>
                        </a:cubicBezTo>
                        <a:cubicBezTo>
                          <a:pt x="9816983" y="4169691"/>
                          <a:pt x="9369853" y="4424278"/>
                          <a:pt x="8681067" y="4419600"/>
                        </a:cubicBezTo>
                        <a:cubicBezTo>
                          <a:pt x="5282179" y="4307728"/>
                          <a:pt x="4610030" y="4428583"/>
                          <a:pt x="1148732" y="4419600"/>
                        </a:cubicBezTo>
                        <a:cubicBezTo>
                          <a:pt x="388244" y="4358411"/>
                          <a:pt x="-115667" y="4027240"/>
                          <a:pt x="0" y="3682984"/>
                        </a:cubicBezTo>
                        <a:cubicBezTo>
                          <a:pt x="212758" y="2329368"/>
                          <a:pt x="-160488" y="1688239"/>
                          <a:pt x="0" y="736615"/>
                        </a:cubicBezTo>
                        <a:close/>
                      </a:path>
                      <a:path w="9829800" h="4419600" stroke="0" extrusionOk="0">
                        <a:moveTo>
                          <a:pt x="0" y="736615"/>
                        </a:moveTo>
                        <a:cubicBezTo>
                          <a:pt x="4859" y="279555"/>
                          <a:pt x="532463" y="-1695"/>
                          <a:pt x="1148732" y="0"/>
                        </a:cubicBezTo>
                        <a:cubicBezTo>
                          <a:pt x="2337884" y="119154"/>
                          <a:pt x="6580867" y="154805"/>
                          <a:pt x="8681067" y="0"/>
                        </a:cubicBezTo>
                        <a:cubicBezTo>
                          <a:pt x="9295335" y="-35388"/>
                          <a:pt x="9747454" y="304299"/>
                          <a:pt x="9829800" y="736615"/>
                        </a:cubicBezTo>
                        <a:cubicBezTo>
                          <a:pt x="10057995" y="1873933"/>
                          <a:pt x="9899506" y="3220994"/>
                          <a:pt x="9829800" y="3682984"/>
                        </a:cubicBezTo>
                        <a:cubicBezTo>
                          <a:pt x="9911731" y="4118636"/>
                          <a:pt x="9342679" y="4360664"/>
                          <a:pt x="8681067" y="4419600"/>
                        </a:cubicBezTo>
                        <a:cubicBezTo>
                          <a:pt x="7303050" y="4043016"/>
                          <a:pt x="5309761" y="4084741"/>
                          <a:pt x="1148732" y="4419600"/>
                        </a:cubicBezTo>
                        <a:cubicBezTo>
                          <a:pt x="462236" y="4447630"/>
                          <a:pt x="-52046" y="4077406"/>
                          <a:pt x="0" y="3682984"/>
                        </a:cubicBezTo>
                        <a:cubicBezTo>
                          <a:pt x="11407" y="2586821"/>
                          <a:pt x="-40642" y="1915439"/>
                          <a:pt x="0" y="736615"/>
                        </a:cubicBezTo>
                        <a:close/>
                      </a:path>
                      <a:path w="9829800" h="4419600" fill="none" stroke="0" extrusionOk="0">
                        <a:moveTo>
                          <a:pt x="0" y="736615"/>
                        </a:moveTo>
                        <a:cubicBezTo>
                          <a:pt x="19700" y="237783"/>
                          <a:pt x="535453" y="-23261"/>
                          <a:pt x="1148732" y="0"/>
                        </a:cubicBezTo>
                        <a:cubicBezTo>
                          <a:pt x="5116586" y="98902"/>
                          <a:pt x="6389574" y="47919"/>
                          <a:pt x="8681067" y="0"/>
                        </a:cubicBezTo>
                        <a:cubicBezTo>
                          <a:pt x="9244464" y="25033"/>
                          <a:pt x="9834798" y="338950"/>
                          <a:pt x="9829800" y="736615"/>
                        </a:cubicBezTo>
                        <a:cubicBezTo>
                          <a:pt x="9776486" y="1545276"/>
                          <a:pt x="9920015" y="3119602"/>
                          <a:pt x="9829800" y="3682984"/>
                        </a:cubicBezTo>
                        <a:cubicBezTo>
                          <a:pt x="9883056" y="4088238"/>
                          <a:pt x="9398809" y="4330074"/>
                          <a:pt x="8681067" y="4419600"/>
                        </a:cubicBezTo>
                        <a:cubicBezTo>
                          <a:pt x="5146007" y="4285431"/>
                          <a:pt x="4656691" y="4446065"/>
                          <a:pt x="1148732" y="4419600"/>
                        </a:cubicBezTo>
                        <a:cubicBezTo>
                          <a:pt x="343856" y="4348791"/>
                          <a:pt x="-98608" y="4007017"/>
                          <a:pt x="0" y="3682984"/>
                        </a:cubicBezTo>
                        <a:cubicBezTo>
                          <a:pt x="200656" y="2358415"/>
                          <a:pt x="-58965" y="1451254"/>
                          <a:pt x="0" y="736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các nhóm chất dinh dưỡng có trong thức ăn.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2: 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vai trò của các nhóm chất dinh dưỡng.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3: </a:t>
            </a:r>
            <a:r>
              <a:rPr lang="nl-N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sao cần phải ăn nhiều rau, củ?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4: 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các biện pháp để phòng tránh các bệnh liên quan đến dinh dưỡng.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6: 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nguyên tắc an toàn khi bơi hoặc tập bơi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3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05613C-E7E6-614B-AFDB-94BAEAE689EA}"/>
              </a:ext>
            </a:extLst>
          </p:cNvPr>
          <p:cNvSpPr/>
          <p:nvPr/>
        </p:nvSpPr>
        <p:spPr>
          <a:xfrm>
            <a:off x="200025" y="409575"/>
            <a:ext cx="11601450" cy="6153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53350B0-2099-8D22-5B0B-7523E1FABB4F}"/>
              </a:ext>
            </a:extLst>
          </p:cNvPr>
          <p:cNvSpPr/>
          <p:nvPr/>
        </p:nvSpPr>
        <p:spPr>
          <a:xfrm>
            <a:off x="704850" y="377785"/>
            <a:ext cx="10515600" cy="1136689"/>
          </a:xfrm>
          <a:prstGeom prst="roundRect">
            <a:avLst/>
          </a:prstGeom>
          <a:solidFill>
            <a:srgbClr val="FF6699"/>
          </a:solidFill>
          <a:ln w="381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D7FD7-B03B-F4EE-7C4E-5DB562DEFF9A}"/>
              </a:ext>
            </a:extLst>
          </p:cNvPr>
          <p:cNvSpPr txBox="1"/>
          <p:nvPr/>
        </p:nvSpPr>
        <p:spPr>
          <a:xfrm>
            <a:off x="781051" y="387311"/>
            <a:ext cx="1042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en-US" sz="36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Nhóm 3, 6: Thảo luận nội dung về chủ đề Sinh vật và môi trường.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BC36803A-0741-E9E9-47F3-52AFCC5B1852}"/>
              </a:ext>
            </a:extLst>
          </p:cNvPr>
          <p:cNvSpPr/>
          <p:nvPr/>
        </p:nvSpPr>
        <p:spPr>
          <a:xfrm>
            <a:off x="923925" y="1866899"/>
            <a:ext cx="10382249" cy="4391025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10382249"/>
                      <a:gd name="connsiteY0" fmla="*/ 731852 h 4391025"/>
                      <a:gd name="connsiteX1" fmla="*/ 1213292 w 10382249"/>
                      <a:gd name="connsiteY1" fmla="*/ 0 h 4391025"/>
                      <a:gd name="connsiteX2" fmla="*/ 9168956 w 10382249"/>
                      <a:gd name="connsiteY2" fmla="*/ 0 h 4391025"/>
                      <a:gd name="connsiteX3" fmla="*/ 10382249 w 10382249"/>
                      <a:gd name="connsiteY3" fmla="*/ 731852 h 4391025"/>
                      <a:gd name="connsiteX4" fmla="*/ 10382249 w 10382249"/>
                      <a:gd name="connsiteY4" fmla="*/ 3659172 h 4391025"/>
                      <a:gd name="connsiteX5" fmla="*/ 9168956 w 10382249"/>
                      <a:gd name="connsiteY5" fmla="*/ 4391025 h 4391025"/>
                      <a:gd name="connsiteX6" fmla="*/ 1213292 w 10382249"/>
                      <a:gd name="connsiteY6" fmla="*/ 4391025 h 4391025"/>
                      <a:gd name="connsiteX7" fmla="*/ 0 w 10382249"/>
                      <a:gd name="connsiteY7" fmla="*/ 3659172 h 4391025"/>
                      <a:gd name="connsiteX8" fmla="*/ 0 w 10382249"/>
                      <a:gd name="connsiteY8" fmla="*/ 731852 h 4391025"/>
                      <a:gd name="connsiteX0" fmla="*/ 0 w 10382249"/>
                      <a:gd name="connsiteY0" fmla="*/ 731852 h 4391025"/>
                      <a:gd name="connsiteX1" fmla="*/ 1213292 w 10382249"/>
                      <a:gd name="connsiteY1" fmla="*/ 0 h 4391025"/>
                      <a:gd name="connsiteX2" fmla="*/ 9168956 w 10382249"/>
                      <a:gd name="connsiteY2" fmla="*/ 0 h 4391025"/>
                      <a:gd name="connsiteX3" fmla="*/ 10382249 w 10382249"/>
                      <a:gd name="connsiteY3" fmla="*/ 731852 h 4391025"/>
                      <a:gd name="connsiteX4" fmla="*/ 10382249 w 10382249"/>
                      <a:gd name="connsiteY4" fmla="*/ 3659172 h 4391025"/>
                      <a:gd name="connsiteX5" fmla="*/ 9168956 w 10382249"/>
                      <a:gd name="connsiteY5" fmla="*/ 4391025 h 4391025"/>
                      <a:gd name="connsiteX6" fmla="*/ 1213292 w 10382249"/>
                      <a:gd name="connsiteY6" fmla="*/ 4391025 h 4391025"/>
                      <a:gd name="connsiteX7" fmla="*/ 0 w 10382249"/>
                      <a:gd name="connsiteY7" fmla="*/ 3659172 h 4391025"/>
                      <a:gd name="connsiteX8" fmla="*/ 0 w 10382249"/>
                      <a:gd name="connsiteY8" fmla="*/ 731852 h 4391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82249" h="4391025" fill="none" extrusionOk="0">
                        <a:moveTo>
                          <a:pt x="0" y="731852"/>
                        </a:moveTo>
                        <a:cubicBezTo>
                          <a:pt x="7181" y="214273"/>
                          <a:pt x="548169" y="-132850"/>
                          <a:pt x="1213292" y="0"/>
                        </a:cubicBezTo>
                        <a:cubicBezTo>
                          <a:pt x="5116868" y="36798"/>
                          <a:pt x="6917863" y="-23055"/>
                          <a:pt x="9168956" y="0"/>
                        </a:cubicBezTo>
                        <a:cubicBezTo>
                          <a:pt x="9810220" y="43388"/>
                          <a:pt x="10440991" y="401460"/>
                          <a:pt x="10382249" y="731852"/>
                        </a:cubicBezTo>
                        <a:cubicBezTo>
                          <a:pt x="10303213" y="1502247"/>
                          <a:pt x="10475355" y="3115930"/>
                          <a:pt x="10382249" y="3659172"/>
                        </a:cubicBezTo>
                        <a:cubicBezTo>
                          <a:pt x="10374148" y="4110706"/>
                          <a:pt x="9969945" y="4404805"/>
                          <a:pt x="9168956" y="4391025"/>
                        </a:cubicBezTo>
                        <a:cubicBezTo>
                          <a:pt x="5578157" y="4298199"/>
                          <a:pt x="4999597" y="4356825"/>
                          <a:pt x="1213292" y="4391025"/>
                        </a:cubicBezTo>
                        <a:cubicBezTo>
                          <a:pt x="419425" y="4335758"/>
                          <a:pt x="-108973" y="4007841"/>
                          <a:pt x="0" y="3659172"/>
                        </a:cubicBezTo>
                        <a:cubicBezTo>
                          <a:pt x="206893" y="2373615"/>
                          <a:pt x="-168303" y="1721532"/>
                          <a:pt x="0" y="731852"/>
                        </a:cubicBezTo>
                        <a:close/>
                      </a:path>
                      <a:path w="10382249" h="4391025" stroke="0" extrusionOk="0">
                        <a:moveTo>
                          <a:pt x="0" y="731852"/>
                        </a:moveTo>
                        <a:cubicBezTo>
                          <a:pt x="-73412" y="296965"/>
                          <a:pt x="493200" y="-7676"/>
                          <a:pt x="1213292" y="0"/>
                        </a:cubicBezTo>
                        <a:cubicBezTo>
                          <a:pt x="2265393" y="344635"/>
                          <a:pt x="6984993" y="432419"/>
                          <a:pt x="9168956" y="0"/>
                        </a:cubicBezTo>
                        <a:cubicBezTo>
                          <a:pt x="9768283" y="-13388"/>
                          <a:pt x="10294992" y="280902"/>
                          <a:pt x="10382249" y="731852"/>
                        </a:cubicBezTo>
                        <a:cubicBezTo>
                          <a:pt x="10613193" y="1858793"/>
                          <a:pt x="10460106" y="3215909"/>
                          <a:pt x="10382249" y="3659172"/>
                        </a:cubicBezTo>
                        <a:cubicBezTo>
                          <a:pt x="10459406" y="4181601"/>
                          <a:pt x="9885274" y="4240326"/>
                          <a:pt x="9168956" y="4391025"/>
                        </a:cubicBezTo>
                        <a:cubicBezTo>
                          <a:pt x="7858948" y="4166363"/>
                          <a:pt x="5247941" y="4261238"/>
                          <a:pt x="1213292" y="4391025"/>
                        </a:cubicBezTo>
                        <a:cubicBezTo>
                          <a:pt x="490236" y="4430495"/>
                          <a:pt x="-57031" y="4058314"/>
                          <a:pt x="0" y="3659172"/>
                        </a:cubicBezTo>
                        <a:cubicBezTo>
                          <a:pt x="51548" y="2617625"/>
                          <a:pt x="-69801" y="1943359"/>
                          <a:pt x="0" y="731852"/>
                        </a:cubicBezTo>
                        <a:close/>
                      </a:path>
                      <a:path w="10382249" h="4391025" fill="none" stroke="0" extrusionOk="0">
                        <a:moveTo>
                          <a:pt x="0" y="731852"/>
                        </a:moveTo>
                        <a:cubicBezTo>
                          <a:pt x="15421" y="252270"/>
                          <a:pt x="598605" y="-21609"/>
                          <a:pt x="1213292" y="0"/>
                        </a:cubicBezTo>
                        <a:cubicBezTo>
                          <a:pt x="5352792" y="104940"/>
                          <a:pt x="6765349" y="-212666"/>
                          <a:pt x="9168956" y="0"/>
                        </a:cubicBezTo>
                        <a:cubicBezTo>
                          <a:pt x="9769909" y="24833"/>
                          <a:pt x="10392540" y="339657"/>
                          <a:pt x="10382249" y="731852"/>
                        </a:cubicBezTo>
                        <a:cubicBezTo>
                          <a:pt x="10348665" y="1540866"/>
                          <a:pt x="10520397" y="3191200"/>
                          <a:pt x="10382249" y="3659172"/>
                        </a:cubicBezTo>
                        <a:cubicBezTo>
                          <a:pt x="10493821" y="4049060"/>
                          <a:pt x="9906641" y="4346879"/>
                          <a:pt x="9168956" y="4391025"/>
                        </a:cubicBezTo>
                        <a:cubicBezTo>
                          <a:pt x="5572602" y="4237780"/>
                          <a:pt x="4902199" y="4414067"/>
                          <a:pt x="1213292" y="4391025"/>
                        </a:cubicBezTo>
                        <a:cubicBezTo>
                          <a:pt x="380987" y="4325758"/>
                          <a:pt x="-102421" y="3980311"/>
                          <a:pt x="0" y="3659172"/>
                        </a:cubicBezTo>
                        <a:cubicBezTo>
                          <a:pt x="215931" y="2336030"/>
                          <a:pt x="-128849" y="1508060"/>
                          <a:pt x="0" y="73185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Câu 1: </a:t>
            </a:r>
            <a:r>
              <a:rPr lang="vi-VN" sz="3200" dirty="0">
                <a:solidFill>
                  <a:srgbClr val="002060"/>
                </a:solidFill>
                <a:latin typeface="Calibri" panose="020F0502020204030204"/>
              </a:rPr>
              <a:t>Hãy viết các chuỗi thức ăn giữa các sinh vật trong khu vườn hoặc hồ nước.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Câu 2: </a:t>
            </a:r>
            <a:r>
              <a:rPr lang="vi-VN" sz="3200" dirty="0">
                <a:solidFill>
                  <a:srgbClr val="002060"/>
                </a:solidFill>
                <a:latin typeface="Calibri" panose="020F0502020204030204"/>
              </a:rPr>
              <a:t>Nêu vai trò quan trọng của thực vật đối với việc cung cấp thức ăn cho con người và động vật.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Câu 3: </a:t>
            </a:r>
            <a:r>
              <a:rPr lang="vi-VN" sz="3200" dirty="0">
                <a:solidFill>
                  <a:srgbClr val="002060"/>
                </a:solidFill>
                <a:latin typeface="Calibri" panose="020F0502020204030204"/>
              </a:rPr>
              <a:t>Vì sao thực vật thường là sinh vật đứng đầu chuỗi thức ăn?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Câu 4: </a:t>
            </a:r>
            <a:r>
              <a:rPr lang="vi-VN" sz="3200" dirty="0">
                <a:solidFill>
                  <a:srgbClr val="002060"/>
                </a:solidFill>
                <a:latin typeface="Calibri" panose="020F0502020204030204"/>
              </a:rPr>
              <a:t>Hãy kể về những việc em hoặc người thân, người dân đã làm để giữ cân bằng chuỗi thức ăn?</a:t>
            </a:r>
          </a:p>
        </p:txBody>
      </p:sp>
    </p:spTree>
    <p:extLst>
      <p:ext uri="{BB962C8B-B14F-4D97-AF65-F5344CB8AC3E}">
        <p14:creationId xmlns:p14="http://schemas.microsoft.com/office/powerpoint/2010/main" val="410297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B371A-AAEC-FD44-4448-82F68F580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125" y="1726227"/>
            <a:ext cx="412735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96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extLst>
              <a:ext uri="{FF2B5EF4-FFF2-40B4-BE49-F238E27FC236}">
                <a16:creationId xmlns:a16="http://schemas.microsoft.com/office/drawing/2014/main" id="{CA182492-5B11-C013-7941-AE8CDE63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98975" y="2383604"/>
            <a:ext cx="3611211" cy="447439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C9A4496-9611-3945-DB95-E35CEC0E5E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93186" y="2153265"/>
            <a:ext cx="3667137" cy="4825180"/>
          </a:xfrm>
          <a:prstGeom prst="rect">
            <a:avLst/>
          </a:prstGeom>
        </p:spPr>
      </p:pic>
      <p:pic>
        <p:nvPicPr>
          <p:cNvPr id="2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F2ED058D-3FFF-3ADF-3E57-1178C950ED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9936" y="108155"/>
            <a:ext cx="1278198" cy="1290429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B1BADB1-FFFB-26F9-38B4-E55F6FA090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4808" y="2743200"/>
            <a:ext cx="2422588" cy="41148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8493D6-8696-60B9-4AFB-249D946DFEE8}"/>
              </a:ext>
            </a:extLst>
          </p:cNvPr>
          <p:cNvSpPr/>
          <p:nvPr/>
        </p:nvSpPr>
        <p:spPr>
          <a:xfrm>
            <a:off x="2999027" y="1943100"/>
            <a:ext cx="6745047" cy="1638299"/>
          </a:xfrm>
          <a:prstGeom prst="wedgeRoundRectCallout">
            <a:avLst>
              <a:gd name="adj1" fmla="val -57963"/>
              <a:gd name="adj2" fmla="val 28820"/>
              <a:gd name="adj3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</a:rPr>
              <a:t>Hoạt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động</a:t>
            </a:r>
            <a:r>
              <a:rPr lang="en-US" sz="4800" b="1" dirty="0">
                <a:solidFill>
                  <a:prstClr val="black"/>
                </a:solidFill>
              </a:rPr>
              <a:t> 2: </a:t>
            </a:r>
            <a:r>
              <a:rPr lang="en-US" sz="4800" b="1" dirty="0" err="1">
                <a:solidFill>
                  <a:prstClr val="black"/>
                </a:solidFill>
              </a:rPr>
              <a:t>Vẽ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tranh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81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05613C-E7E6-614B-AFDB-94BAEAE689EA}"/>
              </a:ext>
            </a:extLst>
          </p:cNvPr>
          <p:cNvSpPr/>
          <p:nvPr/>
        </p:nvSpPr>
        <p:spPr>
          <a:xfrm>
            <a:off x="200025" y="409575"/>
            <a:ext cx="11601450" cy="6153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F858CA81-CBB0-32A3-6170-4F6FEB31F006}"/>
              </a:ext>
            </a:extLst>
          </p:cNvPr>
          <p:cNvSpPr/>
          <p:nvPr/>
        </p:nvSpPr>
        <p:spPr>
          <a:xfrm>
            <a:off x="2821948" y="1239293"/>
            <a:ext cx="8531852" cy="1427707"/>
          </a:xfrm>
          <a:custGeom>
            <a:avLst/>
            <a:gdLst>
              <a:gd name="connsiteX0" fmla="*/ 0 w 7936930"/>
              <a:gd name="connsiteY0" fmla="*/ 332579 h 1995437"/>
              <a:gd name="connsiteX1" fmla="*/ 332579 w 7936930"/>
              <a:gd name="connsiteY1" fmla="*/ 0 h 1995437"/>
              <a:gd name="connsiteX2" fmla="*/ 7604351 w 7936930"/>
              <a:gd name="connsiteY2" fmla="*/ 0 h 1995437"/>
              <a:gd name="connsiteX3" fmla="*/ 7936930 w 7936930"/>
              <a:gd name="connsiteY3" fmla="*/ 332579 h 1995437"/>
              <a:gd name="connsiteX4" fmla="*/ 7936930 w 7936930"/>
              <a:gd name="connsiteY4" fmla="*/ 1662858 h 1995437"/>
              <a:gd name="connsiteX5" fmla="*/ 7604351 w 7936930"/>
              <a:gd name="connsiteY5" fmla="*/ 1995437 h 1995437"/>
              <a:gd name="connsiteX6" fmla="*/ 332579 w 7936930"/>
              <a:gd name="connsiteY6" fmla="*/ 1995437 h 1995437"/>
              <a:gd name="connsiteX7" fmla="*/ 0 w 7936930"/>
              <a:gd name="connsiteY7" fmla="*/ 1662858 h 1995437"/>
              <a:gd name="connsiteX8" fmla="*/ 0 w 7936930"/>
              <a:gd name="connsiteY8" fmla="*/ 332579 h 19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6930" h="1995437" fill="none" extrusionOk="0">
                <a:moveTo>
                  <a:pt x="0" y="332579"/>
                </a:moveTo>
                <a:cubicBezTo>
                  <a:pt x="-17277" y="155808"/>
                  <a:pt x="138666" y="-8026"/>
                  <a:pt x="332579" y="0"/>
                </a:cubicBezTo>
                <a:cubicBezTo>
                  <a:pt x="1985615" y="9508"/>
                  <a:pt x="5884208" y="-73424"/>
                  <a:pt x="7604351" y="0"/>
                </a:cubicBezTo>
                <a:cubicBezTo>
                  <a:pt x="7816374" y="2145"/>
                  <a:pt x="7920539" y="138749"/>
                  <a:pt x="7936930" y="332579"/>
                </a:cubicBezTo>
                <a:cubicBezTo>
                  <a:pt x="8021921" y="853757"/>
                  <a:pt x="8012887" y="1065494"/>
                  <a:pt x="7936930" y="1662858"/>
                </a:cubicBezTo>
                <a:cubicBezTo>
                  <a:pt x="7907820" y="1857860"/>
                  <a:pt x="7790978" y="2002468"/>
                  <a:pt x="7604351" y="1995437"/>
                </a:cubicBezTo>
                <a:cubicBezTo>
                  <a:pt x="6794689" y="1834724"/>
                  <a:pt x="3497498" y="2085399"/>
                  <a:pt x="332579" y="1995437"/>
                </a:cubicBezTo>
                <a:cubicBezTo>
                  <a:pt x="178515" y="2016961"/>
                  <a:pt x="-19653" y="1826921"/>
                  <a:pt x="0" y="1662858"/>
                </a:cubicBezTo>
                <a:cubicBezTo>
                  <a:pt x="-54936" y="1447930"/>
                  <a:pt x="92189" y="677955"/>
                  <a:pt x="0" y="332579"/>
                </a:cubicBezTo>
                <a:close/>
              </a:path>
              <a:path w="7936930" h="1995437" stroke="0" extrusionOk="0">
                <a:moveTo>
                  <a:pt x="0" y="332579"/>
                </a:moveTo>
                <a:cubicBezTo>
                  <a:pt x="-6748" y="157269"/>
                  <a:pt x="157274" y="-16854"/>
                  <a:pt x="332579" y="0"/>
                </a:cubicBezTo>
                <a:cubicBezTo>
                  <a:pt x="1477888" y="164815"/>
                  <a:pt x="4385997" y="-64802"/>
                  <a:pt x="7604351" y="0"/>
                </a:cubicBezTo>
                <a:cubicBezTo>
                  <a:pt x="7775088" y="-28671"/>
                  <a:pt x="7962028" y="141396"/>
                  <a:pt x="7936930" y="332579"/>
                </a:cubicBezTo>
                <a:cubicBezTo>
                  <a:pt x="7944249" y="674057"/>
                  <a:pt x="8002622" y="1060551"/>
                  <a:pt x="7936930" y="1662858"/>
                </a:cubicBezTo>
                <a:cubicBezTo>
                  <a:pt x="7920080" y="1850966"/>
                  <a:pt x="7810547" y="1995426"/>
                  <a:pt x="7604351" y="1995437"/>
                </a:cubicBezTo>
                <a:cubicBezTo>
                  <a:pt x="6622053" y="1847502"/>
                  <a:pt x="3868421" y="1969013"/>
                  <a:pt x="332579" y="1995437"/>
                </a:cubicBezTo>
                <a:cubicBezTo>
                  <a:pt x="149063" y="1989673"/>
                  <a:pt x="27529" y="1863206"/>
                  <a:pt x="0" y="1662858"/>
                </a:cubicBezTo>
                <a:cubicBezTo>
                  <a:pt x="-81619" y="1047296"/>
                  <a:pt x="49435" y="978451"/>
                  <a:pt x="0" y="332579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28575" cap="flat" cmpd="sng" algn="ctr">
            <a:solidFill>
              <a:srgbClr val="FF6E85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71433014">
                  <a:custGeom>
                    <a:avLst/>
                    <a:gdLst>
                      <a:gd name="connsiteX0" fmla="*/ 0 w 8531852"/>
                      <a:gd name="connsiteY0" fmla="*/ 237955 h 1427707"/>
                      <a:gd name="connsiteX1" fmla="*/ 357507 w 8531852"/>
                      <a:gd name="connsiteY1" fmla="*/ 0 h 1427707"/>
                      <a:gd name="connsiteX2" fmla="*/ 8174344 w 8531852"/>
                      <a:gd name="connsiteY2" fmla="*/ 0 h 1427707"/>
                      <a:gd name="connsiteX3" fmla="*/ 8531852 w 8531852"/>
                      <a:gd name="connsiteY3" fmla="*/ 237955 h 1427707"/>
                      <a:gd name="connsiteX4" fmla="*/ 8531852 w 8531852"/>
                      <a:gd name="connsiteY4" fmla="*/ 1189751 h 1427707"/>
                      <a:gd name="connsiteX5" fmla="*/ 8174344 w 8531852"/>
                      <a:gd name="connsiteY5" fmla="*/ 1427707 h 1427707"/>
                      <a:gd name="connsiteX6" fmla="*/ 357507 w 8531852"/>
                      <a:gd name="connsiteY6" fmla="*/ 1427707 h 1427707"/>
                      <a:gd name="connsiteX7" fmla="*/ 0 w 8531852"/>
                      <a:gd name="connsiteY7" fmla="*/ 1189751 h 1427707"/>
                      <a:gd name="connsiteX8" fmla="*/ 0 w 8531852"/>
                      <a:gd name="connsiteY8" fmla="*/ 237955 h 1427707"/>
                      <a:gd name="connsiteX0" fmla="*/ 0 w 8531852"/>
                      <a:gd name="connsiteY0" fmla="*/ 237955 h 1427707"/>
                      <a:gd name="connsiteX1" fmla="*/ 357507 w 8531852"/>
                      <a:gd name="connsiteY1" fmla="*/ 0 h 1427707"/>
                      <a:gd name="connsiteX2" fmla="*/ 8174344 w 8531852"/>
                      <a:gd name="connsiteY2" fmla="*/ 0 h 1427707"/>
                      <a:gd name="connsiteX3" fmla="*/ 8531852 w 8531852"/>
                      <a:gd name="connsiteY3" fmla="*/ 237955 h 1427707"/>
                      <a:gd name="connsiteX4" fmla="*/ 8531852 w 8531852"/>
                      <a:gd name="connsiteY4" fmla="*/ 1189751 h 1427707"/>
                      <a:gd name="connsiteX5" fmla="*/ 8174344 w 8531852"/>
                      <a:gd name="connsiteY5" fmla="*/ 1427707 h 1427707"/>
                      <a:gd name="connsiteX6" fmla="*/ 357507 w 8531852"/>
                      <a:gd name="connsiteY6" fmla="*/ 1427707 h 1427707"/>
                      <a:gd name="connsiteX7" fmla="*/ 0 w 8531852"/>
                      <a:gd name="connsiteY7" fmla="*/ 1189751 h 1427707"/>
                      <a:gd name="connsiteX8" fmla="*/ 0 w 8531852"/>
                      <a:gd name="connsiteY8" fmla="*/ 237955 h 1427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31852" h="1427707" fill="none" extrusionOk="0">
                        <a:moveTo>
                          <a:pt x="0" y="237955"/>
                        </a:moveTo>
                        <a:cubicBezTo>
                          <a:pt x="-21938" y="112823"/>
                          <a:pt x="123860" y="-25504"/>
                          <a:pt x="357507" y="0"/>
                        </a:cubicBezTo>
                        <a:cubicBezTo>
                          <a:pt x="3211163" y="9508"/>
                          <a:pt x="5560097" y="-73424"/>
                          <a:pt x="8174344" y="0"/>
                        </a:cubicBezTo>
                        <a:cubicBezTo>
                          <a:pt x="8419232" y="2818"/>
                          <a:pt x="8506340" y="94384"/>
                          <a:pt x="8531852" y="237955"/>
                        </a:cubicBezTo>
                        <a:cubicBezTo>
                          <a:pt x="8607173" y="598669"/>
                          <a:pt x="8614051" y="770221"/>
                          <a:pt x="8531852" y="1189751"/>
                        </a:cubicBezTo>
                        <a:cubicBezTo>
                          <a:pt x="8489437" y="1333599"/>
                          <a:pt x="8379681" y="1443994"/>
                          <a:pt x="8174344" y="1427707"/>
                        </a:cubicBezTo>
                        <a:cubicBezTo>
                          <a:pt x="7078038" y="1485652"/>
                          <a:pt x="3257280" y="1608853"/>
                          <a:pt x="357507" y="1427707"/>
                        </a:cubicBezTo>
                        <a:cubicBezTo>
                          <a:pt x="200748" y="1449542"/>
                          <a:pt x="-33860" y="1294427"/>
                          <a:pt x="0" y="1189751"/>
                        </a:cubicBezTo>
                        <a:cubicBezTo>
                          <a:pt x="-63864" y="1039733"/>
                          <a:pt x="88906" y="456858"/>
                          <a:pt x="0" y="237955"/>
                        </a:cubicBezTo>
                        <a:close/>
                      </a:path>
                      <a:path w="8531852" h="1427707" stroke="0" extrusionOk="0">
                        <a:moveTo>
                          <a:pt x="0" y="237955"/>
                        </a:moveTo>
                        <a:cubicBezTo>
                          <a:pt x="17768" y="118153"/>
                          <a:pt x="158167" y="6949"/>
                          <a:pt x="357507" y="0"/>
                        </a:cubicBezTo>
                        <a:cubicBezTo>
                          <a:pt x="1863913" y="183744"/>
                          <a:pt x="4827403" y="79153"/>
                          <a:pt x="8174344" y="0"/>
                        </a:cubicBezTo>
                        <a:cubicBezTo>
                          <a:pt x="8355706" y="-28189"/>
                          <a:pt x="8562987" y="92548"/>
                          <a:pt x="8531852" y="237955"/>
                        </a:cubicBezTo>
                        <a:cubicBezTo>
                          <a:pt x="8541718" y="474226"/>
                          <a:pt x="8569544" y="719439"/>
                          <a:pt x="8531852" y="1189751"/>
                        </a:cubicBezTo>
                        <a:cubicBezTo>
                          <a:pt x="8506501" y="1340528"/>
                          <a:pt x="8393985" y="1411488"/>
                          <a:pt x="8174344" y="1427707"/>
                        </a:cubicBezTo>
                        <a:cubicBezTo>
                          <a:pt x="6777656" y="1426895"/>
                          <a:pt x="4129373" y="1455125"/>
                          <a:pt x="357507" y="1427707"/>
                        </a:cubicBezTo>
                        <a:cubicBezTo>
                          <a:pt x="137928" y="1426952"/>
                          <a:pt x="31041" y="1357943"/>
                          <a:pt x="0" y="1189751"/>
                        </a:cubicBezTo>
                        <a:cubicBezTo>
                          <a:pt x="-68534" y="751045"/>
                          <a:pt x="53926" y="686411"/>
                          <a:pt x="0" y="237955"/>
                        </a:cubicBezTo>
                        <a:close/>
                      </a:path>
                      <a:path w="8531852" h="1427707" fill="none" stroke="0" extrusionOk="0">
                        <a:moveTo>
                          <a:pt x="0" y="237955"/>
                        </a:moveTo>
                        <a:cubicBezTo>
                          <a:pt x="-31069" y="126974"/>
                          <a:pt x="152601" y="-12873"/>
                          <a:pt x="357507" y="0"/>
                        </a:cubicBezTo>
                        <a:cubicBezTo>
                          <a:pt x="1297431" y="164815"/>
                          <a:pt x="4543742" y="-64802"/>
                          <a:pt x="8174344" y="0"/>
                        </a:cubicBezTo>
                        <a:cubicBezTo>
                          <a:pt x="8392216" y="-20716"/>
                          <a:pt x="8521225" y="97181"/>
                          <a:pt x="8531852" y="237955"/>
                        </a:cubicBezTo>
                        <a:cubicBezTo>
                          <a:pt x="8629352" y="596174"/>
                          <a:pt x="8637662" y="771507"/>
                          <a:pt x="8531852" y="1189751"/>
                        </a:cubicBezTo>
                        <a:cubicBezTo>
                          <a:pt x="8473801" y="1336307"/>
                          <a:pt x="8384255" y="1432732"/>
                          <a:pt x="8174344" y="1427707"/>
                        </a:cubicBezTo>
                        <a:cubicBezTo>
                          <a:pt x="7784159" y="1491111"/>
                          <a:pt x="3656800" y="1504334"/>
                          <a:pt x="357507" y="1427707"/>
                        </a:cubicBezTo>
                        <a:cubicBezTo>
                          <a:pt x="191960" y="1440801"/>
                          <a:pt x="-6282" y="1316125"/>
                          <a:pt x="0" y="1189751"/>
                        </a:cubicBezTo>
                        <a:cubicBezTo>
                          <a:pt x="-28861" y="1039127"/>
                          <a:pt x="108708" y="484761"/>
                          <a:pt x="0" y="2379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ABA4A5A2-9ADC-6F39-6465-E489F153C309}"/>
              </a:ext>
            </a:extLst>
          </p:cNvPr>
          <p:cNvSpPr txBox="1"/>
          <p:nvPr/>
        </p:nvSpPr>
        <p:spPr>
          <a:xfrm>
            <a:off x="3031287" y="1455098"/>
            <a:ext cx="795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V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ẽ tranh về các chủ đề đã học.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53987-064C-BFBF-7D84-D75A14C5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677216"/>
            <a:ext cx="4819190" cy="33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380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Cambria</vt:lpstr>
      <vt:lpstr>Times New Roman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13</cp:revision>
  <dcterms:created xsi:type="dcterms:W3CDTF">2024-02-01T12:45:30Z</dcterms:created>
  <dcterms:modified xsi:type="dcterms:W3CDTF">2026-04-16T13:59:22Z</dcterms:modified>
</cp:coreProperties>
</file>