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291" r:id="rId3"/>
    <p:sldId id="309" r:id="rId4"/>
    <p:sldId id="313" r:id="rId5"/>
    <p:sldId id="264" r:id="rId6"/>
    <p:sldId id="314" r:id="rId7"/>
    <p:sldId id="315" r:id="rId8"/>
    <p:sldId id="266" r:id="rId9"/>
    <p:sldId id="316" r:id="rId10"/>
    <p:sldId id="317" r:id="rId11"/>
    <p:sldId id="318" r:id="rId12"/>
    <p:sldId id="319" r:id="rId13"/>
    <p:sldId id="320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BB79A-32D4-4C9C-A5DB-21AC0258F881}" type="datetimeFigureOut">
              <a:rPr lang="en-US" smtClean="0"/>
              <a:t>17/04/2026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D8CC-7DBA-4622-81DC-364D8D0B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5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8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97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1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0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8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5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2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41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2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C5A86-132E-4E2D-842D-A475F74F75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1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14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765EF-D17C-407F-A94B-2784BFCE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7DB223-5736-466F-98E3-0F0EDB672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18609-CA19-43A3-8F06-E46BBFA8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6DD8D5-49AC-4352-ACF0-35E7A0B7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E35DDA-75FC-451C-83A5-B4D1C096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D0032-F1D7-4ED9-9678-D1BD6CC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003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F68A8-5205-4E19-A59E-BCC1639E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987350-3F03-4D99-95BE-D5790B32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8069A-7615-4339-BB8F-6C807DDE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956AA5-2741-4938-8707-1D78F192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AD078-967C-4952-B743-8ACC378C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3776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36118F-870E-42FB-9340-4856F679D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FDAD26-E10D-447E-A535-75C402564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92B8E1-1762-4381-B53E-AE4AC23C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A9330-DA42-4C9C-A086-9DEE9FFD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05BEDA-DF57-4F77-AC5D-03EBDF61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334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17276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1838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3D7541-EF6C-4B82-A98F-BB2BD3160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847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B0D7C5A5-17F6-4C83-A98F-D23F707AA9C9}"/>
              </a:ext>
            </a:extLst>
          </p:cNvPr>
          <p:cNvSpPr/>
          <p:nvPr userDrawn="1"/>
        </p:nvSpPr>
        <p:spPr>
          <a:xfrm>
            <a:off x="400051" y="190501"/>
            <a:ext cx="11458574" cy="6457950"/>
          </a:xfrm>
          <a:prstGeom prst="roundRect">
            <a:avLst>
              <a:gd name="adj" fmla="val 4033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390842791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672A8-D035-4EFB-A4DA-00182759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2E99FF-E228-462B-AED2-43EC8F0C1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C0EC0E-7174-46CE-B436-DA5B71AFD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B8004-DA5A-4156-86B0-F5AAE0E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63791D-B2DC-44DB-9A2F-4E08C9D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CCA87D-5E14-477E-A654-09A46380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65969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1D1B6-F718-4B8A-BF4D-264B9F9C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AFD741-54E2-4F1F-886A-37F03F0C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79DD33-DEAE-471F-9951-890E1553D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612163-ED5A-4BB9-A6F5-68FA68D82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8A687D-274A-4A6A-B5D4-9BF916732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5CA9E1-B2E0-4431-9A45-B82B49D0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980E20-CF5B-44E1-8317-F2AC3A8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9BAD88-1C57-4DA0-8D06-DC7DF1E5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7776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36984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F2F8F-28A9-4B5A-812A-829F670A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C507BC-23D6-48E0-961C-3413E72B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0DE166-56B9-4DBE-B9FC-7C7461C8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FE70D8-985C-48F6-B3AD-869E8358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288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3A8D23-2FBC-46DC-A122-5B005B7F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C26086-8CE0-4192-A974-A54A2AA1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B2C47B-635D-4EF6-AAD0-0A212242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0392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741B3-0DE6-4387-93A2-DBDC9033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FD0D6-966C-452D-9AA3-E1CD6187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E98609-F2E5-4C33-B90E-4822DEEF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F7774C-3027-45D1-91D0-93D93CC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E22821-8497-48CB-B607-BF733E21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C3324E-B5DE-44AC-B06B-E9CCFE01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5772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765EF-D17C-407F-A94B-2784BFCE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7DB223-5736-466F-98E3-0F0EDB672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18609-CA19-43A3-8F06-E46BBFA8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6DD8D5-49AC-4352-ACF0-35E7A0B7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E35DDA-75FC-451C-83A5-B4D1C096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D0032-F1D7-4ED9-9678-D1BD6CC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6714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F68A8-5205-4E19-A59E-BCC1639E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987350-3F03-4D99-95BE-D5790B32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B8069A-7615-4339-BB8F-6C807DDE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956AA5-2741-4938-8707-1D78F192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AD078-967C-4952-B743-8ACC378C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734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36118F-870E-42FB-9340-4856F679D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FDAD26-E10D-447E-A535-75C402564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92B8E1-1762-4381-B53E-AE4AC23C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A9330-DA42-4C9C-A086-9DEE9FFD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05BEDA-DF57-4F77-AC5D-03EBDF61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42863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73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3D7541-EF6C-4B82-A98F-BB2BD3160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36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B0D7C5A5-17F6-4C83-A98F-D23F707AA9C9}"/>
              </a:ext>
            </a:extLst>
          </p:cNvPr>
          <p:cNvSpPr/>
          <p:nvPr userDrawn="1"/>
        </p:nvSpPr>
        <p:spPr>
          <a:xfrm>
            <a:off x="472440" y="731520"/>
            <a:ext cx="11247120" cy="5669280"/>
          </a:xfrm>
          <a:prstGeom prst="roundRect">
            <a:avLst>
              <a:gd name="adj" fmla="val 4033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25931408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672A8-D035-4EFB-A4DA-00182759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2E99FF-E228-462B-AED2-43EC8F0C1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C0EC0E-7174-46CE-B436-DA5B71AFD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B8004-DA5A-4156-86B0-F5AAE0E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63791D-B2DC-44DB-9A2F-4E08C9D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CCA87D-5E14-477E-A654-09A46380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822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1D1B6-F718-4B8A-BF4D-264B9F9C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AFD741-54E2-4F1F-886A-37F03F0C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79DD33-DEAE-471F-9951-890E1553D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612163-ED5A-4BB9-A6F5-68FA68D82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8A687D-274A-4A6A-B5D4-9BF916732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55CA9E1-B2E0-4431-9A45-B82B49D0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980E20-CF5B-44E1-8317-F2AC3A8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9BAD88-1C57-4DA0-8D06-DC7DF1E5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8964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F2F8F-28A9-4B5A-812A-829F670A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C507BC-23D6-48E0-961C-3413E72B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0DE166-56B9-4DBE-B9FC-7C7461C8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FE70D8-985C-48F6-B3AD-869E8358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3907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3A8D23-2FBC-46DC-A122-5B005B7F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C26086-8CE0-4192-A974-A54A2AA1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B2C47B-635D-4EF6-AAD0-0A212242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7451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741B3-0DE6-4387-93A2-DBDC9033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FD0D6-966C-452D-9AA3-E1CD6187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E98609-F2E5-4C33-B90E-4822DEEF1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F7774C-3027-45D1-91D0-93D93CC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E22821-8497-48CB-B607-BF733E21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C3324E-B5DE-44AC-B06B-E9CCFE01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665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D3388E-3FA8-45AB-BB03-8D3FA907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479282-020D-49C1-BD5C-66C40298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12E4EA-3970-4C88-BE79-87BE11BB2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3D35DB-E8B7-41DE-9297-E60D664E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422D9-FDDF-4524-84FC-4A8F19B19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35907B8-6179-CC0A-D0CD-53FD100DE3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106" y="387875"/>
            <a:ext cx="1092134" cy="10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8" r:id="rId13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D3388E-3FA8-45AB-BB03-8D3FA907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479282-020D-49C1-BD5C-66C40298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12E4EA-3970-4C88-BE79-87BE11BB2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770C-3F28-43F9-9C15-4FD5AB500914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3D35DB-E8B7-41DE-9297-E60D664E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422D9-FDDF-4524-84FC-4A8F19B19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8BBC-0C41-4A9A-9FD6-E5E96B7E7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Phòng tránh đuối nước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2" y="2350573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ào kín xung quanh các khu vực ngập nước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229CC-9795-C201-3DE4-43DDEE65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402" y="2188395"/>
            <a:ext cx="3452818" cy="34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1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1" y="2350573"/>
            <a:ext cx="569405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biển để cảnh báo mọi người không đi lại gần khu vực nguy hiểm.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13A78-4E17-63A8-BD37-735CD01C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92" y="2239766"/>
            <a:ext cx="3596376" cy="34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1" y="2350573"/>
            <a:ext cx="569405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an toàn khi đi đường thủy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B3378-48D5-DE64-98FD-4245CE46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364" y="2209826"/>
            <a:ext cx="3461053" cy="33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3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6;p51">
            <a:extLst>
              <a:ext uri="{FF2B5EF4-FFF2-40B4-BE49-F238E27FC236}">
                <a16:creationId xmlns:a16="http://schemas.microsoft.com/office/drawing/2014/main" id="{9403B990-F242-F4C1-E1A0-652632D0871A}"/>
              </a:ext>
            </a:extLst>
          </p:cNvPr>
          <p:cNvSpPr/>
          <p:nvPr/>
        </p:nvSpPr>
        <p:spPr>
          <a:xfrm flipH="1">
            <a:off x="832207" y="904126"/>
            <a:ext cx="9231974" cy="2187753"/>
          </a:xfrm>
          <a:custGeom>
            <a:avLst/>
            <a:gdLst>
              <a:gd name="connsiteX0" fmla="*/ 5870083 w 9231974"/>
              <a:gd name="connsiteY0" fmla="*/ 171 h 2187753"/>
              <a:gd name="connsiteX1" fmla="*/ 4974061 w 9231974"/>
              <a:gd name="connsiteY1" fmla="*/ 14598 h 2187753"/>
              <a:gd name="connsiteX2" fmla="*/ 1127684 w 9231974"/>
              <a:gd name="connsiteY2" fmla="*/ 114729 h 2187753"/>
              <a:gd name="connsiteX3" fmla="*/ 1017978 w 9231974"/>
              <a:gd name="connsiteY3" fmla="*/ 1718703 h 2187753"/>
              <a:gd name="connsiteX4" fmla="*/ 2168494 w 9231974"/>
              <a:gd name="connsiteY4" fmla="*/ 1796162 h 2187753"/>
              <a:gd name="connsiteX5" fmla="*/ 2842877 w 9231974"/>
              <a:gd name="connsiteY5" fmla="*/ 1786888 h 2187753"/>
              <a:gd name="connsiteX6" fmla="*/ 3055606 w 9231974"/>
              <a:gd name="connsiteY6" fmla="*/ 2170234 h 2187753"/>
              <a:gd name="connsiteX7" fmla="*/ 3112408 w 9231974"/>
              <a:gd name="connsiteY7" fmla="*/ 2187753 h 2187753"/>
              <a:gd name="connsiteX8" fmla="*/ 5030306 w 9231974"/>
              <a:gd name="connsiteY8" fmla="*/ 1758034 h 2187753"/>
              <a:gd name="connsiteX9" fmla="*/ 8726326 w 9231974"/>
              <a:gd name="connsiteY9" fmla="*/ 1572372 h 2187753"/>
              <a:gd name="connsiteX10" fmla="*/ 8660057 w 9231974"/>
              <a:gd name="connsiteY10" fmla="*/ 246117 h 2187753"/>
              <a:gd name="connsiteX11" fmla="*/ 5870083 w 9231974"/>
              <a:gd name="connsiteY11" fmla="*/ 171 h 218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974" h="2187753" fill="none" extrusionOk="0">
                <a:moveTo>
                  <a:pt x="5870083" y="171"/>
                </a:moveTo>
                <a:cubicBezTo>
                  <a:pt x="5347172" y="171"/>
                  <a:pt x="4974060" y="14598"/>
                  <a:pt x="4974061" y="14598"/>
                </a:cubicBezTo>
                <a:cubicBezTo>
                  <a:pt x="4992378" y="-10807"/>
                  <a:pt x="1409576" y="25081"/>
                  <a:pt x="1127684" y="114729"/>
                </a:cubicBezTo>
                <a:cubicBezTo>
                  <a:pt x="26099" y="303792"/>
                  <a:pt x="795784" y="1617432"/>
                  <a:pt x="1017978" y="1718703"/>
                </a:cubicBezTo>
                <a:cubicBezTo>
                  <a:pt x="1111748" y="1778833"/>
                  <a:pt x="1610283" y="1799103"/>
                  <a:pt x="2168494" y="1796162"/>
                </a:cubicBezTo>
                <a:cubicBezTo>
                  <a:pt x="2534365" y="1796162"/>
                  <a:pt x="2842877" y="1786888"/>
                  <a:pt x="2842877" y="1786888"/>
                </a:cubicBezTo>
                <a:cubicBezTo>
                  <a:pt x="2843602" y="1761342"/>
                  <a:pt x="3043285" y="2063902"/>
                  <a:pt x="3055606" y="2170234"/>
                </a:cubicBezTo>
                <a:cubicBezTo>
                  <a:pt x="3055894" y="2184816"/>
                  <a:pt x="3078350" y="2187852"/>
                  <a:pt x="3112408" y="2187753"/>
                </a:cubicBezTo>
                <a:cubicBezTo>
                  <a:pt x="3447695" y="2174275"/>
                  <a:pt x="4896178" y="1806629"/>
                  <a:pt x="5030306" y="1758034"/>
                </a:cubicBezTo>
                <a:cubicBezTo>
                  <a:pt x="5192280" y="1772216"/>
                  <a:pt x="8472197" y="1774946"/>
                  <a:pt x="8726326" y="1572372"/>
                </a:cubicBezTo>
                <a:cubicBezTo>
                  <a:pt x="8959079" y="1430596"/>
                  <a:pt x="9340940" y="456616"/>
                  <a:pt x="8660057" y="246117"/>
                </a:cubicBezTo>
                <a:cubicBezTo>
                  <a:pt x="7916327" y="35133"/>
                  <a:pt x="6896494" y="-85731"/>
                  <a:pt x="5870083" y="171"/>
                </a:cubicBezTo>
                <a:close/>
              </a:path>
              <a:path w="9231974" h="2187753" stroke="0" extrusionOk="0">
                <a:moveTo>
                  <a:pt x="5870083" y="171"/>
                </a:moveTo>
                <a:cubicBezTo>
                  <a:pt x="5347171" y="171"/>
                  <a:pt x="4974061" y="14598"/>
                  <a:pt x="4974061" y="14598"/>
                </a:cubicBezTo>
                <a:cubicBezTo>
                  <a:pt x="5026213" y="-51304"/>
                  <a:pt x="1527378" y="118192"/>
                  <a:pt x="1127684" y="114729"/>
                </a:cubicBezTo>
                <a:cubicBezTo>
                  <a:pt x="-48510" y="321175"/>
                  <a:pt x="788419" y="1635711"/>
                  <a:pt x="1017978" y="1718703"/>
                </a:cubicBezTo>
                <a:cubicBezTo>
                  <a:pt x="1241769" y="1741253"/>
                  <a:pt x="1656551" y="1729019"/>
                  <a:pt x="2168494" y="1796162"/>
                </a:cubicBezTo>
                <a:cubicBezTo>
                  <a:pt x="2534366" y="1796162"/>
                  <a:pt x="2842876" y="1786888"/>
                  <a:pt x="2842877" y="1786888"/>
                </a:cubicBezTo>
                <a:cubicBezTo>
                  <a:pt x="2840061" y="1789346"/>
                  <a:pt x="3040146" y="2054366"/>
                  <a:pt x="3055606" y="2170234"/>
                </a:cubicBezTo>
                <a:cubicBezTo>
                  <a:pt x="3057054" y="2177881"/>
                  <a:pt x="3075914" y="2186193"/>
                  <a:pt x="3112408" y="2187753"/>
                </a:cubicBezTo>
                <a:cubicBezTo>
                  <a:pt x="3423593" y="2177581"/>
                  <a:pt x="4923543" y="1784318"/>
                  <a:pt x="5030306" y="1758034"/>
                </a:cubicBezTo>
                <a:cubicBezTo>
                  <a:pt x="5177967" y="1693622"/>
                  <a:pt x="8487333" y="1786442"/>
                  <a:pt x="8726326" y="1572372"/>
                </a:cubicBezTo>
                <a:cubicBezTo>
                  <a:pt x="8935361" y="1264607"/>
                  <a:pt x="9230242" y="403316"/>
                  <a:pt x="8660057" y="246117"/>
                </a:cubicBezTo>
                <a:cubicBezTo>
                  <a:pt x="7945546" y="73803"/>
                  <a:pt x="6673693" y="-170432"/>
                  <a:pt x="5870083" y="17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="" xmlns:ask="http://schemas.microsoft.com/office/drawing/2018/sketchyshapes" sd="289962170"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12738" extrusionOk="0">
                        <a:moveTo>
                          <a:pt x="10541" y="1"/>
                        </a:moveTo>
                        <a:cubicBezTo>
                          <a:pt x="9602" y="1"/>
                          <a:pt x="8932" y="85"/>
                          <a:pt x="8932" y="85"/>
                        </a:cubicBezTo>
                        <a:cubicBezTo>
                          <a:pt x="8932" y="85"/>
                          <a:pt x="2669" y="355"/>
                          <a:pt x="2025" y="668"/>
                        </a:cubicBezTo>
                        <a:cubicBezTo>
                          <a:pt x="0" y="1662"/>
                          <a:pt x="1329" y="9341"/>
                          <a:pt x="1828" y="10007"/>
                        </a:cubicBezTo>
                        <a:cubicBezTo>
                          <a:pt x="2106" y="10376"/>
                          <a:pt x="3080" y="10458"/>
                          <a:pt x="3894" y="10458"/>
                        </a:cubicBezTo>
                        <a:cubicBezTo>
                          <a:pt x="4551" y="10458"/>
                          <a:pt x="5105" y="10404"/>
                          <a:pt x="5105" y="10404"/>
                        </a:cubicBezTo>
                        <a:cubicBezTo>
                          <a:pt x="5105" y="10404"/>
                          <a:pt x="5487" y="11969"/>
                          <a:pt x="5487" y="12636"/>
                        </a:cubicBezTo>
                        <a:cubicBezTo>
                          <a:pt x="5487" y="12706"/>
                          <a:pt x="5523" y="12738"/>
                          <a:pt x="5589" y="12738"/>
                        </a:cubicBezTo>
                        <a:cubicBezTo>
                          <a:pt x="6146" y="12738"/>
                          <a:pt x="8808" y="10458"/>
                          <a:pt x="9033" y="10236"/>
                        </a:cubicBezTo>
                        <a:cubicBezTo>
                          <a:pt x="9281" y="9985"/>
                          <a:pt x="15255" y="10487"/>
                          <a:pt x="15670" y="9155"/>
                        </a:cubicBezTo>
                        <a:cubicBezTo>
                          <a:pt x="16086" y="7826"/>
                          <a:pt x="16577" y="2459"/>
                          <a:pt x="15551" y="1433"/>
                        </a:cubicBezTo>
                        <a:cubicBezTo>
                          <a:pt x="14347" y="229"/>
                          <a:pt x="12082" y="1"/>
                          <a:pt x="10541" y="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704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6C85E-06DC-6936-93E6-7F3049C1C208}"/>
              </a:ext>
            </a:extLst>
          </p:cNvPr>
          <p:cNvSpPr txBox="1"/>
          <p:nvPr/>
        </p:nvSpPr>
        <p:spPr>
          <a:xfrm>
            <a:off x="1151172" y="1168506"/>
            <a:ext cx="835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</a:rPr>
              <a:t>4. </a:t>
            </a:r>
            <a:r>
              <a:rPr lang="vi-VN" sz="4000" b="1" dirty="0">
                <a:solidFill>
                  <a:srgbClr val="002060"/>
                </a:solidFill>
              </a:rPr>
              <a:t>Kể tên những việc làm khác để phòng tránh đuối nước.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2A0336D4-17C6-4E78-3905-9C40B3525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7726230" y="2438669"/>
            <a:ext cx="3433272" cy="39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810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8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209F2B-5DE2-7F42-AB4B-1BED00109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703" y="2325126"/>
            <a:ext cx="4953811" cy="4128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0E8C3-8AC9-E33A-68B5-90DA32AED4A9}"/>
              </a:ext>
            </a:extLst>
          </p:cNvPr>
          <p:cNvSpPr txBox="1"/>
          <p:nvPr/>
        </p:nvSpPr>
        <p:spPr>
          <a:xfrm>
            <a:off x="996593" y="2383605"/>
            <a:ext cx="60617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1: Một số  việc làm để phòng tránh đuối nước 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2697D-0998-EC48-74DD-2F9F4FE766AE}"/>
              </a:ext>
            </a:extLst>
          </p:cNvPr>
          <p:cNvSpPr txBox="1"/>
          <p:nvPr/>
        </p:nvSpPr>
        <p:spPr>
          <a:xfrm>
            <a:off x="863029" y="380144"/>
            <a:ext cx="1028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đuối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E944F-F05B-FD97-C51B-17258A13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00" y="1554020"/>
            <a:ext cx="7504629" cy="47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01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B26E6-240E-5A11-E0EC-EC73BC2A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6" y="2381678"/>
            <a:ext cx="4219575" cy="26289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BEFE0A-47E1-372A-F1CC-6367348E5E07}"/>
              </a:ext>
            </a:extLst>
          </p:cNvPr>
          <p:cNvSpPr/>
          <p:nvPr/>
        </p:nvSpPr>
        <p:spPr>
          <a:xfrm>
            <a:off x="5363109" y="1530849"/>
            <a:ext cx="6174769" cy="4161033"/>
          </a:xfrm>
          <a:custGeom>
            <a:avLst/>
            <a:gdLst>
              <a:gd name="connsiteX0" fmla="*/ 0 w 6174769"/>
              <a:gd name="connsiteY0" fmla="*/ 693519 h 4161033"/>
              <a:gd name="connsiteX1" fmla="*/ 693519 w 6174769"/>
              <a:gd name="connsiteY1" fmla="*/ 0 h 4161033"/>
              <a:gd name="connsiteX2" fmla="*/ 5481250 w 6174769"/>
              <a:gd name="connsiteY2" fmla="*/ 0 h 4161033"/>
              <a:gd name="connsiteX3" fmla="*/ 6174769 w 6174769"/>
              <a:gd name="connsiteY3" fmla="*/ 693519 h 4161033"/>
              <a:gd name="connsiteX4" fmla="*/ 6174769 w 6174769"/>
              <a:gd name="connsiteY4" fmla="*/ 3467514 h 4161033"/>
              <a:gd name="connsiteX5" fmla="*/ 5481250 w 6174769"/>
              <a:gd name="connsiteY5" fmla="*/ 4161033 h 4161033"/>
              <a:gd name="connsiteX6" fmla="*/ 693519 w 6174769"/>
              <a:gd name="connsiteY6" fmla="*/ 4161033 h 4161033"/>
              <a:gd name="connsiteX7" fmla="*/ 0 w 6174769"/>
              <a:gd name="connsiteY7" fmla="*/ 3467514 h 4161033"/>
              <a:gd name="connsiteX8" fmla="*/ 0 w 6174769"/>
              <a:gd name="connsiteY8" fmla="*/ 693519 h 416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769" h="4161033" fill="none" extrusionOk="0">
                <a:moveTo>
                  <a:pt x="0" y="693519"/>
                </a:moveTo>
                <a:cubicBezTo>
                  <a:pt x="-1787" y="369030"/>
                  <a:pt x="330701" y="-40757"/>
                  <a:pt x="693519" y="0"/>
                </a:cubicBezTo>
                <a:cubicBezTo>
                  <a:pt x="1505666" y="29483"/>
                  <a:pt x="3820893" y="4220"/>
                  <a:pt x="5481250" y="0"/>
                </a:cubicBezTo>
                <a:cubicBezTo>
                  <a:pt x="5870670" y="2411"/>
                  <a:pt x="6158583" y="331504"/>
                  <a:pt x="6174769" y="693519"/>
                </a:cubicBezTo>
                <a:cubicBezTo>
                  <a:pt x="6158827" y="1617113"/>
                  <a:pt x="6074945" y="2563550"/>
                  <a:pt x="6174769" y="3467514"/>
                </a:cubicBezTo>
                <a:cubicBezTo>
                  <a:pt x="6187467" y="3857368"/>
                  <a:pt x="5907634" y="4200071"/>
                  <a:pt x="5481250" y="4161033"/>
                </a:cubicBezTo>
                <a:cubicBezTo>
                  <a:pt x="3646458" y="4195161"/>
                  <a:pt x="1560646" y="4038241"/>
                  <a:pt x="693519" y="4161033"/>
                </a:cubicBezTo>
                <a:cubicBezTo>
                  <a:pt x="294797" y="4192319"/>
                  <a:pt x="-25716" y="3893396"/>
                  <a:pt x="0" y="3467514"/>
                </a:cubicBezTo>
                <a:cubicBezTo>
                  <a:pt x="-162483" y="2826556"/>
                  <a:pt x="12474" y="2024265"/>
                  <a:pt x="0" y="693519"/>
                </a:cubicBezTo>
                <a:close/>
              </a:path>
              <a:path w="6174769" h="4161033" stroke="0" extrusionOk="0">
                <a:moveTo>
                  <a:pt x="0" y="693519"/>
                </a:moveTo>
                <a:cubicBezTo>
                  <a:pt x="-8359" y="324728"/>
                  <a:pt x="373342" y="33954"/>
                  <a:pt x="693519" y="0"/>
                </a:cubicBezTo>
                <a:cubicBezTo>
                  <a:pt x="2350242" y="-40312"/>
                  <a:pt x="3274246" y="-70188"/>
                  <a:pt x="5481250" y="0"/>
                </a:cubicBezTo>
                <a:cubicBezTo>
                  <a:pt x="5812133" y="-4906"/>
                  <a:pt x="6204412" y="252951"/>
                  <a:pt x="6174769" y="693519"/>
                </a:cubicBezTo>
                <a:cubicBezTo>
                  <a:pt x="6212376" y="1887710"/>
                  <a:pt x="6198846" y="2861370"/>
                  <a:pt x="6174769" y="3467514"/>
                </a:cubicBezTo>
                <a:cubicBezTo>
                  <a:pt x="6173869" y="3861279"/>
                  <a:pt x="5832116" y="4161506"/>
                  <a:pt x="5481250" y="4161033"/>
                </a:cubicBezTo>
                <a:cubicBezTo>
                  <a:pt x="4164910" y="4178384"/>
                  <a:pt x="1857077" y="4284379"/>
                  <a:pt x="693519" y="4161033"/>
                </a:cubicBezTo>
                <a:cubicBezTo>
                  <a:pt x="317764" y="4130448"/>
                  <a:pt x="22366" y="3878467"/>
                  <a:pt x="0" y="3467514"/>
                </a:cubicBezTo>
                <a:cubicBezTo>
                  <a:pt x="6107" y="2827187"/>
                  <a:pt x="-133487" y="1002352"/>
                  <a:pt x="0" y="693519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bơi ở nơi không an toàn (thác nước chảy xiết)</a:t>
            </a:r>
            <a:endParaRPr lang="en-US" sz="44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F206A2C-06CD-06C4-E92C-168AAF6CE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2" y="2095928"/>
            <a:ext cx="901138" cy="9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3D1F6-77F6-A509-9C69-E846B429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5" y="2065105"/>
            <a:ext cx="4454082" cy="2939694"/>
          </a:xfrm>
          <a:prstGeom prst="rect">
            <a:avLst/>
          </a:prstGeom>
        </p:spPr>
      </p:pic>
      <p:pic>
        <p:nvPicPr>
          <p:cNvPr id="8" name="Picture 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BF45590B-2D4D-F5A4-CED4-BFA893CD3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9" y="1839074"/>
            <a:ext cx="901138" cy="91782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D5C47-9629-46E7-558B-5AC81577C6BA}"/>
              </a:ext>
            </a:extLst>
          </p:cNvPr>
          <p:cNvSpPr/>
          <p:nvPr/>
        </p:nvSpPr>
        <p:spPr>
          <a:xfrm>
            <a:off x="5363109" y="1993186"/>
            <a:ext cx="6174769" cy="3246633"/>
          </a:xfrm>
          <a:custGeom>
            <a:avLst/>
            <a:gdLst>
              <a:gd name="connsiteX0" fmla="*/ 0 w 6174769"/>
              <a:gd name="connsiteY0" fmla="*/ 541116 h 3246633"/>
              <a:gd name="connsiteX1" fmla="*/ 541116 w 6174769"/>
              <a:gd name="connsiteY1" fmla="*/ 0 h 3246633"/>
              <a:gd name="connsiteX2" fmla="*/ 5633653 w 6174769"/>
              <a:gd name="connsiteY2" fmla="*/ 0 h 3246633"/>
              <a:gd name="connsiteX3" fmla="*/ 6174769 w 6174769"/>
              <a:gd name="connsiteY3" fmla="*/ 541116 h 3246633"/>
              <a:gd name="connsiteX4" fmla="*/ 6174769 w 6174769"/>
              <a:gd name="connsiteY4" fmla="*/ 2705517 h 3246633"/>
              <a:gd name="connsiteX5" fmla="*/ 5633653 w 6174769"/>
              <a:gd name="connsiteY5" fmla="*/ 3246633 h 3246633"/>
              <a:gd name="connsiteX6" fmla="*/ 541116 w 6174769"/>
              <a:gd name="connsiteY6" fmla="*/ 3246633 h 3246633"/>
              <a:gd name="connsiteX7" fmla="*/ 0 w 6174769"/>
              <a:gd name="connsiteY7" fmla="*/ 2705517 h 3246633"/>
              <a:gd name="connsiteX8" fmla="*/ 0 w 6174769"/>
              <a:gd name="connsiteY8" fmla="*/ 541116 h 324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769" h="3246633" fill="none" extrusionOk="0">
                <a:moveTo>
                  <a:pt x="0" y="541116"/>
                </a:moveTo>
                <a:cubicBezTo>
                  <a:pt x="-1756" y="299784"/>
                  <a:pt x="259693" y="-35159"/>
                  <a:pt x="541116" y="0"/>
                </a:cubicBezTo>
                <a:cubicBezTo>
                  <a:pt x="1605151" y="29483"/>
                  <a:pt x="3173113" y="4220"/>
                  <a:pt x="5633653" y="0"/>
                </a:cubicBezTo>
                <a:cubicBezTo>
                  <a:pt x="5980947" y="18249"/>
                  <a:pt x="6160747" y="260462"/>
                  <a:pt x="6174769" y="541116"/>
                </a:cubicBezTo>
                <a:cubicBezTo>
                  <a:pt x="6158827" y="1244427"/>
                  <a:pt x="6074945" y="1662394"/>
                  <a:pt x="6174769" y="2705517"/>
                </a:cubicBezTo>
                <a:cubicBezTo>
                  <a:pt x="6222511" y="3030060"/>
                  <a:pt x="5958457" y="3269998"/>
                  <a:pt x="5633653" y="3246633"/>
                </a:cubicBezTo>
                <a:cubicBezTo>
                  <a:pt x="4353144" y="3280761"/>
                  <a:pt x="2046728" y="3123841"/>
                  <a:pt x="541116" y="3246633"/>
                </a:cubicBezTo>
                <a:cubicBezTo>
                  <a:pt x="216204" y="3298561"/>
                  <a:pt x="-13523" y="3026906"/>
                  <a:pt x="0" y="2705517"/>
                </a:cubicBezTo>
                <a:cubicBezTo>
                  <a:pt x="-162483" y="2019600"/>
                  <a:pt x="12474" y="860460"/>
                  <a:pt x="0" y="541116"/>
                </a:cubicBezTo>
                <a:close/>
              </a:path>
              <a:path w="6174769" h="3246633" stroke="0" extrusionOk="0">
                <a:moveTo>
                  <a:pt x="0" y="541116"/>
                </a:moveTo>
                <a:cubicBezTo>
                  <a:pt x="-27114" y="288417"/>
                  <a:pt x="257897" y="8445"/>
                  <a:pt x="541116" y="0"/>
                </a:cubicBezTo>
                <a:cubicBezTo>
                  <a:pt x="1530751" y="-40312"/>
                  <a:pt x="4962834" y="-70188"/>
                  <a:pt x="5633653" y="0"/>
                </a:cubicBezTo>
                <a:cubicBezTo>
                  <a:pt x="5914448" y="-1699"/>
                  <a:pt x="6178375" y="235265"/>
                  <a:pt x="6174769" y="541116"/>
                </a:cubicBezTo>
                <a:cubicBezTo>
                  <a:pt x="6212376" y="811012"/>
                  <a:pt x="6198846" y="1869850"/>
                  <a:pt x="6174769" y="2705517"/>
                </a:cubicBezTo>
                <a:cubicBezTo>
                  <a:pt x="6173633" y="3017933"/>
                  <a:pt x="5927946" y="3246700"/>
                  <a:pt x="5633653" y="3246633"/>
                </a:cubicBezTo>
                <a:cubicBezTo>
                  <a:pt x="5030883" y="3263984"/>
                  <a:pt x="1361166" y="3369979"/>
                  <a:pt x="541116" y="3246633"/>
                </a:cubicBezTo>
                <a:cubicBezTo>
                  <a:pt x="247414" y="3224959"/>
                  <a:pt x="12928" y="3020513"/>
                  <a:pt x="0" y="2705517"/>
                </a:cubicBezTo>
                <a:cubicBezTo>
                  <a:pt x="6107" y="1679850"/>
                  <a:pt x="-133487" y="1301656"/>
                  <a:pt x="0" y="541116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3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C1037-31BA-ED40-515A-F55331AC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3" y="2258923"/>
            <a:ext cx="4198533" cy="2611028"/>
          </a:xfrm>
          <a:prstGeom prst="rect">
            <a:avLst/>
          </a:prstGeom>
        </p:spPr>
      </p:pic>
      <p:pic>
        <p:nvPicPr>
          <p:cNvPr id="4" name="Picture 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CF56C610-D763-3486-812B-7D3141A67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9" y="1839074"/>
            <a:ext cx="901138" cy="9178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D8A18D-C492-CA45-E5F3-CD006A1AAB80}"/>
              </a:ext>
            </a:extLst>
          </p:cNvPr>
          <p:cNvSpPr/>
          <p:nvPr/>
        </p:nvSpPr>
        <p:spPr>
          <a:xfrm>
            <a:off x="5363109" y="1993186"/>
            <a:ext cx="6174769" cy="3246633"/>
          </a:xfrm>
          <a:custGeom>
            <a:avLst/>
            <a:gdLst>
              <a:gd name="connsiteX0" fmla="*/ 0 w 6174769"/>
              <a:gd name="connsiteY0" fmla="*/ 541116 h 3246633"/>
              <a:gd name="connsiteX1" fmla="*/ 541116 w 6174769"/>
              <a:gd name="connsiteY1" fmla="*/ 0 h 3246633"/>
              <a:gd name="connsiteX2" fmla="*/ 5633653 w 6174769"/>
              <a:gd name="connsiteY2" fmla="*/ 0 h 3246633"/>
              <a:gd name="connsiteX3" fmla="*/ 6174769 w 6174769"/>
              <a:gd name="connsiteY3" fmla="*/ 541116 h 3246633"/>
              <a:gd name="connsiteX4" fmla="*/ 6174769 w 6174769"/>
              <a:gd name="connsiteY4" fmla="*/ 2705517 h 3246633"/>
              <a:gd name="connsiteX5" fmla="*/ 5633653 w 6174769"/>
              <a:gd name="connsiteY5" fmla="*/ 3246633 h 3246633"/>
              <a:gd name="connsiteX6" fmla="*/ 541116 w 6174769"/>
              <a:gd name="connsiteY6" fmla="*/ 3246633 h 3246633"/>
              <a:gd name="connsiteX7" fmla="*/ 0 w 6174769"/>
              <a:gd name="connsiteY7" fmla="*/ 2705517 h 3246633"/>
              <a:gd name="connsiteX8" fmla="*/ 0 w 6174769"/>
              <a:gd name="connsiteY8" fmla="*/ 541116 h 324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769" h="3246633" fill="none" extrusionOk="0">
                <a:moveTo>
                  <a:pt x="0" y="541116"/>
                </a:moveTo>
                <a:cubicBezTo>
                  <a:pt x="-1756" y="299784"/>
                  <a:pt x="259693" y="-35159"/>
                  <a:pt x="541116" y="0"/>
                </a:cubicBezTo>
                <a:cubicBezTo>
                  <a:pt x="1605151" y="29483"/>
                  <a:pt x="3173113" y="4220"/>
                  <a:pt x="5633653" y="0"/>
                </a:cubicBezTo>
                <a:cubicBezTo>
                  <a:pt x="5980947" y="18249"/>
                  <a:pt x="6160747" y="260462"/>
                  <a:pt x="6174769" y="541116"/>
                </a:cubicBezTo>
                <a:cubicBezTo>
                  <a:pt x="6158827" y="1244427"/>
                  <a:pt x="6074945" y="1662394"/>
                  <a:pt x="6174769" y="2705517"/>
                </a:cubicBezTo>
                <a:cubicBezTo>
                  <a:pt x="6222511" y="3030060"/>
                  <a:pt x="5958457" y="3269998"/>
                  <a:pt x="5633653" y="3246633"/>
                </a:cubicBezTo>
                <a:cubicBezTo>
                  <a:pt x="4353144" y="3280761"/>
                  <a:pt x="2046728" y="3123841"/>
                  <a:pt x="541116" y="3246633"/>
                </a:cubicBezTo>
                <a:cubicBezTo>
                  <a:pt x="216204" y="3298561"/>
                  <a:pt x="-13523" y="3026906"/>
                  <a:pt x="0" y="2705517"/>
                </a:cubicBezTo>
                <a:cubicBezTo>
                  <a:pt x="-162483" y="2019600"/>
                  <a:pt x="12474" y="860460"/>
                  <a:pt x="0" y="541116"/>
                </a:cubicBezTo>
                <a:close/>
              </a:path>
              <a:path w="6174769" h="3246633" stroke="0" extrusionOk="0">
                <a:moveTo>
                  <a:pt x="0" y="541116"/>
                </a:moveTo>
                <a:cubicBezTo>
                  <a:pt x="-27114" y="288417"/>
                  <a:pt x="257897" y="8445"/>
                  <a:pt x="541116" y="0"/>
                </a:cubicBezTo>
                <a:cubicBezTo>
                  <a:pt x="1530751" y="-40312"/>
                  <a:pt x="4962834" y="-70188"/>
                  <a:pt x="5633653" y="0"/>
                </a:cubicBezTo>
                <a:cubicBezTo>
                  <a:pt x="5914448" y="-1699"/>
                  <a:pt x="6178375" y="235265"/>
                  <a:pt x="6174769" y="541116"/>
                </a:cubicBezTo>
                <a:cubicBezTo>
                  <a:pt x="6212376" y="811012"/>
                  <a:pt x="6198846" y="1869850"/>
                  <a:pt x="6174769" y="2705517"/>
                </a:cubicBezTo>
                <a:cubicBezTo>
                  <a:pt x="6173633" y="3017933"/>
                  <a:pt x="5927946" y="3246700"/>
                  <a:pt x="5633653" y="3246633"/>
                </a:cubicBezTo>
                <a:cubicBezTo>
                  <a:pt x="5030883" y="3263984"/>
                  <a:pt x="1361166" y="3369979"/>
                  <a:pt x="541116" y="3246633"/>
                </a:cubicBezTo>
                <a:cubicBezTo>
                  <a:pt x="247414" y="3224959"/>
                  <a:pt x="12928" y="3020513"/>
                  <a:pt x="0" y="2705517"/>
                </a:cubicBezTo>
                <a:cubicBezTo>
                  <a:pt x="6107" y="1679850"/>
                  <a:pt x="-133487" y="1301656"/>
                  <a:pt x="0" y="541116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vi-VN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nước ngập không thể xác định được đường.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5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6;p51">
            <a:extLst>
              <a:ext uri="{FF2B5EF4-FFF2-40B4-BE49-F238E27FC236}">
                <a16:creationId xmlns:a16="http://schemas.microsoft.com/office/drawing/2014/main" id="{9403B990-F242-F4C1-E1A0-652632D0871A}"/>
              </a:ext>
            </a:extLst>
          </p:cNvPr>
          <p:cNvSpPr/>
          <p:nvPr/>
        </p:nvSpPr>
        <p:spPr>
          <a:xfrm flipH="1">
            <a:off x="1489753" y="904126"/>
            <a:ext cx="8574428" cy="2187753"/>
          </a:xfrm>
          <a:custGeom>
            <a:avLst/>
            <a:gdLst>
              <a:gd name="connsiteX0" fmla="*/ 5451987 w 8574428"/>
              <a:gd name="connsiteY0" fmla="*/ 171 h 2187753"/>
              <a:gd name="connsiteX1" fmla="*/ 4619784 w 8574428"/>
              <a:gd name="connsiteY1" fmla="*/ 14598 h 2187753"/>
              <a:gd name="connsiteX2" fmla="*/ 1047364 w 8574428"/>
              <a:gd name="connsiteY2" fmla="*/ 114729 h 2187753"/>
              <a:gd name="connsiteX3" fmla="*/ 945473 w 8574428"/>
              <a:gd name="connsiteY3" fmla="*/ 1718703 h 2187753"/>
              <a:gd name="connsiteX4" fmla="*/ 2014044 w 8574428"/>
              <a:gd name="connsiteY4" fmla="*/ 1796162 h 2187753"/>
              <a:gd name="connsiteX5" fmla="*/ 2640394 w 8574428"/>
              <a:gd name="connsiteY5" fmla="*/ 1786888 h 2187753"/>
              <a:gd name="connsiteX6" fmla="*/ 2837971 w 8574428"/>
              <a:gd name="connsiteY6" fmla="*/ 2170234 h 2187753"/>
              <a:gd name="connsiteX7" fmla="*/ 2890727 w 8574428"/>
              <a:gd name="connsiteY7" fmla="*/ 2187753 h 2187753"/>
              <a:gd name="connsiteX8" fmla="*/ 4672023 w 8574428"/>
              <a:gd name="connsiteY8" fmla="*/ 1758034 h 2187753"/>
              <a:gd name="connsiteX9" fmla="*/ 8104794 w 8574428"/>
              <a:gd name="connsiteY9" fmla="*/ 1572372 h 2187753"/>
              <a:gd name="connsiteX10" fmla="*/ 8043245 w 8574428"/>
              <a:gd name="connsiteY10" fmla="*/ 246117 h 2187753"/>
              <a:gd name="connsiteX11" fmla="*/ 5451987 w 8574428"/>
              <a:gd name="connsiteY11" fmla="*/ 171 h 218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4428" h="2187753" fill="none" extrusionOk="0">
                <a:moveTo>
                  <a:pt x="5451987" y="171"/>
                </a:moveTo>
                <a:cubicBezTo>
                  <a:pt x="4966321" y="171"/>
                  <a:pt x="4619783" y="14598"/>
                  <a:pt x="4619784" y="14598"/>
                </a:cubicBezTo>
                <a:cubicBezTo>
                  <a:pt x="4637571" y="-10071"/>
                  <a:pt x="1373443" y="57693"/>
                  <a:pt x="1047364" y="114729"/>
                </a:cubicBezTo>
                <a:cubicBezTo>
                  <a:pt x="31671" y="307709"/>
                  <a:pt x="711014" y="1609882"/>
                  <a:pt x="945473" y="1718703"/>
                </a:cubicBezTo>
                <a:cubicBezTo>
                  <a:pt x="1073149" y="1781222"/>
                  <a:pt x="1520092" y="1798207"/>
                  <a:pt x="2014044" y="1796162"/>
                </a:cubicBezTo>
                <a:cubicBezTo>
                  <a:pt x="2353855" y="1796162"/>
                  <a:pt x="2640394" y="1786888"/>
                  <a:pt x="2640394" y="1786888"/>
                </a:cubicBezTo>
                <a:cubicBezTo>
                  <a:pt x="2641119" y="1761342"/>
                  <a:pt x="2825650" y="2063902"/>
                  <a:pt x="2837971" y="2170234"/>
                </a:cubicBezTo>
                <a:cubicBezTo>
                  <a:pt x="2838400" y="2186066"/>
                  <a:pt x="2859946" y="2187876"/>
                  <a:pt x="2890727" y="2187753"/>
                </a:cubicBezTo>
                <a:cubicBezTo>
                  <a:pt x="3190381" y="2181545"/>
                  <a:pt x="4546913" y="1806517"/>
                  <a:pt x="4672023" y="1758034"/>
                </a:cubicBezTo>
                <a:cubicBezTo>
                  <a:pt x="4829253" y="1784438"/>
                  <a:pt x="7876400" y="1785499"/>
                  <a:pt x="8104794" y="1572372"/>
                </a:cubicBezTo>
                <a:cubicBezTo>
                  <a:pt x="8320213" y="1364422"/>
                  <a:pt x="8625794" y="438574"/>
                  <a:pt x="8043245" y="246117"/>
                </a:cubicBezTo>
                <a:cubicBezTo>
                  <a:pt x="7333748" y="34358"/>
                  <a:pt x="6308703" y="-30300"/>
                  <a:pt x="5451987" y="171"/>
                </a:cubicBezTo>
                <a:close/>
              </a:path>
              <a:path w="8574428" h="2187753" stroke="0" extrusionOk="0">
                <a:moveTo>
                  <a:pt x="5451987" y="171"/>
                </a:moveTo>
                <a:cubicBezTo>
                  <a:pt x="4966320" y="171"/>
                  <a:pt x="4619784" y="14598"/>
                  <a:pt x="4619784" y="14598"/>
                </a:cubicBezTo>
                <a:cubicBezTo>
                  <a:pt x="4664673" y="-42126"/>
                  <a:pt x="1406502" y="97271"/>
                  <a:pt x="1047364" y="114729"/>
                </a:cubicBezTo>
                <a:cubicBezTo>
                  <a:pt x="-6172" y="289994"/>
                  <a:pt x="730357" y="1632236"/>
                  <a:pt x="945473" y="1718703"/>
                </a:cubicBezTo>
                <a:cubicBezTo>
                  <a:pt x="1109097" y="1770337"/>
                  <a:pt x="1546504" y="1742892"/>
                  <a:pt x="2014044" y="1796162"/>
                </a:cubicBezTo>
                <a:cubicBezTo>
                  <a:pt x="2353856" y="1796162"/>
                  <a:pt x="2640393" y="1786888"/>
                  <a:pt x="2640394" y="1786888"/>
                </a:cubicBezTo>
                <a:cubicBezTo>
                  <a:pt x="2637578" y="1789346"/>
                  <a:pt x="2822511" y="2054366"/>
                  <a:pt x="2837971" y="2170234"/>
                </a:cubicBezTo>
                <a:cubicBezTo>
                  <a:pt x="2839093" y="2178866"/>
                  <a:pt x="2857145" y="2184425"/>
                  <a:pt x="2890727" y="2187753"/>
                </a:cubicBezTo>
                <a:cubicBezTo>
                  <a:pt x="3181727" y="2158251"/>
                  <a:pt x="4567553" y="1788555"/>
                  <a:pt x="4672023" y="1758034"/>
                </a:cubicBezTo>
                <a:cubicBezTo>
                  <a:pt x="4817524" y="1676509"/>
                  <a:pt x="7880417" y="1783004"/>
                  <a:pt x="8104794" y="1572372"/>
                </a:cubicBezTo>
                <a:cubicBezTo>
                  <a:pt x="8297226" y="1264243"/>
                  <a:pt x="8567477" y="318193"/>
                  <a:pt x="8043245" y="246117"/>
                </a:cubicBezTo>
                <a:cubicBezTo>
                  <a:pt x="7378122" y="72526"/>
                  <a:pt x="6190782" y="-181986"/>
                  <a:pt x="5451987" y="17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="" xmlns:ask="http://schemas.microsoft.com/office/drawing/2018/sketchyshapes" sd="289962170"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12738" extrusionOk="0">
                        <a:moveTo>
                          <a:pt x="10541" y="1"/>
                        </a:moveTo>
                        <a:cubicBezTo>
                          <a:pt x="9602" y="1"/>
                          <a:pt x="8932" y="85"/>
                          <a:pt x="8932" y="85"/>
                        </a:cubicBezTo>
                        <a:cubicBezTo>
                          <a:pt x="8932" y="85"/>
                          <a:pt x="2669" y="355"/>
                          <a:pt x="2025" y="668"/>
                        </a:cubicBezTo>
                        <a:cubicBezTo>
                          <a:pt x="0" y="1662"/>
                          <a:pt x="1329" y="9341"/>
                          <a:pt x="1828" y="10007"/>
                        </a:cubicBezTo>
                        <a:cubicBezTo>
                          <a:pt x="2106" y="10376"/>
                          <a:pt x="3080" y="10458"/>
                          <a:pt x="3894" y="10458"/>
                        </a:cubicBezTo>
                        <a:cubicBezTo>
                          <a:pt x="4551" y="10458"/>
                          <a:pt x="5105" y="10404"/>
                          <a:pt x="5105" y="10404"/>
                        </a:cubicBezTo>
                        <a:cubicBezTo>
                          <a:pt x="5105" y="10404"/>
                          <a:pt x="5487" y="11969"/>
                          <a:pt x="5487" y="12636"/>
                        </a:cubicBezTo>
                        <a:cubicBezTo>
                          <a:pt x="5487" y="12706"/>
                          <a:pt x="5523" y="12738"/>
                          <a:pt x="5589" y="12738"/>
                        </a:cubicBezTo>
                        <a:cubicBezTo>
                          <a:pt x="6146" y="12738"/>
                          <a:pt x="8808" y="10458"/>
                          <a:pt x="9033" y="10236"/>
                        </a:cubicBezTo>
                        <a:cubicBezTo>
                          <a:pt x="9281" y="9985"/>
                          <a:pt x="15255" y="10487"/>
                          <a:pt x="15670" y="9155"/>
                        </a:cubicBezTo>
                        <a:cubicBezTo>
                          <a:pt x="16086" y="7826"/>
                          <a:pt x="16577" y="2459"/>
                          <a:pt x="15551" y="1433"/>
                        </a:cubicBezTo>
                        <a:cubicBezTo>
                          <a:pt x="14347" y="229"/>
                          <a:pt x="12082" y="1"/>
                          <a:pt x="10541" y="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704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6C85E-06DC-6936-93E6-7F3049C1C208}"/>
              </a:ext>
            </a:extLst>
          </p:cNvPr>
          <p:cNvSpPr txBox="1"/>
          <p:nvPr/>
        </p:nvSpPr>
        <p:spPr>
          <a:xfrm>
            <a:off x="1746607" y="1168506"/>
            <a:ext cx="776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</a:rPr>
              <a:t>2. </a:t>
            </a:r>
            <a:r>
              <a:rPr lang="vi-VN" sz="4000" b="1" dirty="0">
                <a:solidFill>
                  <a:srgbClr val="002060"/>
                </a:solidFill>
              </a:rPr>
              <a:t>Kể tên các tình huống có nguy cơ đuối nước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em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2A0336D4-17C6-4E78-3905-9C40B3525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7726230" y="2438669"/>
            <a:ext cx="3433272" cy="394911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A9BBE2-4E30-B85B-A4E5-D49598CA86E8}"/>
              </a:ext>
            </a:extLst>
          </p:cNvPr>
          <p:cNvSpPr/>
          <p:nvPr/>
        </p:nvSpPr>
        <p:spPr>
          <a:xfrm>
            <a:off x="780835" y="3503488"/>
            <a:ext cx="7191911" cy="2825393"/>
          </a:xfrm>
          <a:custGeom>
            <a:avLst/>
            <a:gdLst>
              <a:gd name="connsiteX0" fmla="*/ 0 w 7191911"/>
              <a:gd name="connsiteY0" fmla="*/ 470908 h 2825393"/>
              <a:gd name="connsiteX1" fmla="*/ 470908 w 7191911"/>
              <a:gd name="connsiteY1" fmla="*/ 0 h 2825393"/>
              <a:gd name="connsiteX2" fmla="*/ 6721003 w 7191911"/>
              <a:gd name="connsiteY2" fmla="*/ 0 h 2825393"/>
              <a:gd name="connsiteX3" fmla="*/ 7191911 w 7191911"/>
              <a:gd name="connsiteY3" fmla="*/ 470908 h 2825393"/>
              <a:gd name="connsiteX4" fmla="*/ 7191911 w 7191911"/>
              <a:gd name="connsiteY4" fmla="*/ 2354485 h 2825393"/>
              <a:gd name="connsiteX5" fmla="*/ 6721003 w 7191911"/>
              <a:gd name="connsiteY5" fmla="*/ 2825393 h 2825393"/>
              <a:gd name="connsiteX6" fmla="*/ 470908 w 7191911"/>
              <a:gd name="connsiteY6" fmla="*/ 2825393 h 2825393"/>
              <a:gd name="connsiteX7" fmla="*/ 0 w 7191911"/>
              <a:gd name="connsiteY7" fmla="*/ 2354485 h 2825393"/>
              <a:gd name="connsiteX8" fmla="*/ 0 w 7191911"/>
              <a:gd name="connsiteY8" fmla="*/ 470908 h 28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1911" h="2825393" fill="none" extrusionOk="0">
                <a:moveTo>
                  <a:pt x="0" y="470908"/>
                </a:moveTo>
                <a:cubicBezTo>
                  <a:pt x="-1393" y="256457"/>
                  <a:pt x="216186" y="-10801"/>
                  <a:pt x="470908" y="0"/>
                </a:cubicBezTo>
                <a:cubicBezTo>
                  <a:pt x="3167436" y="29483"/>
                  <a:pt x="4401337" y="4220"/>
                  <a:pt x="6721003" y="0"/>
                </a:cubicBezTo>
                <a:cubicBezTo>
                  <a:pt x="6991303" y="3852"/>
                  <a:pt x="7182060" y="223617"/>
                  <a:pt x="7191911" y="470908"/>
                </a:cubicBezTo>
                <a:cubicBezTo>
                  <a:pt x="7138755" y="1030594"/>
                  <a:pt x="7081762" y="1854386"/>
                  <a:pt x="7191911" y="2354485"/>
                </a:cubicBezTo>
                <a:cubicBezTo>
                  <a:pt x="7203649" y="2620877"/>
                  <a:pt x="6988801" y="2832346"/>
                  <a:pt x="6721003" y="2825393"/>
                </a:cubicBezTo>
                <a:cubicBezTo>
                  <a:pt x="5277366" y="2859521"/>
                  <a:pt x="3271953" y="2702601"/>
                  <a:pt x="470908" y="2825393"/>
                </a:cubicBezTo>
                <a:cubicBezTo>
                  <a:pt x="202203" y="2842589"/>
                  <a:pt x="-4611" y="2622245"/>
                  <a:pt x="0" y="2354485"/>
                </a:cubicBezTo>
                <a:cubicBezTo>
                  <a:pt x="-53289" y="2064833"/>
                  <a:pt x="140220" y="699441"/>
                  <a:pt x="0" y="470908"/>
                </a:cubicBezTo>
                <a:close/>
              </a:path>
              <a:path w="7191911" h="2825393" stroke="0" extrusionOk="0">
                <a:moveTo>
                  <a:pt x="0" y="470908"/>
                </a:moveTo>
                <a:cubicBezTo>
                  <a:pt x="-8868" y="225928"/>
                  <a:pt x="254824" y="23769"/>
                  <a:pt x="470908" y="0"/>
                </a:cubicBezTo>
                <a:cubicBezTo>
                  <a:pt x="3467176" y="-40312"/>
                  <a:pt x="5736759" y="-70188"/>
                  <a:pt x="6721003" y="0"/>
                </a:cubicBezTo>
                <a:cubicBezTo>
                  <a:pt x="6954212" y="-2528"/>
                  <a:pt x="7214138" y="167683"/>
                  <a:pt x="7191911" y="470908"/>
                </a:cubicBezTo>
                <a:cubicBezTo>
                  <a:pt x="7040227" y="794559"/>
                  <a:pt x="7250400" y="1809840"/>
                  <a:pt x="7191911" y="2354485"/>
                </a:cubicBezTo>
                <a:cubicBezTo>
                  <a:pt x="7190549" y="2630823"/>
                  <a:pt x="6938220" y="2826023"/>
                  <a:pt x="6721003" y="2825393"/>
                </a:cubicBezTo>
                <a:cubicBezTo>
                  <a:pt x="4065660" y="2842744"/>
                  <a:pt x="1132772" y="2948739"/>
                  <a:pt x="470908" y="2825393"/>
                </a:cubicBezTo>
                <a:cubicBezTo>
                  <a:pt x="221194" y="2781772"/>
                  <a:pt x="11649" y="2629108"/>
                  <a:pt x="0" y="2354485"/>
                </a:cubicBezTo>
                <a:cubicBezTo>
                  <a:pt x="49259" y="1502424"/>
                  <a:pt x="-82081" y="773602"/>
                  <a:pt x="0" y="470908"/>
                </a:cubicBezTo>
                <a:close/>
              </a:path>
            </a:pathLst>
          </a:custGeom>
          <a:solidFill>
            <a:srgbClr val="E3FDFC"/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=""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đùa gần hồ, ao, sông, biển;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 bơi khi không có người giám sát;</a:t>
            </a:r>
            <a:endParaRPr 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khu vực ngập nước khi mưa,...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33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8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2697D-0998-EC48-74DD-2F9F4FE766AE}"/>
              </a:ext>
            </a:extLst>
          </p:cNvPr>
          <p:cNvSpPr txBox="1"/>
          <p:nvPr/>
        </p:nvSpPr>
        <p:spPr>
          <a:xfrm>
            <a:off x="863029" y="380144"/>
            <a:ext cx="1028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những người trong hình 2 có ích lợi gì? Vì sao?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21336-622A-3F85-349C-FB95E09A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629" y="1015642"/>
            <a:ext cx="5216757" cy="54130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544927-DD58-A757-E849-429430AD6649}"/>
              </a:ext>
            </a:extLst>
          </p:cNvPr>
          <p:cNvGrpSpPr/>
          <p:nvPr/>
        </p:nvGrpSpPr>
        <p:grpSpPr>
          <a:xfrm>
            <a:off x="368372" y="4385163"/>
            <a:ext cx="4278451" cy="2175001"/>
            <a:chOff x="892354" y="3758439"/>
            <a:chExt cx="4278451" cy="2175001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2825CBC2-D184-7B6E-10E1-5B926A195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FE65F49-A6CC-F4F0-D650-D80FDD4B76B9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91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DA7A78C6-EDA1-BB5D-9E83-3045E83F537E}"/>
              </a:ext>
            </a:extLst>
          </p:cNvPr>
          <p:cNvSpPr/>
          <p:nvPr/>
        </p:nvSpPr>
        <p:spPr>
          <a:xfrm flipH="1">
            <a:off x="5515052" y="2350573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 tập trung bơi từ nhỏ và nên tập bơi ở cơ sở trường lớp.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054E-F873-E34E-2AC0-FBDCCB5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72" y="866951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C1136D-EC38-3364-93B9-8066116E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718" y="2220074"/>
            <a:ext cx="3538926" cy="35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292</Words>
  <Application>Microsoft Office PowerPoint</Application>
  <PresentationFormat>Widescreen</PresentationFormat>
  <Paragraphs>36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Cambria</vt:lpstr>
      <vt:lpstr>Times New Roman</vt:lpstr>
      <vt:lpstr>思源黑体 CN Regular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30</cp:revision>
  <dcterms:created xsi:type="dcterms:W3CDTF">2023-10-08T01:38:51Z</dcterms:created>
  <dcterms:modified xsi:type="dcterms:W3CDTF">2026-04-17T09:41:34Z</dcterms:modified>
</cp:coreProperties>
</file>