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1" r:id="rId2"/>
    <p:sldId id="282" r:id="rId3"/>
    <p:sldId id="262" r:id="rId4"/>
    <p:sldId id="263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290" autoAdjust="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177A1-7511-4536-A47B-07388187B11A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4B50-01CD-455D-9BDA-59BF6442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1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1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2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5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7.png"/><Relationship Id="rId2" Type="http://schemas.openxmlformats.org/officeDocument/2006/relationships/image" Target="../media/image3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image" Target="../media/image3.jpeg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0.png"/><Relationship Id="rId7" Type="http://schemas.openxmlformats.org/officeDocument/2006/relationships/image" Target="../media/image20.png"/><Relationship Id="rId12" Type="http://schemas.openxmlformats.org/officeDocument/2006/relationships/image" Target="../media/image5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svg"/><Relationship Id="rId4" Type="http://schemas.openxmlformats.org/officeDocument/2006/relationships/image" Target="../media/image41.sv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phẩm an toàn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QUẬN DƯƠNG KINH</a:t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1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964189" y="5335897"/>
            <a:ext cx="1493896" cy="1747247"/>
          </a:xfrm>
          <a:custGeom>
            <a:avLst/>
            <a:gdLst/>
            <a:ahLst/>
            <a:cxnLst/>
            <a:rect l="l" t="t" r="r" b="b"/>
            <a:pathLst>
              <a:path w="2240844" h="2620871">
                <a:moveTo>
                  <a:pt x="0" y="0"/>
                </a:moveTo>
                <a:lnTo>
                  <a:pt x="2240844" y="0"/>
                </a:lnTo>
                <a:lnTo>
                  <a:pt x="2240844" y="2620870"/>
                </a:lnTo>
                <a:lnTo>
                  <a:pt x="0" y="2620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783457">
            <a:off x="1683341" y="5562885"/>
            <a:ext cx="1527419" cy="2305539"/>
          </a:xfrm>
          <a:custGeom>
            <a:avLst/>
            <a:gdLst/>
            <a:ahLst/>
            <a:cxnLst/>
            <a:rect l="l" t="t" r="r" b="b"/>
            <a:pathLst>
              <a:path w="2291129" h="3458308">
                <a:moveTo>
                  <a:pt x="0" y="0"/>
                </a:moveTo>
                <a:lnTo>
                  <a:pt x="2291129" y="0"/>
                </a:lnTo>
                <a:lnTo>
                  <a:pt x="2291129" y="3458307"/>
                </a:lnTo>
                <a:lnTo>
                  <a:pt x="0" y="3458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92435">
            <a:off x="3927623" y="5612991"/>
            <a:ext cx="1608579" cy="1664764"/>
          </a:xfrm>
          <a:custGeom>
            <a:avLst/>
            <a:gdLst/>
            <a:ahLst/>
            <a:cxnLst/>
            <a:rect l="l" t="t" r="r" b="b"/>
            <a:pathLst>
              <a:path w="2412868" h="2497146">
                <a:moveTo>
                  <a:pt x="0" y="0"/>
                </a:moveTo>
                <a:lnTo>
                  <a:pt x="2412867" y="0"/>
                </a:lnTo>
                <a:lnTo>
                  <a:pt x="2412867" y="2497146"/>
                </a:lnTo>
                <a:lnTo>
                  <a:pt x="0" y="2497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3174104">
            <a:off x="-619364" y="5602155"/>
            <a:ext cx="1747602" cy="1686436"/>
          </a:xfrm>
          <a:custGeom>
            <a:avLst/>
            <a:gdLst/>
            <a:ahLst/>
            <a:cxnLst/>
            <a:rect l="l" t="t" r="r" b="b"/>
            <a:pathLst>
              <a:path w="2621403" h="2529654">
                <a:moveTo>
                  <a:pt x="0" y="0"/>
                </a:moveTo>
                <a:lnTo>
                  <a:pt x="2621403" y="0"/>
                </a:lnTo>
                <a:lnTo>
                  <a:pt x="2621403" y="2529653"/>
                </a:lnTo>
                <a:lnTo>
                  <a:pt x="0" y="252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43577" y="6109887"/>
            <a:ext cx="2189807" cy="922456"/>
          </a:xfrm>
          <a:custGeom>
            <a:avLst/>
            <a:gdLst/>
            <a:ahLst/>
            <a:cxnLst/>
            <a:rect l="l" t="t" r="r" b="b"/>
            <a:pathLst>
              <a:path w="3284710" h="1383684">
                <a:moveTo>
                  <a:pt x="0" y="0"/>
                </a:moveTo>
                <a:lnTo>
                  <a:pt x="3284710" y="0"/>
                </a:lnTo>
                <a:lnTo>
                  <a:pt x="3284710" y="1383684"/>
                </a:lnTo>
                <a:lnTo>
                  <a:pt x="0" y="138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983702" y="4848009"/>
            <a:ext cx="1420617" cy="909195"/>
          </a:xfrm>
          <a:custGeom>
            <a:avLst/>
            <a:gdLst/>
            <a:ahLst/>
            <a:cxnLst/>
            <a:rect l="l" t="t" r="r" b="b"/>
            <a:pathLst>
              <a:path w="2130926" h="1363793">
                <a:moveTo>
                  <a:pt x="0" y="0"/>
                </a:moveTo>
                <a:lnTo>
                  <a:pt x="2130926" y="0"/>
                </a:lnTo>
                <a:lnTo>
                  <a:pt x="2130926" y="1363793"/>
                </a:lnTo>
                <a:lnTo>
                  <a:pt x="0" y="1363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1" name="Hình chữ nhật: Góc Tròn 29">
            <a:extLst>
              <a:ext uri="{FF2B5EF4-FFF2-40B4-BE49-F238E27FC236}">
                <a16:creationId xmlns:a16="http://schemas.microsoft.com/office/drawing/2014/main" id="{9ECAD972-91F1-BEA3-EB50-314DE7B39497}"/>
              </a:ext>
            </a:extLst>
          </p:cNvPr>
          <p:cNvSpPr/>
          <p:nvPr/>
        </p:nvSpPr>
        <p:spPr>
          <a:xfrm>
            <a:off x="511365" y="504825"/>
            <a:ext cx="9212237" cy="132397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2060"/>
                </a:solidFill>
              </a:rPr>
              <a:t>Thực phẩm chúng ta ăn uống hàng ngày cần đảm bảo những yêu cầu gì?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2" name="Hình ảnh 8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F2995A79-EBB4-C41E-9A21-DD4F6171D3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8379728" y="3529526"/>
            <a:ext cx="4401399" cy="332847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373BBA3-D628-6451-0C42-FB9D49CDD8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38125" y="1404327"/>
            <a:ext cx="13650940" cy="394872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89BD863-9364-4CDE-BAC7-C6A071C230E7}"/>
              </a:ext>
            </a:extLst>
          </p:cNvPr>
          <p:cNvSpPr txBox="1"/>
          <p:nvPr/>
        </p:nvSpPr>
        <p:spPr>
          <a:xfrm>
            <a:off x="1114425" y="2533650"/>
            <a:ext cx="6362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phẩm hằng ngày cần đảm bảo các yêu cầu: thực phẩm an toàn được nuôi trồng, chế biến và bảo quản hợp vệ sinh; có tem nhãn ghi nguồn gốc rõ ràng,....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37127" y="-144451"/>
            <a:ext cx="1711313" cy="1469590"/>
          </a:xfrm>
          <a:custGeom>
            <a:avLst/>
            <a:gdLst/>
            <a:ahLst/>
            <a:cxnLst/>
            <a:rect l="l" t="t" r="r" b="b"/>
            <a:pathLst>
              <a:path w="2566970" h="2204385">
                <a:moveTo>
                  <a:pt x="0" y="0"/>
                </a:moveTo>
                <a:lnTo>
                  <a:pt x="2566969" y="0"/>
                </a:lnTo>
                <a:lnTo>
                  <a:pt x="2566969" y="2204385"/>
                </a:lnTo>
                <a:lnTo>
                  <a:pt x="0" y="2204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38940">
            <a:off x="-139111" y="-443876"/>
            <a:ext cx="1608213" cy="1917393"/>
          </a:xfrm>
          <a:custGeom>
            <a:avLst/>
            <a:gdLst/>
            <a:ahLst/>
            <a:cxnLst/>
            <a:rect l="l" t="t" r="r" b="b"/>
            <a:pathLst>
              <a:path w="2412320" h="2876090">
                <a:moveTo>
                  <a:pt x="0" y="0"/>
                </a:moveTo>
                <a:lnTo>
                  <a:pt x="2412320" y="0"/>
                </a:lnTo>
                <a:lnTo>
                  <a:pt x="2412320" y="2876089"/>
                </a:lnTo>
                <a:lnTo>
                  <a:pt x="0" y="28760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612450">
            <a:off x="11153622" y="-223185"/>
            <a:ext cx="797662" cy="1640436"/>
          </a:xfrm>
          <a:custGeom>
            <a:avLst/>
            <a:gdLst/>
            <a:ahLst/>
            <a:cxnLst/>
            <a:rect l="l" t="t" r="r" b="b"/>
            <a:pathLst>
              <a:path w="1196493" h="2460654">
                <a:moveTo>
                  <a:pt x="0" y="0"/>
                </a:moveTo>
                <a:lnTo>
                  <a:pt x="1196493" y="0"/>
                </a:lnTo>
                <a:lnTo>
                  <a:pt x="1196493" y="2460654"/>
                </a:lnTo>
                <a:lnTo>
                  <a:pt x="0" y="24606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67946" y="0"/>
            <a:ext cx="1452499" cy="1194681"/>
          </a:xfrm>
          <a:custGeom>
            <a:avLst/>
            <a:gdLst/>
            <a:ahLst/>
            <a:cxnLst/>
            <a:rect l="l" t="t" r="r" b="b"/>
            <a:pathLst>
              <a:path w="2178749" h="1792021">
                <a:moveTo>
                  <a:pt x="0" y="0"/>
                </a:moveTo>
                <a:lnTo>
                  <a:pt x="2178749" y="0"/>
                </a:lnTo>
                <a:lnTo>
                  <a:pt x="2178749" y="1792021"/>
                </a:lnTo>
                <a:lnTo>
                  <a:pt x="0" y="1792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0C20A6-8325-F8C7-CFA8-8771BEC148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440" y="526976"/>
            <a:ext cx="4769146" cy="290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8953ED-BDBD-269D-803F-101043C47F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418" y="3603440"/>
            <a:ext cx="4229764" cy="3119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844026-765F-63D0-C2AC-EBA2A0DEA732}"/>
              </a:ext>
            </a:extLst>
          </p:cNvPr>
          <p:cNvSpPr/>
          <p:nvPr/>
        </p:nvSpPr>
        <p:spPr>
          <a:xfrm>
            <a:off x="5922335" y="1458269"/>
            <a:ext cx="5944436" cy="380484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Hình 1b,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d thực phẩm có thể sử dụng để chế biến thức ăn an toàn vì không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bị dập, nát, thối, bảo quản hơp vệ sinh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3" name="Freeform 3"/>
          <p:cNvSpPr/>
          <p:nvPr/>
        </p:nvSpPr>
        <p:spPr>
          <a:xfrm rot="1703003">
            <a:off x="8887667" y="4822322"/>
            <a:ext cx="1066638" cy="2096586"/>
          </a:xfrm>
          <a:custGeom>
            <a:avLst/>
            <a:gdLst/>
            <a:ahLst/>
            <a:cxnLst/>
            <a:rect l="l" t="t" r="r" b="b"/>
            <a:pathLst>
              <a:path w="1599957" h="3144879">
                <a:moveTo>
                  <a:pt x="0" y="0"/>
                </a:moveTo>
                <a:lnTo>
                  <a:pt x="1599957" y="0"/>
                </a:lnTo>
                <a:lnTo>
                  <a:pt x="1599957" y="3144879"/>
                </a:lnTo>
                <a:lnTo>
                  <a:pt x="0" y="3144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11932">
            <a:off x="1829214" y="4888387"/>
            <a:ext cx="1219901" cy="1712142"/>
          </a:xfrm>
          <a:custGeom>
            <a:avLst/>
            <a:gdLst/>
            <a:ahLst/>
            <a:cxnLst/>
            <a:rect l="l" t="t" r="r" b="b"/>
            <a:pathLst>
              <a:path w="1829852" h="2568213">
                <a:moveTo>
                  <a:pt x="0" y="0"/>
                </a:moveTo>
                <a:lnTo>
                  <a:pt x="1829852" y="0"/>
                </a:lnTo>
                <a:lnTo>
                  <a:pt x="1829852" y="2568212"/>
                </a:lnTo>
                <a:lnTo>
                  <a:pt x="0" y="25682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0249" y="3670253"/>
            <a:ext cx="1459581" cy="1992603"/>
          </a:xfrm>
          <a:custGeom>
            <a:avLst/>
            <a:gdLst/>
            <a:ahLst/>
            <a:cxnLst/>
            <a:rect l="l" t="t" r="r" b="b"/>
            <a:pathLst>
              <a:path w="2189372" h="2988904">
                <a:moveTo>
                  <a:pt x="0" y="0"/>
                </a:moveTo>
                <a:lnTo>
                  <a:pt x="2189372" y="0"/>
                </a:lnTo>
                <a:lnTo>
                  <a:pt x="2189372" y="2988904"/>
                </a:lnTo>
                <a:lnTo>
                  <a:pt x="0" y="29889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93233" flipH="1">
            <a:off x="10704836" y="1213162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3247243" y="0"/>
                </a:moveTo>
                <a:lnTo>
                  <a:pt x="0" y="0"/>
                </a:lnTo>
                <a:lnTo>
                  <a:pt x="0" y="2857573"/>
                </a:lnTo>
                <a:lnTo>
                  <a:pt x="3247243" y="2857573"/>
                </a:lnTo>
                <a:lnTo>
                  <a:pt x="324724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76078">
            <a:off x="-675393" y="1211778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0" y="0"/>
                </a:moveTo>
                <a:lnTo>
                  <a:pt x="3247242" y="0"/>
                </a:lnTo>
                <a:lnTo>
                  <a:pt x="3247242" y="2857574"/>
                </a:lnTo>
                <a:lnTo>
                  <a:pt x="0" y="28575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224105">
            <a:off x="11029753" y="3736671"/>
            <a:ext cx="1425697" cy="1638732"/>
          </a:xfrm>
          <a:custGeom>
            <a:avLst/>
            <a:gdLst/>
            <a:ahLst/>
            <a:cxnLst/>
            <a:rect l="l" t="t" r="r" b="b"/>
            <a:pathLst>
              <a:path w="2138546" h="2458098">
                <a:moveTo>
                  <a:pt x="0" y="0"/>
                </a:moveTo>
                <a:lnTo>
                  <a:pt x="2138546" y="0"/>
                </a:lnTo>
                <a:lnTo>
                  <a:pt x="2138546" y="2458099"/>
                </a:lnTo>
                <a:lnTo>
                  <a:pt x="0" y="24580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50566">
            <a:off x="310990" y="5621539"/>
            <a:ext cx="1523529" cy="1784515"/>
          </a:xfrm>
          <a:custGeom>
            <a:avLst/>
            <a:gdLst/>
            <a:ahLst/>
            <a:cxnLst/>
            <a:rect l="l" t="t" r="r" b="b"/>
            <a:pathLst>
              <a:path w="2285294" h="2676772">
                <a:moveTo>
                  <a:pt x="0" y="0"/>
                </a:moveTo>
                <a:lnTo>
                  <a:pt x="2285294" y="0"/>
                </a:lnTo>
                <a:lnTo>
                  <a:pt x="2285294" y="2676771"/>
                </a:lnTo>
                <a:lnTo>
                  <a:pt x="0" y="26767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926580" y="5227433"/>
            <a:ext cx="2338841" cy="1286363"/>
          </a:xfrm>
          <a:custGeom>
            <a:avLst/>
            <a:gdLst/>
            <a:ahLst/>
            <a:cxnLst/>
            <a:rect l="l" t="t" r="r" b="b"/>
            <a:pathLst>
              <a:path w="3508262" h="1929544">
                <a:moveTo>
                  <a:pt x="0" y="0"/>
                </a:moveTo>
                <a:lnTo>
                  <a:pt x="3508262" y="0"/>
                </a:lnTo>
                <a:lnTo>
                  <a:pt x="3508262" y="1929544"/>
                </a:lnTo>
                <a:lnTo>
                  <a:pt x="0" y="19295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501197">
            <a:off x="10192176" y="5413588"/>
            <a:ext cx="1824516" cy="1233829"/>
          </a:xfrm>
          <a:custGeom>
            <a:avLst/>
            <a:gdLst/>
            <a:ahLst/>
            <a:cxnLst/>
            <a:rect l="l" t="t" r="r" b="b"/>
            <a:pathLst>
              <a:path w="2736774" h="1850743">
                <a:moveTo>
                  <a:pt x="0" y="0"/>
                </a:moveTo>
                <a:lnTo>
                  <a:pt x="2736774" y="0"/>
                </a:lnTo>
                <a:lnTo>
                  <a:pt x="2736774" y="1850744"/>
                </a:lnTo>
                <a:lnTo>
                  <a:pt x="0" y="18507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528985">
            <a:off x="3560084" y="4881236"/>
            <a:ext cx="608469" cy="1978759"/>
          </a:xfrm>
          <a:custGeom>
            <a:avLst/>
            <a:gdLst/>
            <a:ahLst/>
            <a:cxnLst/>
            <a:rect l="l" t="t" r="r" b="b"/>
            <a:pathLst>
              <a:path w="912703" h="2968139">
                <a:moveTo>
                  <a:pt x="0" y="0"/>
                </a:moveTo>
                <a:lnTo>
                  <a:pt x="912703" y="0"/>
                </a:lnTo>
                <a:lnTo>
                  <a:pt x="912703" y="2968139"/>
                </a:lnTo>
                <a:lnTo>
                  <a:pt x="0" y="296813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628777" y="5085654"/>
            <a:ext cx="824676" cy="1597435"/>
          </a:xfrm>
          <a:custGeom>
            <a:avLst/>
            <a:gdLst/>
            <a:ahLst/>
            <a:cxnLst/>
            <a:rect l="l" t="t" r="r" b="b"/>
            <a:pathLst>
              <a:path w="1237014" h="2396152">
                <a:moveTo>
                  <a:pt x="0" y="0"/>
                </a:moveTo>
                <a:lnTo>
                  <a:pt x="1237014" y="0"/>
                </a:lnTo>
                <a:lnTo>
                  <a:pt x="1237014" y="2396153"/>
                </a:lnTo>
                <a:lnTo>
                  <a:pt x="0" y="23961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1" name="Hình chữ nhật: Góc Tròn 29">
            <a:extLst>
              <a:ext uri="{FF2B5EF4-FFF2-40B4-BE49-F238E27FC236}">
                <a16:creationId xmlns:a16="http://schemas.microsoft.com/office/drawing/2014/main" id="{15D32785-3959-F1FF-1F28-C30130C6E66D}"/>
              </a:ext>
            </a:extLst>
          </p:cNvPr>
          <p:cNvSpPr/>
          <p:nvPr/>
        </p:nvSpPr>
        <p:spPr>
          <a:xfrm>
            <a:off x="1293522" y="595423"/>
            <a:ext cx="9455994" cy="39553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5400" dirty="0">
                <a:solidFill>
                  <a:srgbClr val="002060"/>
                </a:solidFill>
              </a:rPr>
              <a:t>Thực phẩm dập nát, thối được coi là những thực phẩm không an toàn để chế biến đồ ăn.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grpSp>
        <p:nvGrpSpPr>
          <p:cNvPr id="44" name="组合 41">
            <a:extLst>
              <a:ext uri="{FF2B5EF4-FFF2-40B4-BE49-F238E27FC236}">
                <a16:creationId xmlns:a16="http://schemas.microsoft.com/office/drawing/2014/main" id="{FB7D048F-66A5-522D-3C63-29F3A84F737E}"/>
              </a:ext>
            </a:extLst>
          </p:cNvPr>
          <p:cNvGrpSpPr/>
          <p:nvPr/>
        </p:nvGrpSpPr>
        <p:grpSpPr>
          <a:xfrm>
            <a:off x="148856" y="435935"/>
            <a:ext cx="6145618" cy="5847907"/>
            <a:chOff x="1513192" y="1554345"/>
            <a:chExt cx="9542584" cy="2489152"/>
          </a:xfrm>
        </p:grpSpPr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8F5D92B9-F51E-D650-6EA2-9C9FD54B1B76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27273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A5E32480-8606-D78A-24D2-34BA2B68D1B2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26436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6F3CE3E-87A9-1F0D-7145-AE9BC52BD688}"/>
              </a:ext>
            </a:extLst>
          </p:cNvPr>
          <p:cNvSpPr txBox="1"/>
          <p:nvPr/>
        </p:nvSpPr>
        <p:spPr>
          <a:xfrm>
            <a:off x="563526" y="1180214"/>
            <a:ext cx="5263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hình 2, thảo luận và xác định một số dấu hiệu của thực phẩm an toàn theo: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nuôi trồng, nguồn gốc xuất xứ của thực phẩm.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bày bán, bảo quản thực phẩm tươi sống và thực phẩm đã chế biến.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 chế biến thực phẩm.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005EB5E-080B-1D5F-5B69-A86B5BF5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96" y="1428464"/>
            <a:ext cx="5641236" cy="434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5" name="Freeform 25"/>
          <p:cNvSpPr/>
          <p:nvPr/>
        </p:nvSpPr>
        <p:spPr>
          <a:xfrm rot="-596518">
            <a:off x="7887034" y="-107343"/>
            <a:ext cx="1833120" cy="1008216"/>
          </a:xfrm>
          <a:custGeom>
            <a:avLst/>
            <a:gdLst/>
            <a:ahLst/>
            <a:cxnLst/>
            <a:rect l="l" t="t" r="r" b="b"/>
            <a:pathLst>
              <a:path w="2749680" h="1512324">
                <a:moveTo>
                  <a:pt x="0" y="0"/>
                </a:moveTo>
                <a:lnTo>
                  <a:pt x="2749680" y="0"/>
                </a:lnTo>
                <a:lnTo>
                  <a:pt x="2749680" y="1512323"/>
                </a:lnTo>
                <a:lnTo>
                  <a:pt x="0" y="1512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500758">
            <a:off x="9758908" y="5603534"/>
            <a:ext cx="1924961" cy="1641029"/>
          </a:xfrm>
          <a:custGeom>
            <a:avLst/>
            <a:gdLst/>
            <a:ahLst/>
            <a:cxnLst/>
            <a:rect l="l" t="t" r="r" b="b"/>
            <a:pathLst>
              <a:path w="2887442" h="2461544">
                <a:moveTo>
                  <a:pt x="0" y="0"/>
                </a:moveTo>
                <a:lnTo>
                  <a:pt x="2887441" y="0"/>
                </a:lnTo>
                <a:lnTo>
                  <a:pt x="2887441" y="2461544"/>
                </a:lnTo>
                <a:lnTo>
                  <a:pt x="0" y="24615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107255">
            <a:off x="10095450" y="1533307"/>
            <a:ext cx="1188377" cy="1416843"/>
          </a:xfrm>
          <a:custGeom>
            <a:avLst/>
            <a:gdLst/>
            <a:ahLst/>
            <a:cxnLst/>
            <a:rect l="l" t="t" r="r" b="b"/>
            <a:pathLst>
              <a:path w="1782565" h="2125264">
                <a:moveTo>
                  <a:pt x="0" y="0"/>
                </a:moveTo>
                <a:lnTo>
                  <a:pt x="1782565" y="0"/>
                </a:lnTo>
                <a:lnTo>
                  <a:pt x="1782565" y="2125264"/>
                </a:lnTo>
                <a:lnTo>
                  <a:pt x="0" y="2125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336214">
            <a:off x="10723935" y="-430966"/>
            <a:ext cx="1636424" cy="1902819"/>
          </a:xfrm>
          <a:custGeom>
            <a:avLst/>
            <a:gdLst/>
            <a:ahLst/>
            <a:cxnLst/>
            <a:rect l="l" t="t" r="r" b="b"/>
            <a:pathLst>
              <a:path w="2454636" h="2854228">
                <a:moveTo>
                  <a:pt x="0" y="0"/>
                </a:moveTo>
                <a:lnTo>
                  <a:pt x="2454636" y="0"/>
                </a:lnTo>
                <a:lnTo>
                  <a:pt x="2454636" y="2854228"/>
                </a:lnTo>
                <a:lnTo>
                  <a:pt x="0" y="2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232101A-BEDB-19B0-CED3-3AA3C8EBAD09}"/>
              </a:ext>
            </a:extLst>
          </p:cNvPr>
          <p:cNvSpPr/>
          <p:nvPr/>
        </p:nvSpPr>
        <p:spPr>
          <a:xfrm rot="10800000" flipH="1">
            <a:off x="1416343" y="93126"/>
            <a:ext cx="9109889" cy="12040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>
              <a:lumMod val="95000"/>
              <a:alpha val="83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marL="0" marR="0" lvl="0" indent="0" algn="ctr" defTabSz="963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049C61D6-35C6-E84F-24A8-71D23D0E52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702828" y="1123611"/>
            <a:ext cx="4485111" cy="5734389"/>
          </a:xfrm>
          <a:prstGeom prst="rect">
            <a:avLst/>
          </a:prstGeom>
        </p:spPr>
      </p:pic>
      <p:sp>
        <p:nvSpPr>
          <p:cNvPr id="34" name="Hộp Văn bản 10">
            <a:extLst>
              <a:ext uri="{FF2B5EF4-FFF2-40B4-BE49-F238E27FC236}">
                <a16:creationId xmlns:a16="http://schemas.microsoft.com/office/drawing/2014/main" id="{80BD2069-AA67-0C50-4C81-5F69686CEDE1}"/>
              </a:ext>
            </a:extLst>
          </p:cNvPr>
          <p:cNvSpPr txBox="1"/>
          <p:nvPr/>
        </p:nvSpPr>
        <p:spPr>
          <a:xfrm>
            <a:off x="2190307" y="314201"/>
            <a:ext cx="798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 err="1">
                <a:solidFill>
                  <a:srgbClr val="FF0000"/>
                </a:solidFill>
              </a:rPr>
              <a:t>Dấu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hiệu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thực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phẩm</a:t>
            </a:r>
            <a:r>
              <a:rPr lang="en-US" sz="4400" b="1" dirty="0">
                <a:solidFill>
                  <a:srgbClr val="FF0000"/>
                </a:solidFill>
              </a:rPr>
              <a:t> an </a:t>
            </a:r>
            <a:r>
              <a:rPr lang="en-US" sz="4400" b="1" dirty="0" err="1">
                <a:solidFill>
                  <a:srgbClr val="FF0000"/>
                </a:solidFill>
              </a:rPr>
              <a:t>toàn</a:t>
            </a:r>
            <a:r>
              <a:rPr lang="en-US" sz="4400" b="1" dirty="0">
                <a:solidFill>
                  <a:srgbClr val="FF0000"/>
                </a:solidFill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Hộp Văn bản 10">
            <a:extLst>
              <a:ext uri="{FF2B5EF4-FFF2-40B4-BE49-F238E27FC236}">
                <a16:creationId xmlns:a16="http://schemas.microsoft.com/office/drawing/2014/main" id="{D7FF63E9-728D-D5D0-CA05-49B61052F8B4}"/>
              </a:ext>
            </a:extLst>
          </p:cNvPr>
          <p:cNvSpPr txBox="1"/>
          <p:nvPr/>
        </p:nvSpPr>
        <p:spPr>
          <a:xfrm>
            <a:off x="3890542" y="1730923"/>
            <a:ext cx="8301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có nguồn gốc sản xuất, nuôi trồng ở những nơi đảm bảo vệ sinh an toàn thực phẩm.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B9DB9F3C-F8B6-2A5A-A023-2D3C0DC613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3024535" y="1702087"/>
            <a:ext cx="854065" cy="1053232"/>
          </a:xfrm>
          <a:prstGeom prst="rect">
            <a:avLst/>
          </a:prstGeom>
        </p:spPr>
      </p:pic>
      <p:sp>
        <p:nvSpPr>
          <p:cNvPr id="37" name="Hộp Văn bản 10">
            <a:extLst>
              <a:ext uri="{FF2B5EF4-FFF2-40B4-BE49-F238E27FC236}">
                <a16:creationId xmlns:a16="http://schemas.microsoft.com/office/drawing/2014/main" id="{5F9A2F82-1660-6F82-3DE8-BB84459D06E9}"/>
              </a:ext>
            </a:extLst>
          </p:cNvPr>
          <p:cNvSpPr txBox="1"/>
          <p:nvPr/>
        </p:nvSpPr>
        <p:spPr>
          <a:xfrm>
            <a:off x="3816113" y="3262011"/>
            <a:ext cx="794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tươi sống, thực phẩm chế biến sẵn được bày bán, bảo quản nơi hợp vệ sinh, ở nhiệt độ phù hợp, có hạn sử dụng rõ ràng.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8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C844D117-9A13-E116-F3DB-E222592A858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2950106" y="3233175"/>
            <a:ext cx="854065" cy="1053232"/>
          </a:xfrm>
          <a:prstGeom prst="rect">
            <a:avLst/>
          </a:prstGeom>
        </p:spPr>
      </p:pic>
      <p:sp>
        <p:nvSpPr>
          <p:cNvPr id="39" name="Hộp Văn bản 10">
            <a:extLst>
              <a:ext uri="{FF2B5EF4-FFF2-40B4-BE49-F238E27FC236}">
                <a16:creationId xmlns:a16="http://schemas.microsoft.com/office/drawing/2014/main" id="{85F199C1-4DFC-7482-2358-60F42EE435CF}"/>
              </a:ext>
            </a:extLst>
          </p:cNvPr>
          <p:cNvSpPr txBox="1"/>
          <p:nvPr/>
        </p:nvSpPr>
        <p:spPr>
          <a:xfrm>
            <a:off x="3890542" y="5197137"/>
            <a:ext cx="830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được chế biến vệ sinh, an 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22AAE84C-50D8-72CB-3C07-26348194C0D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3035167" y="5115138"/>
            <a:ext cx="854065" cy="105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82CDE67-175B-860F-E1A7-22C1BFFA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1" y="1268596"/>
            <a:ext cx="11515120" cy="4589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296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宋体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25</cp:revision>
  <dcterms:created xsi:type="dcterms:W3CDTF">2024-01-29T09:07:23Z</dcterms:created>
  <dcterms:modified xsi:type="dcterms:W3CDTF">2026-04-17T08:51:48Z</dcterms:modified>
</cp:coreProperties>
</file>