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1"/>
  </p:notesMasterIdLst>
  <p:sldIdLst>
    <p:sldId id="291" r:id="rId3"/>
    <p:sldId id="11989" r:id="rId4"/>
    <p:sldId id="11990" r:id="rId5"/>
    <p:sldId id="11991" r:id="rId6"/>
    <p:sldId id="11992" r:id="rId7"/>
    <p:sldId id="11993" r:id="rId8"/>
    <p:sldId id="274" r:id="rId9"/>
    <p:sldId id="119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17/04/2026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2026/4/17</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2026/4/17</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17/04/2026</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a:t>
            </a:r>
            <a:r>
              <a:rPr lang="vi-VN" altLang="en-US" sz="3600" b="1">
                <a:solidFill>
                  <a:prstClr val="black"/>
                </a:solidFill>
                <a:latin typeface="Times New Roman" panose="02020603050405020304" pitchFamily="18" charset="0"/>
                <a:cs typeface="Times New Roman" panose="02020603050405020304" pitchFamily="18" charset="0"/>
              </a:rPr>
              <a:t> Phòng tránh đuối nước</a:t>
            </a:r>
            <a:r>
              <a:rPr lang="en-US" altLang="en-US" sz="3600" b="1">
                <a:solidFill>
                  <a:prstClr val="black"/>
                </a:solidFill>
                <a:latin typeface="Times New Roman" panose="02020603050405020304" pitchFamily="18" charset="0"/>
                <a:cs typeface="Times New Roman" panose="02020603050405020304" pitchFamily="18" charset="0"/>
              </a:rPr>
              <a:t>(</a:t>
            </a:r>
            <a:r>
              <a:rPr lang="en-US" altLang="en-US" sz="3600" b="1" err="1">
                <a:solidFill>
                  <a:prstClr val="black"/>
                </a:solidFill>
                <a:latin typeface="Times New Roman" panose="02020603050405020304" pitchFamily="18" charset="0"/>
                <a:cs typeface="Times New Roman" panose="02020603050405020304" pitchFamily="18" charset="0"/>
              </a:rPr>
              <a:t>Tiết</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Times New Roman" panose="02020603050405020304" pitchFamily="18" charset="0"/>
                <a:cs typeface="Times New Roman" panose="02020603050405020304" pitchFamily="18" charset="0"/>
              </a:rPr>
              <a:t>2</a:t>
            </a:r>
            <a:r>
              <a:rPr lang="en-US" altLang="en-US" sz="3600" b="1">
                <a:solidFill>
                  <a:prstClr val="black"/>
                </a:solidFill>
                <a:latin typeface="Times New Roman" panose="02020603050405020304" pitchFamily="18" charset="0"/>
                <a:cs typeface="Times New Roman" panose="02020603050405020304" pitchFamily="18" charset="0"/>
              </a:rPr>
              <a:t>)</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0" y="4562240"/>
            <a:ext cx="6659811"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065110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317</Words>
  <Application>Microsoft Office PowerPoint</Application>
  <PresentationFormat>Widescreen</PresentationFormat>
  <Paragraphs>21</Paragraphs>
  <Slides>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等线</vt:lpstr>
      <vt:lpstr>等线 Light</vt:lpstr>
      <vt:lpstr>Arial</vt:lpstr>
      <vt:lpstr>Calibri</vt:lpstr>
      <vt:lpstr>Calibri Light</vt:lpstr>
      <vt:lpstr>Cambria</vt:lpstr>
      <vt:lpstr>Times New Roman</vt:lpstr>
      <vt:lpstr>Office 主题​​</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25</cp:revision>
  <dcterms:created xsi:type="dcterms:W3CDTF">2024-01-31T00:43:33Z</dcterms:created>
  <dcterms:modified xsi:type="dcterms:W3CDTF">2026-04-17T09:45:51Z</dcterms:modified>
</cp:coreProperties>
</file>