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8" r:id="rId3"/>
    <p:sldMasterId id="2147483691" r:id="rId4"/>
  </p:sldMasterIdLst>
  <p:notesMasterIdLst>
    <p:notesMasterId r:id="rId13"/>
  </p:notesMasterIdLst>
  <p:sldIdLst>
    <p:sldId id="291" r:id="rId5"/>
    <p:sldId id="866" r:id="rId6"/>
    <p:sldId id="910" r:id="rId7"/>
    <p:sldId id="929" r:id="rId8"/>
    <p:sldId id="927" r:id="rId9"/>
    <p:sldId id="928" r:id="rId10"/>
    <p:sldId id="923" r:id="rId11"/>
    <p:sldId id="92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30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6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4A612-7418-464A-9EE4-9CE3B2BBCC64}" type="datetimeFigureOut">
              <a:rPr lang="en-US" smtClean="0"/>
              <a:t>17/04/2026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1CFC1B-1FBC-4EC9-A3C3-FB74639B568E}" type="slidenum">
              <a:rPr lang="en-US" smtClean="0"/>
              <a:t>‹#›</a:t>
            </a:fld>
            <a:endParaRPr lang="en-US"/>
          </a:p>
        </p:txBody>
      </p:sp>
    </p:spTree>
    <p:extLst>
      <p:ext uri="{BB962C8B-B14F-4D97-AF65-F5344CB8AC3E}">
        <p14:creationId xmlns:p14="http://schemas.microsoft.com/office/powerpoint/2010/main" val="2509551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5 BAO LÌ XÌ tương ứng với 5 bài tập – 5 thử thách trong tiết học ngày hôm nay</a:t>
            </a:r>
          </a:p>
          <a:p>
            <a:r>
              <a:rPr lang="en-US"/>
              <a:t>Chúng ta cùng nỗ lực chinh phục các thử thách để nhận quà nhé!</a:t>
            </a:r>
          </a:p>
          <a:p>
            <a:r>
              <a:rPr lang="en-US"/>
              <a:t>GV nhập vào lần lần các bao lì xì để đến từng bài tập</a:t>
            </a:r>
          </a:p>
          <a:p>
            <a:r>
              <a:rPr lang="en-US"/>
              <a:t>1. Cả lớp tặng bạn ấy 1 nút like</a:t>
            </a:r>
          </a:p>
          <a:p>
            <a:r>
              <a:rPr lang="en-US"/>
              <a:t>Sau khi qua 5 bài tập, GV bấm vào mũi tên để tới phần dặn dò</a:t>
            </a:r>
          </a:p>
        </p:txBody>
      </p:sp>
    </p:spTree>
    <p:extLst>
      <p:ext uri="{BB962C8B-B14F-4D97-AF65-F5344CB8AC3E}">
        <p14:creationId xmlns:p14="http://schemas.microsoft.com/office/powerpoint/2010/main" val="177088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7"/>
        <p:cNvGrpSpPr/>
        <p:nvPr/>
      </p:nvGrpSpPr>
      <p:grpSpPr>
        <a:xfrm>
          <a:off x="0" y="0"/>
          <a:ext cx="0" cy="0"/>
          <a:chOff x="0" y="0"/>
          <a:chExt cx="0" cy="0"/>
        </a:xfrm>
      </p:grpSpPr>
      <p:sp>
        <p:nvSpPr>
          <p:cNvPr id="4718" name="Google Shape;4718;ga0af79d0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9" name="Google Shape;4719;ga0af79d0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Kho game Phan Linh_0916.604.268</a:t>
            </a:r>
          </a:p>
        </p:txBody>
      </p:sp>
    </p:spTree>
    <p:extLst>
      <p:ext uri="{BB962C8B-B14F-4D97-AF65-F5344CB8AC3E}">
        <p14:creationId xmlns:p14="http://schemas.microsoft.com/office/powerpoint/2010/main" val="3971181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7"/>
        <p:cNvGrpSpPr/>
        <p:nvPr/>
      </p:nvGrpSpPr>
      <p:grpSpPr>
        <a:xfrm>
          <a:off x="0" y="0"/>
          <a:ext cx="0" cy="0"/>
          <a:chOff x="0" y="0"/>
          <a:chExt cx="0" cy="0"/>
        </a:xfrm>
      </p:grpSpPr>
      <p:sp>
        <p:nvSpPr>
          <p:cNvPr id="4718" name="Google Shape;4718;ga0af79d0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9" name="Google Shape;4719;ga0af79d0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Kho game Phan Linh_0916.604.268</a:t>
            </a:r>
          </a:p>
        </p:txBody>
      </p:sp>
    </p:spTree>
    <p:extLst>
      <p:ext uri="{BB962C8B-B14F-4D97-AF65-F5344CB8AC3E}">
        <p14:creationId xmlns:p14="http://schemas.microsoft.com/office/powerpoint/2010/main" val="2597563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7"/>
        <p:cNvGrpSpPr/>
        <p:nvPr/>
      </p:nvGrpSpPr>
      <p:grpSpPr>
        <a:xfrm>
          <a:off x="0" y="0"/>
          <a:ext cx="0" cy="0"/>
          <a:chOff x="0" y="0"/>
          <a:chExt cx="0" cy="0"/>
        </a:xfrm>
      </p:grpSpPr>
      <p:sp>
        <p:nvSpPr>
          <p:cNvPr id="4718" name="Google Shape;4718;ga0af79d0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9" name="Google Shape;4719;ga0af79d0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Kho game Phan Linh_0916.604.268</a:t>
            </a:r>
          </a:p>
        </p:txBody>
      </p:sp>
    </p:spTree>
    <p:extLst>
      <p:ext uri="{BB962C8B-B14F-4D97-AF65-F5344CB8AC3E}">
        <p14:creationId xmlns:p14="http://schemas.microsoft.com/office/powerpoint/2010/main" val="3802646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17/04/2026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02870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8263A-8B08-4430-845F-671ED8FE3F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1E0FB-A360-4BAC-9DC6-C70AA4F0E6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52451E-C742-4EF5-ABC6-5EBA382FB1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D26439-3F76-487C-A054-712FDE44E9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ED0EBF-00AD-4FD0-872F-FBF1DD1E67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EBDF60-DFC7-48DD-B2DB-B9F3A5A5B47D}"/>
              </a:ext>
            </a:extLst>
          </p:cNvPr>
          <p:cNvSpPr>
            <a:spLocks noGrp="1"/>
          </p:cNvSpPr>
          <p:nvPr>
            <p:ph type="dt" sz="half" idx="10"/>
          </p:nvPr>
        </p:nvSpPr>
        <p:spPr/>
        <p:txBody>
          <a:bodyPr/>
          <a:lstStyle/>
          <a:p>
            <a:fld id="{FD608E17-4647-4A7D-8A4F-E34FC229D3E7}" type="datetimeFigureOut">
              <a:rPr lang="en-US" smtClean="0"/>
              <a:t>17/04/2026</a:t>
            </a:fld>
            <a:endParaRPr lang="en-US"/>
          </a:p>
        </p:txBody>
      </p:sp>
      <p:sp>
        <p:nvSpPr>
          <p:cNvPr id="8" name="Footer Placeholder 7">
            <a:extLst>
              <a:ext uri="{FF2B5EF4-FFF2-40B4-BE49-F238E27FC236}">
                <a16:creationId xmlns:a16="http://schemas.microsoft.com/office/drawing/2014/main" id="{B8F14F8C-BA00-4141-83DD-A441A3BD86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0235D8-80D2-4DE2-9CC7-2B01295CBEEC}"/>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2929284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FD101-CE39-44DD-90A5-5C9FC737B0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8EEA3C-11E7-490A-B624-CA8F033146D8}"/>
              </a:ext>
            </a:extLst>
          </p:cNvPr>
          <p:cNvSpPr>
            <a:spLocks noGrp="1"/>
          </p:cNvSpPr>
          <p:nvPr>
            <p:ph type="dt" sz="half" idx="10"/>
          </p:nvPr>
        </p:nvSpPr>
        <p:spPr/>
        <p:txBody>
          <a:bodyPr/>
          <a:lstStyle/>
          <a:p>
            <a:fld id="{FD608E17-4647-4A7D-8A4F-E34FC229D3E7}" type="datetimeFigureOut">
              <a:rPr lang="en-US" smtClean="0"/>
              <a:t>17/04/2026</a:t>
            </a:fld>
            <a:endParaRPr lang="en-US"/>
          </a:p>
        </p:txBody>
      </p:sp>
      <p:sp>
        <p:nvSpPr>
          <p:cNvPr id="4" name="Footer Placeholder 3">
            <a:extLst>
              <a:ext uri="{FF2B5EF4-FFF2-40B4-BE49-F238E27FC236}">
                <a16:creationId xmlns:a16="http://schemas.microsoft.com/office/drawing/2014/main" id="{5ED2406E-048F-48B6-9482-825DC2EE5A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CD2FD7-F310-4580-BC08-465B9868A8E1}"/>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825584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D120B2-A948-4725-B6B9-3B00BE9EEF7C}"/>
              </a:ext>
            </a:extLst>
          </p:cNvPr>
          <p:cNvSpPr>
            <a:spLocks noGrp="1"/>
          </p:cNvSpPr>
          <p:nvPr>
            <p:ph type="dt" sz="half" idx="10"/>
          </p:nvPr>
        </p:nvSpPr>
        <p:spPr/>
        <p:txBody>
          <a:bodyPr/>
          <a:lstStyle/>
          <a:p>
            <a:fld id="{FD608E17-4647-4A7D-8A4F-E34FC229D3E7}" type="datetimeFigureOut">
              <a:rPr lang="en-US" smtClean="0"/>
              <a:t>17/04/2026</a:t>
            </a:fld>
            <a:endParaRPr lang="en-US"/>
          </a:p>
        </p:txBody>
      </p:sp>
      <p:sp>
        <p:nvSpPr>
          <p:cNvPr id="3" name="Footer Placeholder 2">
            <a:extLst>
              <a:ext uri="{FF2B5EF4-FFF2-40B4-BE49-F238E27FC236}">
                <a16:creationId xmlns:a16="http://schemas.microsoft.com/office/drawing/2014/main" id="{976D111C-084C-4314-84E6-5224B80659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B2CE1A-5607-4F02-ACD9-1142CCFA6B9B}"/>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3706535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BF994-288D-4241-82B9-DFFD4B6B1B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62A518-D6D3-4E89-8A31-307EEB6F31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4A3BEE-6085-4C83-8A0B-3D669800C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A2011C-27C6-44AD-B3F7-8B56B62DEAC9}"/>
              </a:ext>
            </a:extLst>
          </p:cNvPr>
          <p:cNvSpPr>
            <a:spLocks noGrp="1"/>
          </p:cNvSpPr>
          <p:nvPr>
            <p:ph type="dt" sz="half" idx="10"/>
          </p:nvPr>
        </p:nvSpPr>
        <p:spPr/>
        <p:txBody>
          <a:bodyPr/>
          <a:lstStyle/>
          <a:p>
            <a:fld id="{FD608E17-4647-4A7D-8A4F-E34FC229D3E7}" type="datetimeFigureOut">
              <a:rPr lang="en-US" smtClean="0"/>
              <a:t>17/04/2026</a:t>
            </a:fld>
            <a:endParaRPr lang="en-US"/>
          </a:p>
        </p:txBody>
      </p:sp>
      <p:sp>
        <p:nvSpPr>
          <p:cNvPr id="6" name="Footer Placeholder 5">
            <a:extLst>
              <a:ext uri="{FF2B5EF4-FFF2-40B4-BE49-F238E27FC236}">
                <a16:creationId xmlns:a16="http://schemas.microsoft.com/office/drawing/2014/main" id="{E041FD29-519F-4370-BCD3-F924B949D3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F260AF-34E1-41B5-988A-CD2EA084A8A5}"/>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1380743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D6C00-D995-40E4-A07C-922172021A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78F1D4-5A52-4F3D-A0DF-A2ABED533A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613ACB-9801-46A7-B40F-93FD02AC8D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A7A29B-234A-47D6-B121-5188D5EBEAE0}"/>
              </a:ext>
            </a:extLst>
          </p:cNvPr>
          <p:cNvSpPr>
            <a:spLocks noGrp="1"/>
          </p:cNvSpPr>
          <p:nvPr>
            <p:ph type="dt" sz="half" idx="10"/>
          </p:nvPr>
        </p:nvSpPr>
        <p:spPr/>
        <p:txBody>
          <a:bodyPr/>
          <a:lstStyle/>
          <a:p>
            <a:fld id="{FD608E17-4647-4A7D-8A4F-E34FC229D3E7}" type="datetimeFigureOut">
              <a:rPr lang="en-US" smtClean="0"/>
              <a:t>17/04/2026</a:t>
            </a:fld>
            <a:endParaRPr lang="en-US"/>
          </a:p>
        </p:txBody>
      </p:sp>
      <p:sp>
        <p:nvSpPr>
          <p:cNvPr id="6" name="Footer Placeholder 5">
            <a:extLst>
              <a:ext uri="{FF2B5EF4-FFF2-40B4-BE49-F238E27FC236}">
                <a16:creationId xmlns:a16="http://schemas.microsoft.com/office/drawing/2014/main" id="{375382ED-FDD3-4B39-BD62-4E62C317EA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729BE5-C887-45C4-96A4-F30291966C4D}"/>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768665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4B96E-994C-4A9A-9B79-705E3C0A4C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7BB5AE-7169-4D1B-A6DF-57879CEF19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93E42-DF4E-461D-ADDD-36924241F670}"/>
              </a:ext>
            </a:extLst>
          </p:cNvPr>
          <p:cNvSpPr>
            <a:spLocks noGrp="1"/>
          </p:cNvSpPr>
          <p:nvPr>
            <p:ph type="dt" sz="half" idx="10"/>
          </p:nvPr>
        </p:nvSpPr>
        <p:spPr/>
        <p:txBody>
          <a:bodyPr/>
          <a:lstStyle/>
          <a:p>
            <a:fld id="{FD608E17-4647-4A7D-8A4F-E34FC229D3E7}" type="datetimeFigureOut">
              <a:rPr lang="en-US" smtClean="0"/>
              <a:t>17/04/2026</a:t>
            </a:fld>
            <a:endParaRPr lang="en-US"/>
          </a:p>
        </p:txBody>
      </p:sp>
      <p:sp>
        <p:nvSpPr>
          <p:cNvPr id="5" name="Footer Placeholder 4">
            <a:extLst>
              <a:ext uri="{FF2B5EF4-FFF2-40B4-BE49-F238E27FC236}">
                <a16:creationId xmlns:a16="http://schemas.microsoft.com/office/drawing/2014/main" id="{D31F4C4B-427A-4FD0-A428-B62945A958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FB5CD-076E-4250-A1A1-80216A04B0B2}"/>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100448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045A2D-F4B8-453D-B6FC-B5F60E38FF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F1453D-6E23-44F9-85AC-8FC04BDF1A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7A59B0-1BDF-4556-854F-7A8FB3E1F951}"/>
              </a:ext>
            </a:extLst>
          </p:cNvPr>
          <p:cNvSpPr>
            <a:spLocks noGrp="1"/>
          </p:cNvSpPr>
          <p:nvPr>
            <p:ph type="dt" sz="half" idx="10"/>
          </p:nvPr>
        </p:nvSpPr>
        <p:spPr/>
        <p:txBody>
          <a:bodyPr/>
          <a:lstStyle/>
          <a:p>
            <a:fld id="{FD608E17-4647-4A7D-8A4F-E34FC229D3E7}" type="datetimeFigureOut">
              <a:rPr lang="en-US" smtClean="0"/>
              <a:t>17/04/2026</a:t>
            </a:fld>
            <a:endParaRPr lang="en-US"/>
          </a:p>
        </p:txBody>
      </p:sp>
      <p:sp>
        <p:nvSpPr>
          <p:cNvPr id="5" name="Footer Placeholder 4">
            <a:extLst>
              <a:ext uri="{FF2B5EF4-FFF2-40B4-BE49-F238E27FC236}">
                <a16:creationId xmlns:a16="http://schemas.microsoft.com/office/drawing/2014/main" id="{01F6B231-1224-4AE2-A453-AB7EB3A6B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72B0DF-A875-4D50-BEBD-ABE5758FAFB0}"/>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2300297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8" y="3602569"/>
            <a:ext cx="12191989" cy="3255449"/>
          </a:xfrm>
          <a:custGeom>
            <a:avLst/>
            <a:gdLst/>
            <a:ahLst/>
            <a:cxnLst/>
            <a:rect l="l" t="t" r="r" b="b"/>
            <a:pathLst>
              <a:path w="227053" h="80355" extrusionOk="0">
                <a:moveTo>
                  <a:pt x="195442" y="0"/>
                </a:moveTo>
                <a:cubicBezTo>
                  <a:pt x="193206" y="0"/>
                  <a:pt x="190993" y="362"/>
                  <a:pt x="188845" y="1202"/>
                </a:cubicBezTo>
                <a:cubicBezTo>
                  <a:pt x="184509" y="2896"/>
                  <a:pt x="181126" y="6325"/>
                  <a:pt x="177878" y="9654"/>
                </a:cubicBezTo>
                <a:cubicBezTo>
                  <a:pt x="172280" y="15394"/>
                  <a:pt x="166686" y="21133"/>
                  <a:pt x="161090" y="26877"/>
                </a:cubicBezTo>
                <a:cubicBezTo>
                  <a:pt x="150965" y="37264"/>
                  <a:pt x="139212" y="48380"/>
                  <a:pt x="124708" y="48505"/>
                </a:cubicBezTo>
                <a:cubicBezTo>
                  <a:pt x="124629" y="48505"/>
                  <a:pt x="124550" y="48506"/>
                  <a:pt x="124472" y="48506"/>
                </a:cubicBezTo>
                <a:cubicBezTo>
                  <a:pt x="114982" y="48506"/>
                  <a:pt x="106238" y="43724"/>
                  <a:pt x="97581" y="39807"/>
                </a:cubicBezTo>
                <a:cubicBezTo>
                  <a:pt x="91433" y="37024"/>
                  <a:pt x="84638" y="34617"/>
                  <a:pt x="78026" y="34617"/>
                </a:cubicBezTo>
                <a:cubicBezTo>
                  <a:pt x="75250" y="34617"/>
                  <a:pt x="72506" y="35041"/>
                  <a:pt x="69856" y="36040"/>
                </a:cubicBezTo>
                <a:cubicBezTo>
                  <a:pt x="64274" y="38140"/>
                  <a:pt x="59553" y="42664"/>
                  <a:pt x="53623" y="43296"/>
                </a:cubicBezTo>
                <a:cubicBezTo>
                  <a:pt x="53132" y="43349"/>
                  <a:pt x="52647" y="43374"/>
                  <a:pt x="52168" y="43374"/>
                </a:cubicBezTo>
                <a:cubicBezTo>
                  <a:pt x="43942" y="43374"/>
                  <a:pt x="37368" y="35944"/>
                  <a:pt x="31815" y="29550"/>
                </a:cubicBezTo>
                <a:cubicBezTo>
                  <a:pt x="26084" y="22953"/>
                  <a:pt x="19808" y="16770"/>
                  <a:pt x="12793" y="11543"/>
                </a:cubicBezTo>
                <a:cubicBezTo>
                  <a:pt x="10169" y="9582"/>
                  <a:pt x="5259" y="6024"/>
                  <a:pt x="0" y="3253"/>
                </a:cubicBezTo>
                <a:lnTo>
                  <a:pt x="0" y="80354"/>
                </a:lnTo>
                <a:lnTo>
                  <a:pt x="227052" y="80354"/>
                </a:lnTo>
                <a:lnTo>
                  <a:pt x="227052" y="13952"/>
                </a:lnTo>
                <a:cubicBezTo>
                  <a:pt x="222861" y="11196"/>
                  <a:pt x="218566" y="8599"/>
                  <a:pt x="214182" y="6164"/>
                </a:cubicBezTo>
                <a:cubicBezTo>
                  <a:pt x="208414" y="2961"/>
                  <a:pt x="201836" y="0"/>
                  <a:pt x="195442" y="0"/>
                </a:cubicBezTo>
                <a:close/>
              </a:path>
            </a:pathLst>
          </a:custGeom>
          <a:solidFill>
            <a:srgbClr val="EF9F9C">
              <a:alpha val="4302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 name="Google Shape;10;p2"/>
          <p:cNvSpPr/>
          <p:nvPr/>
        </p:nvSpPr>
        <p:spPr>
          <a:xfrm>
            <a:off x="313901" y="344569"/>
            <a:ext cx="11564237" cy="6168923"/>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 name="Google Shape;11;p2"/>
          <p:cNvSpPr txBox="1">
            <a:spLocks noGrp="1"/>
          </p:cNvSpPr>
          <p:nvPr>
            <p:ph type="subTitle" idx="1"/>
          </p:nvPr>
        </p:nvSpPr>
        <p:spPr>
          <a:xfrm rot="-637">
            <a:off x="2859165" y="3364395"/>
            <a:ext cx="64736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28"/>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2" name="Google Shape;12;p2"/>
          <p:cNvSpPr txBox="1">
            <a:spLocks noGrp="1"/>
          </p:cNvSpPr>
          <p:nvPr>
            <p:ph type="ctrTitle"/>
          </p:nvPr>
        </p:nvSpPr>
        <p:spPr>
          <a:xfrm>
            <a:off x="1360801" y="720000"/>
            <a:ext cx="9470400" cy="285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91919"/>
              </a:buClr>
              <a:buSzPts val="5200"/>
              <a:buNone/>
              <a:defRPr sz="8379"/>
            </a:lvl1pPr>
            <a:lvl2pPr lvl="1" algn="ctr" rtl="0">
              <a:spcBef>
                <a:spcPts val="0"/>
              </a:spcBef>
              <a:spcAft>
                <a:spcPts val="0"/>
              </a:spcAft>
              <a:buClr>
                <a:srgbClr val="191919"/>
              </a:buClr>
              <a:buSzPts val="5200"/>
              <a:buNone/>
              <a:defRPr sz="6916">
                <a:solidFill>
                  <a:srgbClr val="191919"/>
                </a:solidFill>
              </a:defRPr>
            </a:lvl2pPr>
            <a:lvl3pPr lvl="2" algn="ctr" rtl="0">
              <a:spcBef>
                <a:spcPts val="0"/>
              </a:spcBef>
              <a:spcAft>
                <a:spcPts val="0"/>
              </a:spcAft>
              <a:buClr>
                <a:srgbClr val="191919"/>
              </a:buClr>
              <a:buSzPts val="5200"/>
              <a:buNone/>
              <a:defRPr sz="6916">
                <a:solidFill>
                  <a:srgbClr val="191919"/>
                </a:solidFill>
              </a:defRPr>
            </a:lvl3pPr>
            <a:lvl4pPr lvl="3" algn="ctr" rtl="0">
              <a:spcBef>
                <a:spcPts val="0"/>
              </a:spcBef>
              <a:spcAft>
                <a:spcPts val="0"/>
              </a:spcAft>
              <a:buClr>
                <a:srgbClr val="191919"/>
              </a:buClr>
              <a:buSzPts val="5200"/>
              <a:buNone/>
              <a:defRPr sz="6916">
                <a:solidFill>
                  <a:srgbClr val="191919"/>
                </a:solidFill>
              </a:defRPr>
            </a:lvl4pPr>
            <a:lvl5pPr lvl="4" algn="ctr" rtl="0">
              <a:spcBef>
                <a:spcPts val="0"/>
              </a:spcBef>
              <a:spcAft>
                <a:spcPts val="0"/>
              </a:spcAft>
              <a:buClr>
                <a:srgbClr val="191919"/>
              </a:buClr>
              <a:buSzPts val="5200"/>
              <a:buNone/>
              <a:defRPr sz="6916">
                <a:solidFill>
                  <a:srgbClr val="191919"/>
                </a:solidFill>
              </a:defRPr>
            </a:lvl5pPr>
            <a:lvl6pPr lvl="5" algn="ctr" rtl="0">
              <a:spcBef>
                <a:spcPts val="0"/>
              </a:spcBef>
              <a:spcAft>
                <a:spcPts val="0"/>
              </a:spcAft>
              <a:buClr>
                <a:srgbClr val="191919"/>
              </a:buClr>
              <a:buSzPts val="5200"/>
              <a:buNone/>
              <a:defRPr sz="6916">
                <a:solidFill>
                  <a:srgbClr val="191919"/>
                </a:solidFill>
              </a:defRPr>
            </a:lvl6pPr>
            <a:lvl7pPr lvl="6" algn="ctr" rtl="0">
              <a:spcBef>
                <a:spcPts val="0"/>
              </a:spcBef>
              <a:spcAft>
                <a:spcPts val="0"/>
              </a:spcAft>
              <a:buClr>
                <a:srgbClr val="191919"/>
              </a:buClr>
              <a:buSzPts val="5200"/>
              <a:buNone/>
              <a:defRPr sz="6916">
                <a:solidFill>
                  <a:srgbClr val="191919"/>
                </a:solidFill>
              </a:defRPr>
            </a:lvl7pPr>
            <a:lvl8pPr lvl="7" algn="ctr" rtl="0">
              <a:spcBef>
                <a:spcPts val="0"/>
              </a:spcBef>
              <a:spcAft>
                <a:spcPts val="0"/>
              </a:spcAft>
              <a:buClr>
                <a:srgbClr val="191919"/>
              </a:buClr>
              <a:buSzPts val="5200"/>
              <a:buNone/>
              <a:defRPr sz="6916">
                <a:solidFill>
                  <a:srgbClr val="191919"/>
                </a:solidFill>
              </a:defRPr>
            </a:lvl8pPr>
            <a:lvl9pPr lvl="8" algn="ctr" rtl="0">
              <a:spcBef>
                <a:spcPts val="0"/>
              </a:spcBef>
              <a:spcAft>
                <a:spcPts val="0"/>
              </a:spcAft>
              <a:buClr>
                <a:srgbClr val="191919"/>
              </a:buClr>
              <a:buSzPts val="5200"/>
              <a:buNone/>
              <a:defRPr sz="6916">
                <a:solidFill>
                  <a:srgbClr val="191919"/>
                </a:solidFill>
              </a:defRPr>
            </a:lvl9pPr>
          </a:lstStyle>
          <a:p>
            <a:endParaRPr/>
          </a:p>
        </p:txBody>
      </p:sp>
      <p:grpSp>
        <p:nvGrpSpPr>
          <p:cNvPr id="13" name="Google Shape;13;p2"/>
          <p:cNvGrpSpPr/>
          <p:nvPr/>
        </p:nvGrpSpPr>
        <p:grpSpPr>
          <a:xfrm>
            <a:off x="423305" y="499130"/>
            <a:ext cx="10646988" cy="5485084"/>
            <a:chOff x="317478" y="374347"/>
            <a:chExt cx="7985241" cy="4113813"/>
          </a:xfrm>
        </p:grpSpPr>
        <p:grpSp>
          <p:nvGrpSpPr>
            <p:cNvPr id="14" name="Google Shape;14;p2"/>
            <p:cNvGrpSpPr/>
            <p:nvPr/>
          </p:nvGrpSpPr>
          <p:grpSpPr>
            <a:xfrm>
              <a:off x="8041453" y="1760222"/>
              <a:ext cx="139138" cy="127771"/>
              <a:chOff x="585175" y="1520600"/>
              <a:chExt cx="54425" cy="49975"/>
            </a:xfrm>
          </p:grpSpPr>
          <p:sp>
            <p:nvSpPr>
              <p:cNvPr id="15" name="Google Shape;15;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0" name="Google Shape;20;p2"/>
            <p:cNvSpPr/>
            <p:nvPr/>
          </p:nvSpPr>
          <p:spPr>
            <a:xfrm>
              <a:off x="8240319" y="2088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015119" y="29662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2468844" y="33926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1856544" y="28110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806594" y="3802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5808119" y="4425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7048969" y="3455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8079819" y="884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5165444" y="407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2963744" y="469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1042044" y="2025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456619" y="1433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1180044" y="753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3" name="Google Shape;33;p2"/>
            <p:cNvGrpSpPr/>
            <p:nvPr/>
          </p:nvGrpSpPr>
          <p:grpSpPr>
            <a:xfrm>
              <a:off x="8159478" y="625322"/>
              <a:ext cx="139138" cy="127771"/>
              <a:chOff x="585175" y="1520600"/>
              <a:chExt cx="54425" cy="49975"/>
            </a:xfrm>
          </p:grpSpPr>
          <p:sp>
            <p:nvSpPr>
              <p:cNvPr id="34" name="Google Shape;34;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 name="Google Shape;39;p2"/>
            <p:cNvGrpSpPr/>
            <p:nvPr/>
          </p:nvGrpSpPr>
          <p:grpSpPr>
            <a:xfrm>
              <a:off x="5429628" y="476110"/>
              <a:ext cx="139138" cy="127771"/>
              <a:chOff x="585175" y="1520600"/>
              <a:chExt cx="54425" cy="49975"/>
            </a:xfrm>
          </p:grpSpPr>
          <p:sp>
            <p:nvSpPr>
              <p:cNvPr id="40" name="Google Shape;40;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5" name="Google Shape;45;p2"/>
            <p:cNvGrpSpPr/>
            <p:nvPr/>
          </p:nvGrpSpPr>
          <p:grpSpPr>
            <a:xfrm>
              <a:off x="3151578" y="374347"/>
              <a:ext cx="139138" cy="127771"/>
              <a:chOff x="585175" y="1520600"/>
              <a:chExt cx="54425" cy="49975"/>
            </a:xfrm>
          </p:grpSpPr>
          <p:sp>
            <p:nvSpPr>
              <p:cNvPr id="46" name="Google Shape;46;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1" name="Google Shape;51;p2"/>
            <p:cNvGrpSpPr/>
            <p:nvPr/>
          </p:nvGrpSpPr>
          <p:grpSpPr>
            <a:xfrm>
              <a:off x="937153" y="531822"/>
              <a:ext cx="139138" cy="127771"/>
              <a:chOff x="585175" y="1520600"/>
              <a:chExt cx="54425" cy="49975"/>
            </a:xfrm>
          </p:grpSpPr>
          <p:sp>
            <p:nvSpPr>
              <p:cNvPr id="52" name="Google Shape;52;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7" name="Google Shape;57;p2"/>
            <p:cNvGrpSpPr/>
            <p:nvPr/>
          </p:nvGrpSpPr>
          <p:grpSpPr>
            <a:xfrm>
              <a:off x="317478" y="1123597"/>
              <a:ext cx="139138" cy="127771"/>
              <a:chOff x="585175" y="1520600"/>
              <a:chExt cx="54425" cy="49975"/>
            </a:xfrm>
          </p:grpSpPr>
          <p:sp>
            <p:nvSpPr>
              <p:cNvPr id="58" name="Google Shape;58;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3" name="Google Shape;63;p2"/>
            <p:cNvGrpSpPr/>
            <p:nvPr/>
          </p:nvGrpSpPr>
          <p:grpSpPr>
            <a:xfrm>
              <a:off x="1076303" y="1670822"/>
              <a:ext cx="139138" cy="127771"/>
              <a:chOff x="585175" y="1520600"/>
              <a:chExt cx="54425" cy="49975"/>
            </a:xfrm>
          </p:grpSpPr>
          <p:sp>
            <p:nvSpPr>
              <p:cNvPr id="64" name="Google Shape;64;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 name="Google Shape;65;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 name="Google Shape;68;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9" name="Google Shape;69;p2"/>
            <p:cNvGrpSpPr/>
            <p:nvPr/>
          </p:nvGrpSpPr>
          <p:grpSpPr>
            <a:xfrm>
              <a:off x="1610828" y="2873472"/>
              <a:ext cx="139138" cy="127771"/>
              <a:chOff x="585175" y="1520600"/>
              <a:chExt cx="54425" cy="49975"/>
            </a:xfrm>
          </p:grpSpPr>
          <p:sp>
            <p:nvSpPr>
              <p:cNvPr id="70" name="Google Shape;70;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 name="Google Shape;73;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 name="Google Shape;74;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5" name="Google Shape;75;p2"/>
            <p:cNvGrpSpPr/>
            <p:nvPr/>
          </p:nvGrpSpPr>
          <p:grpSpPr>
            <a:xfrm>
              <a:off x="580853" y="3897947"/>
              <a:ext cx="139138" cy="127771"/>
              <a:chOff x="585175" y="1520600"/>
              <a:chExt cx="54425" cy="49975"/>
            </a:xfrm>
          </p:grpSpPr>
          <p:sp>
            <p:nvSpPr>
              <p:cNvPr id="76" name="Google Shape;76;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 name="Google Shape;77;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 name="Google Shape;78;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 name="Google Shape;79;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 name="Google Shape;80;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1" name="Google Shape;81;p2"/>
            <p:cNvGrpSpPr/>
            <p:nvPr/>
          </p:nvGrpSpPr>
          <p:grpSpPr>
            <a:xfrm>
              <a:off x="2329703" y="3192972"/>
              <a:ext cx="139138" cy="127771"/>
              <a:chOff x="585175" y="1520600"/>
              <a:chExt cx="54425" cy="49975"/>
            </a:xfrm>
          </p:grpSpPr>
          <p:sp>
            <p:nvSpPr>
              <p:cNvPr id="82" name="Google Shape;82;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 name="Google Shape;83;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 name="Google Shape;84;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 name="Google Shape;85;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 name="Google Shape;86;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7" name="Google Shape;87;p2"/>
            <p:cNvGrpSpPr/>
            <p:nvPr/>
          </p:nvGrpSpPr>
          <p:grpSpPr>
            <a:xfrm>
              <a:off x="4843178" y="3001247"/>
              <a:ext cx="139138" cy="127771"/>
              <a:chOff x="585175" y="1520600"/>
              <a:chExt cx="54425" cy="49975"/>
            </a:xfrm>
          </p:grpSpPr>
          <p:sp>
            <p:nvSpPr>
              <p:cNvPr id="88" name="Google Shape;88;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 name="Google Shape;89;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 name="Google Shape;90;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 name="Google Shape;91;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 name="Google Shape;92;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3" name="Google Shape;93;p2"/>
            <p:cNvGrpSpPr/>
            <p:nvPr/>
          </p:nvGrpSpPr>
          <p:grpSpPr>
            <a:xfrm>
              <a:off x="6812903" y="3264847"/>
              <a:ext cx="139138" cy="127771"/>
              <a:chOff x="585175" y="1520600"/>
              <a:chExt cx="54425" cy="49975"/>
            </a:xfrm>
          </p:grpSpPr>
          <p:sp>
            <p:nvSpPr>
              <p:cNvPr id="94" name="Google Shape;94;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 name="Google Shape;95;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 name="Google Shape;96;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 name="Google Shape;97;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 name="Google Shape;98;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 name="TextBox 1">
            <a:extLst>
              <a:ext uri="{FF2B5EF4-FFF2-40B4-BE49-F238E27FC236}">
                <a16:creationId xmlns:a16="http://schemas.microsoft.com/office/drawing/2014/main" id="{9EC9DEEF-AE4A-1F83-EFF4-E469C724A08D}"/>
              </a:ext>
            </a:extLst>
          </p:cNvPr>
          <p:cNvSpPr txBox="1"/>
          <p:nvPr userDrawn="1"/>
        </p:nvSpPr>
        <p:spPr>
          <a:xfrm>
            <a:off x="3572875" y="7717648"/>
            <a:ext cx="5960533" cy="66543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62">
                <a:latin typeface="Annifont" panose="020B0603050302020204" pitchFamily="34" charset="0"/>
              </a:rPr>
              <a:t>Phan Linh sưu tầm</a:t>
            </a:r>
          </a:p>
          <a:p>
            <a:r>
              <a:rPr lang="en-US" sz="1862">
                <a:latin typeface="Annifont" panose="020B0603050302020204" pitchFamily="34" charset="0"/>
              </a:rPr>
              <a:t>Kho ppt Phan Linh_0916.604.268</a:t>
            </a:r>
          </a:p>
        </p:txBody>
      </p:sp>
    </p:spTree>
    <p:extLst>
      <p:ext uri="{BB962C8B-B14F-4D97-AF65-F5344CB8AC3E}">
        <p14:creationId xmlns:p14="http://schemas.microsoft.com/office/powerpoint/2010/main" val="3646031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57"/>
        <p:cNvGrpSpPr/>
        <p:nvPr/>
      </p:nvGrpSpPr>
      <p:grpSpPr>
        <a:xfrm>
          <a:off x="0" y="0"/>
          <a:ext cx="0" cy="0"/>
          <a:chOff x="0" y="0"/>
          <a:chExt cx="0" cy="0"/>
        </a:xfrm>
      </p:grpSpPr>
    </p:spTree>
    <p:extLst>
      <p:ext uri="{BB962C8B-B14F-4D97-AF65-F5344CB8AC3E}">
        <p14:creationId xmlns:p14="http://schemas.microsoft.com/office/powerpoint/2010/main" val="4157292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776"/>
        <p:cNvGrpSpPr/>
        <p:nvPr/>
      </p:nvGrpSpPr>
      <p:grpSpPr>
        <a:xfrm>
          <a:off x="0" y="0"/>
          <a:ext cx="0" cy="0"/>
          <a:chOff x="0" y="0"/>
          <a:chExt cx="0" cy="0"/>
        </a:xfrm>
      </p:grpSpPr>
      <p:sp>
        <p:nvSpPr>
          <p:cNvPr id="3777" name="Google Shape;3777;p32"/>
          <p:cNvSpPr/>
          <p:nvPr/>
        </p:nvSpPr>
        <p:spPr>
          <a:xfrm>
            <a:off x="313901" y="344569"/>
            <a:ext cx="11564237" cy="6168923"/>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025969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17/04/2026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0663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3778"/>
        <p:cNvGrpSpPr/>
        <p:nvPr/>
      </p:nvGrpSpPr>
      <p:grpSpPr>
        <a:xfrm>
          <a:off x="0" y="0"/>
          <a:ext cx="0" cy="0"/>
          <a:chOff x="0" y="0"/>
          <a:chExt cx="0" cy="0"/>
        </a:xfrm>
      </p:grpSpPr>
      <p:sp>
        <p:nvSpPr>
          <p:cNvPr id="3779" name="Google Shape;3779;p33"/>
          <p:cNvSpPr/>
          <p:nvPr/>
        </p:nvSpPr>
        <p:spPr>
          <a:xfrm>
            <a:off x="313900" y="344568"/>
            <a:ext cx="11564193" cy="6168923"/>
          </a:xfrm>
          <a:custGeom>
            <a:avLst/>
            <a:gdLst/>
            <a:ahLst/>
            <a:cxnLst/>
            <a:rect l="l" t="t" r="r" b="b"/>
            <a:pathLst>
              <a:path w="65743" h="31774" fill="none" extrusionOk="0">
                <a:moveTo>
                  <a:pt x="1" y="8317"/>
                </a:moveTo>
                <a:lnTo>
                  <a:pt x="1" y="3533"/>
                </a:lnTo>
                <a:lnTo>
                  <a:pt x="2280" y="3533"/>
                </a:lnTo>
                <a:lnTo>
                  <a:pt x="2280" y="1295"/>
                </a:lnTo>
                <a:lnTo>
                  <a:pt x="1064" y="1"/>
                </a:lnTo>
                <a:lnTo>
                  <a:pt x="1" y="1211"/>
                </a:lnTo>
                <a:lnTo>
                  <a:pt x="1100" y="2391"/>
                </a:lnTo>
                <a:lnTo>
                  <a:pt x="3424" y="2391"/>
                </a:lnTo>
                <a:lnTo>
                  <a:pt x="3424" y="1"/>
                </a:lnTo>
                <a:lnTo>
                  <a:pt x="7622" y="1"/>
                </a:lnTo>
                <a:lnTo>
                  <a:pt x="58123" y="1"/>
                </a:lnTo>
                <a:lnTo>
                  <a:pt x="62322" y="1"/>
                </a:lnTo>
                <a:lnTo>
                  <a:pt x="62322" y="2391"/>
                </a:lnTo>
                <a:lnTo>
                  <a:pt x="64604" y="2391"/>
                </a:lnTo>
                <a:lnTo>
                  <a:pt x="65742" y="1175"/>
                </a:lnTo>
                <a:lnTo>
                  <a:pt x="64570" y="1"/>
                </a:lnTo>
                <a:lnTo>
                  <a:pt x="63460" y="1192"/>
                </a:lnTo>
                <a:lnTo>
                  <a:pt x="63460" y="3533"/>
                </a:lnTo>
                <a:lnTo>
                  <a:pt x="65742" y="3533"/>
                </a:lnTo>
                <a:lnTo>
                  <a:pt x="65742" y="8317"/>
                </a:lnTo>
                <a:lnTo>
                  <a:pt x="65742" y="23454"/>
                </a:lnTo>
                <a:lnTo>
                  <a:pt x="65742" y="28239"/>
                </a:lnTo>
                <a:lnTo>
                  <a:pt x="63460" y="28239"/>
                </a:lnTo>
                <a:lnTo>
                  <a:pt x="63460" y="30605"/>
                </a:lnTo>
                <a:lnTo>
                  <a:pt x="64559" y="31773"/>
                </a:lnTo>
                <a:lnTo>
                  <a:pt x="65742" y="30593"/>
                </a:lnTo>
                <a:lnTo>
                  <a:pt x="64559" y="29380"/>
                </a:lnTo>
                <a:lnTo>
                  <a:pt x="62322" y="29380"/>
                </a:lnTo>
                <a:lnTo>
                  <a:pt x="62322" y="31773"/>
                </a:lnTo>
                <a:lnTo>
                  <a:pt x="58123" y="31773"/>
                </a:lnTo>
                <a:lnTo>
                  <a:pt x="7622" y="31773"/>
                </a:lnTo>
                <a:lnTo>
                  <a:pt x="3424" y="31773"/>
                </a:lnTo>
                <a:lnTo>
                  <a:pt x="3424" y="29380"/>
                </a:lnTo>
                <a:lnTo>
                  <a:pt x="1108" y="29380"/>
                </a:lnTo>
                <a:lnTo>
                  <a:pt x="1" y="30616"/>
                </a:lnTo>
                <a:lnTo>
                  <a:pt x="1198" y="31773"/>
                </a:lnTo>
                <a:lnTo>
                  <a:pt x="2280" y="30552"/>
                </a:lnTo>
                <a:lnTo>
                  <a:pt x="2280" y="28239"/>
                </a:lnTo>
                <a:lnTo>
                  <a:pt x="1" y="28239"/>
                </a:lnTo>
                <a:lnTo>
                  <a:pt x="1" y="23454"/>
                </a:lnTo>
                <a:close/>
              </a:path>
            </a:pathLst>
          </a:custGeom>
          <a:noFill/>
          <a:ln w="9525" cap="rnd" cmpd="sng">
            <a:solidFill>
              <a:schemeClr val="dk2"/>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80" name="Google Shape;3780;p33"/>
          <p:cNvGrpSpPr/>
          <p:nvPr/>
        </p:nvGrpSpPr>
        <p:grpSpPr>
          <a:xfrm>
            <a:off x="462659" y="720015"/>
            <a:ext cx="10626829" cy="5503161"/>
            <a:chOff x="346994" y="540010"/>
            <a:chExt cx="7970122" cy="4127371"/>
          </a:xfrm>
        </p:grpSpPr>
        <p:grpSp>
          <p:nvGrpSpPr>
            <p:cNvPr id="3781" name="Google Shape;3781;p33"/>
            <p:cNvGrpSpPr/>
            <p:nvPr/>
          </p:nvGrpSpPr>
          <p:grpSpPr>
            <a:xfrm>
              <a:off x="928234" y="791104"/>
              <a:ext cx="564135" cy="256951"/>
              <a:chOff x="700250" y="1477300"/>
              <a:chExt cx="309675" cy="141050"/>
            </a:xfrm>
          </p:grpSpPr>
          <p:sp>
            <p:nvSpPr>
              <p:cNvPr id="3782" name="Google Shape;3782;p33"/>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3" name="Google Shape;3783;p33"/>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4" name="Google Shape;3784;p33"/>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5" name="Google Shape;3785;p33"/>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786" name="Google Shape;3786;p33"/>
            <p:cNvGrpSpPr/>
            <p:nvPr/>
          </p:nvGrpSpPr>
          <p:grpSpPr>
            <a:xfrm>
              <a:off x="3742803" y="1048222"/>
              <a:ext cx="139138" cy="127771"/>
              <a:chOff x="585175" y="1520600"/>
              <a:chExt cx="54425" cy="49975"/>
            </a:xfrm>
          </p:grpSpPr>
          <p:sp>
            <p:nvSpPr>
              <p:cNvPr id="3787" name="Google Shape;3787;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8" name="Google Shape;3788;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9" name="Google Shape;3789;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0" name="Google Shape;3790;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1" name="Google Shape;3791;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92" name="Google Shape;3792;p33"/>
            <p:cNvSpPr/>
            <p:nvPr/>
          </p:nvSpPr>
          <p:spPr>
            <a:xfrm>
              <a:off x="4915244" y="19047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793" name="Google Shape;3793;p33"/>
            <p:cNvGrpSpPr/>
            <p:nvPr/>
          </p:nvGrpSpPr>
          <p:grpSpPr>
            <a:xfrm>
              <a:off x="4307134" y="2532454"/>
              <a:ext cx="564135" cy="256951"/>
              <a:chOff x="700250" y="1477300"/>
              <a:chExt cx="309675" cy="141050"/>
            </a:xfrm>
          </p:grpSpPr>
          <p:sp>
            <p:nvSpPr>
              <p:cNvPr id="3794" name="Google Shape;3794;p33"/>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5" name="Google Shape;3795;p33"/>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6" name="Google Shape;3796;p33"/>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7" name="Google Shape;3797;p33"/>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798" name="Google Shape;3798;p33"/>
            <p:cNvGrpSpPr/>
            <p:nvPr/>
          </p:nvGrpSpPr>
          <p:grpSpPr>
            <a:xfrm>
              <a:off x="2151978" y="4415497"/>
              <a:ext cx="139138" cy="127771"/>
              <a:chOff x="585175" y="1520600"/>
              <a:chExt cx="54425" cy="49975"/>
            </a:xfrm>
          </p:grpSpPr>
          <p:sp>
            <p:nvSpPr>
              <p:cNvPr id="3799" name="Google Shape;3799;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0" name="Google Shape;3800;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1" name="Google Shape;3801;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2" name="Google Shape;3802;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3" name="Google Shape;3803;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04" name="Google Shape;3804;p33"/>
            <p:cNvGrpSpPr/>
            <p:nvPr/>
          </p:nvGrpSpPr>
          <p:grpSpPr>
            <a:xfrm>
              <a:off x="4111878" y="4539610"/>
              <a:ext cx="139138" cy="127771"/>
              <a:chOff x="585175" y="1520600"/>
              <a:chExt cx="54425" cy="49975"/>
            </a:xfrm>
          </p:grpSpPr>
          <p:sp>
            <p:nvSpPr>
              <p:cNvPr id="3805" name="Google Shape;3805;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6" name="Google Shape;3806;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7" name="Google Shape;3807;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8" name="Google Shape;3808;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9" name="Google Shape;3809;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10" name="Google Shape;3810;p33"/>
            <p:cNvGrpSpPr/>
            <p:nvPr/>
          </p:nvGrpSpPr>
          <p:grpSpPr>
            <a:xfrm>
              <a:off x="6498078" y="1377085"/>
              <a:ext cx="139138" cy="127771"/>
              <a:chOff x="585175" y="1520600"/>
              <a:chExt cx="54425" cy="49975"/>
            </a:xfrm>
          </p:grpSpPr>
          <p:sp>
            <p:nvSpPr>
              <p:cNvPr id="3811" name="Google Shape;3811;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2" name="Google Shape;3812;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3" name="Google Shape;3813;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4" name="Google Shape;3814;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5" name="Google Shape;3815;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16" name="Google Shape;3816;p33"/>
            <p:cNvGrpSpPr/>
            <p:nvPr/>
          </p:nvGrpSpPr>
          <p:grpSpPr>
            <a:xfrm>
              <a:off x="8177978" y="1504860"/>
              <a:ext cx="139138" cy="127771"/>
              <a:chOff x="585175" y="1520600"/>
              <a:chExt cx="54425" cy="49975"/>
            </a:xfrm>
          </p:grpSpPr>
          <p:sp>
            <p:nvSpPr>
              <p:cNvPr id="3817" name="Google Shape;3817;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8" name="Google Shape;3818;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9" name="Google Shape;3819;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0" name="Google Shape;3820;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1" name="Google Shape;3821;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22" name="Google Shape;3822;p33"/>
            <p:cNvGrpSpPr/>
            <p:nvPr/>
          </p:nvGrpSpPr>
          <p:grpSpPr>
            <a:xfrm>
              <a:off x="7268028" y="540010"/>
              <a:ext cx="139138" cy="127771"/>
              <a:chOff x="585175" y="1520600"/>
              <a:chExt cx="54425" cy="49975"/>
            </a:xfrm>
          </p:grpSpPr>
          <p:sp>
            <p:nvSpPr>
              <p:cNvPr id="3823" name="Google Shape;3823;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4" name="Google Shape;3824;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5" name="Google Shape;3825;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6" name="Google Shape;3826;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7" name="Google Shape;3827;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28" name="Google Shape;3828;p33"/>
            <p:cNvGrpSpPr/>
            <p:nvPr/>
          </p:nvGrpSpPr>
          <p:grpSpPr>
            <a:xfrm>
              <a:off x="834778" y="2413060"/>
              <a:ext cx="139138" cy="127771"/>
              <a:chOff x="585175" y="1520600"/>
              <a:chExt cx="54425" cy="49975"/>
            </a:xfrm>
          </p:grpSpPr>
          <p:sp>
            <p:nvSpPr>
              <p:cNvPr id="3829" name="Google Shape;3829;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0" name="Google Shape;3830;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1" name="Google Shape;3831;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2" name="Google Shape;3832;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3" name="Google Shape;3833;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34" name="Google Shape;3834;p33"/>
            <p:cNvGrpSpPr/>
            <p:nvPr/>
          </p:nvGrpSpPr>
          <p:grpSpPr>
            <a:xfrm>
              <a:off x="491153" y="1439485"/>
              <a:ext cx="139138" cy="127771"/>
              <a:chOff x="585175" y="1520600"/>
              <a:chExt cx="54425" cy="49975"/>
            </a:xfrm>
          </p:grpSpPr>
          <p:sp>
            <p:nvSpPr>
              <p:cNvPr id="3835" name="Google Shape;3835;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6" name="Google Shape;3836;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7" name="Google Shape;3837;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8" name="Google Shape;3838;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9" name="Google Shape;3839;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40" name="Google Shape;3840;p33"/>
            <p:cNvGrpSpPr/>
            <p:nvPr/>
          </p:nvGrpSpPr>
          <p:grpSpPr>
            <a:xfrm>
              <a:off x="1954703" y="572835"/>
              <a:ext cx="139138" cy="127771"/>
              <a:chOff x="585175" y="1520600"/>
              <a:chExt cx="54425" cy="49975"/>
            </a:xfrm>
          </p:grpSpPr>
          <p:sp>
            <p:nvSpPr>
              <p:cNvPr id="3841" name="Google Shape;3841;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2" name="Google Shape;3842;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3" name="Google Shape;3843;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4" name="Google Shape;3844;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5" name="Google Shape;3845;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46" name="Google Shape;3846;p33"/>
            <p:cNvGrpSpPr/>
            <p:nvPr/>
          </p:nvGrpSpPr>
          <p:grpSpPr>
            <a:xfrm>
              <a:off x="4648378" y="700597"/>
              <a:ext cx="139138" cy="127771"/>
              <a:chOff x="585175" y="1520600"/>
              <a:chExt cx="54425" cy="49975"/>
            </a:xfrm>
          </p:grpSpPr>
          <p:sp>
            <p:nvSpPr>
              <p:cNvPr id="3847" name="Google Shape;3847;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8" name="Google Shape;3848;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9" name="Google Shape;3849;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0" name="Google Shape;3850;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1" name="Google Shape;3851;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52" name="Google Shape;3852;p33"/>
            <p:cNvGrpSpPr/>
            <p:nvPr/>
          </p:nvGrpSpPr>
          <p:grpSpPr>
            <a:xfrm>
              <a:off x="5571028" y="1078422"/>
              <a:ext cx="139138" cy="127771"/>
              <a:chOff x="585175" y="1520600"/>
              <a:chExt cx="54425" cy="49975"/>
            </a:xfrm>
          </p:grpSpPr>
          <p:sp>
            <p:nvSpPr>
              <p:cNvPr id="3853" name="Google Shape;3853;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4" name="Google Shape;3854;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5" name="Google Shape;3855;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6" name="Google Shape;3856;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7" name="Google Shape;3857;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58" name="Google Shape;3858;p33"/>
            <p:cNvGrpSpPr/>
            <p:nvPr/>
          </p:nvGrpSpPr>
          <p:grpSpPr>
            <a:xfrm>
              <a:off x="4648378" y="2202322"/>
              <a:ext cx="139138" cy="127771"/>
              <a:chOff x="585175" y="1520600"/>
              <a:chExt cx="54425" cy="49975"/>
            </a:xfrm>
          </p:grpSpPr>
          <p:sp>
            <p:nvSpPr>
              <p:cNvPr id="3859" name="Google Shape;3859;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0" name="Google Shape;3860;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1" name="Google Shape;3861;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2" name="Google Shape;3862;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3" name="Google Shape;3863;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864" name="Google Shape;3864;p33"/>
            <p:cNvSpPr/>
            <p:nvPr/>
          </p:nvSpPr>
          <p:spPr>
            <a:xfrm>
              <a:off x="3648969" y="25093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5" name="Google Shape;3865;p33"/>
            <p:cNvSpPr/>
            <p:nvPr/>
          </p:nvSpPr>
          <p:spPr>
            <a:xfrm>
              <a:off x="3400819" y="2789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6" name="Google Shape;3866;p33"/>
            <p:cNvSpPr/>
            <p:nvPr/>
          </p:nvSpPr>
          <p:spPr>
            <a:xfrm>
              <a:off x="4111869" y="27361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7" name="Google Shape;3867;p33"/>
            <p:cNvSpPr/>
            <p:nvPr/>
          </p:nvSpPr>
          <p:spPr>
            <a:xfrm>
              <a:off x="5508619" y="2571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8" name="Google Shape;3868;p33"/>
            <p:cNvSpPr/>
            <p:nvPr/>
          </p:nvSpPr>
          <p:spPr>
            <a:xfrm>
              <a:off x="4465044" y="4448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9" name="Google Shape;3869;p33"/>
            <p:cNvSpPr/>
            <p:nvPr/>
          </p:nvSpPr>
          <p:spPr>
            <a:xfrm>
              <a:off x="3287844" y="4510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0" name="Google Shape;3870;p33"/>
            <p:cNvSpPr/>
            <p:nvPr/>
          </p:nvSpPr>
          <p:spPr>
            <a:xfrm>
              <a:off x="1722469" y="46034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1" name="Google Shape;3871;p33"/>
            <p:cNvSpPr/>
            <p:nvPr/>
          </p:nvSpPr>
          <p:spPr>
            <a:xfrm>
              <a:off x="1028869" y="4448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2" name="Google Shape;3872;p33"/>
            <p:cNvSpPr/>
            <p:nvPr/>
          </p:nvSpPr>
          <p:spPr>
            <a:xfrm>
              <a:off x="538244" y="2933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3" name="Google Shape;3873;p33"/>
            <p:cNvSpPr/>
            <p:nvPr/>
          </p:nvSpPr>
          <p:spPr>
            <a:xfrm>
              <a:off x="1492369" y="27361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4" name="Google Shape;3874;p33"/>
            <p:cNvSpPr/>
            <p:nvPr/>
          </p:nvSpPr>
          <p:spPr>
            <a:xfrm>
              <a:off x="1301469" y="1759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5" name="Google Shape;3875;p33"/>
            <p:cNvSpPr/>
            <p:nvPr/>
          </p:nvSpPr>
          <p:spPr>
            <a:xfrm>
              <a:off x="346994" y="3610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6" name="Google Shape;3876;p33"/>
            <p:cNvSpPr/>
            <p:nvPr/>
          </p:nvSpPr>
          <p:spPr>
            <a:xfrm>
              <a:off x="630294" y="1967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7" name="Google Shape;3877;p33"/>
            <p:cNvSpPr/>
            <p:nvPr/>
          </p:nvSpPr>
          <p:spPr>
            <a:xfrm>
              <a:off x="538244" y="955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8" name="Google Shape;3878;p33"/>
            <p:cNvSpPr/>
            <p:nvPr/>
          </p:nvSpPr>
          <p:spPr>
            <a:xfrm>
              <a:off x="2291119" y="8283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9" name="Google Shape;3879;p33"/>
            <p:cNvSpPr/>
            <p:nvPr/>
          </p:nvSpPr>
          <p:spPr>
            <a:xfrm>
              <a:off x="3546994" y="638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0" name="Google Shape;3880;p33"/>
            <p:cNvSpPr/>
            <p:nvPr/>
          </p:nvSpPr>
          <p:spPr>
            <a:xfrm>
              <a:off x="4307819" y="8883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1" name="Google Shape;3881;p33"/>
            <p:cNvSpPr/>
            <p:nvPr/>
          </p:nvSpPr>
          <p:spPr>
            <a:xfrm>
              <a:off x="4021494" y="13465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2" name="Google Shape;3882;p33"/>
            <p:cNvSpPr/>
            <p:nvPr/>
          </p:nvSpPr>
          <p:spPr>
            <a:xfrm>
              <a:off x="5080194" y="1080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3" name="Google Shape;3883;p33"/>
            <p:cNvSpPr/>
            <p:nvPr/>
          </p:nvSpPr>
          <p:spPr>
            <a:xfrm>
              <a:off x="6072869" y="638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4" name="Google Shape;3884;p33"/>
            <p:cNvSpPr/>
            <p:nvPr/>
          </p:nvSpPr>
          <p:spPr>
            <a:xfrm>
              <a:off x="6836469" y="10480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5" name="Google Shape;3885;p33"/>
            <p:cNvSpPr/>
            <p:nvPr/>
          </p:nvSpPr>
          <p:spPr>
            <a:xfrm>
              <a:off x="6898869" y="6677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6" name="Google Shape;3886;p33"/>
            <p:cNvSpPr/>
            <p:nvPr/>
          </p:nvSpPr>
          <p:spPr>
            <a:xfrm>
              <a:off x="7986969" y="1175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818251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887"/>
        <p:cNvGrpSpPr/>
        <p:nvPr/>
      </p:nvGrpSpPr>
      <p:grpSpPr>
        <a:xfrm>
          <a:off x="0" y="0"/>
          <a:ext cx="0" cy="0"/>
          <a:chOff x="0" y="0"/>
          <a:chExt cx="0" cy="0"/>
        </a:xfrm>
      </p:grpSpPr>
      <p:sp>
        <p:nvSpPr>
          <p:cNvPr id="3888" name="Google Shape;3888;p34"/>
          <p:cNvSpPr/>
          <p:nvPr/>
        </p:nvSpPr>
        <p:spPr>
          <a:xfrm>
            <a:off x="313901" y="344569"/>
            <a:ext cx="11564237" cy="6168923"/>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89" name="Google Shape;3889;p34"/>
          <p:cNvGrpSpPr/>
          <p:nvPr/>
        </p:nvGrpSpPr>
        <p:grpSpPr>
          <a:xfrm>
            <a:off x="460210" y="549950"/>
            <a:ext cx="11318433" cy="5826977"/>
            <a:chOff x="345157" y="412461"/>
            <a:chExt cx="8488825" cy="4370233"/>
          </a:xfrm>
        </p:grpSpPr>
        <p:grpSp>
          <p:nvGrpSpPr>
            <p:cNvPr id="3890" name="Google Shape;3890;p34"/>
            <p:cNvGrpSpPr/>
            <p:nvPr/>
          </p:nvGrpSpPr>
          <p:grpSpPr>
            <a:xfrm>
              <a:off x="2261296" y="4182667"/>
              <a:ext cx="564135" cy="256951"/>
              <a:chOff x="700250" y="1477300"/>
              <a:chExt cx="309675" cy="141050"/>
            </a:xfrm>
          </p:grpSpPr>
          <p:sp>
            <p:nvSpPr>
              <p:cNvPr id="3891" name="Google Shape;3891;p34"/>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2" name="Google Shape;3892;p34"/>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3" name="Google Shape;3893;p34"/>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4" name="Google Shape;3894;p34"/>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95" name="Google Shape;3895;p34"/>
            <p:cNvGrpSpPr/>
            <p:nvPr/>
          </p:nvGrpSpPr>
          <p:grpSpPr>
            <a:xfrm>
              <a:off x="4632603" y="1574960"/>
              <a:ext cx="139138" cy="127771"/>
              <a:chOff x="585175" y="1520600"/>
              <a:chExt cx="54425" cy="49975"/>
            </a:xfrm>
          </p:grpSpPr>
          <p:sp>
            <p:nvSpPr>
              <p:cNvPr id="3896" name="Google Shape;3896;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7" name="Google Shape;3897;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8" name="Google Shape;3898;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9" name="Google Shape;3899;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0" name="Google Shape;3900;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901" name="Google Shape;3901;p34"/>
            <p:cNvSpPr/>
            <p:nvPr/>
          </p:nvSpPr>
          <p:spPr>
            <a:xfrm>
              <a:off x="4849582" y="24454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902" name="Google Shape;3902;p34"/>
            <p:cNvGrpSpPr/>
            <p:nvPr/>
          </p:nvGrpSpPr>
          <p:grpSpPr>
            <a:xfrm>
              <a:off x="6859753" y="1046735"/>
              <a:ext cx="139138" cy="127771"/>
              <a:chOff x="585175" y="1520600"/>
              <a:chExt cx="54425" cy="49975"/>
            </a:xfrm>
          </p:grpSpPr>
          <p:sp>
            <p:nvSpPr>
              <p:cNvPr id="3903" name="Google Shape;390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4" name="Google Shape;390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5" name="Google Shape;390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6" name="Google Shape;390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7" name="Google Shape;390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08" name="Google Shape;3908;p34"/>
            <p:cNvGrpSpPr/>
            <p:nvPr/>
          </p:nvGrpSpPr>
          <p:grpSpPr>
            <a:xfrm>
              <a:off x="7814253" y="540010"/>
              <a:ext cx="139138" cy="127771"/>
              <a:chOff x="585175" y="1520600"/>
              <a:chExt cx="54425" cy="49975"/>
            </a:xfrm>
          </p:grpSpPr>
          <p:sp>
            <p:nvSpPr>
              <p:cNvPr id="3909" name="Google Shape;390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0" name="Google Shape;391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1" name="Google Shape;391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2" name="Google Shape;391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3" name="Google Shape;391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14" name="Google Shape;3914;p34"/>
            <p:cNvGrpSpPr/>
            <p:nvPr/>
          </p:nvGrpSpPr>
          <p:grpSpPr>
            <a:xfrm>
              <a:off x="7839728" y="1329060"/>
              <a:ext cx="139138" cy="127771"/>
              <a:chOff x="585175" y="1520600"/>
              <a:chExt cx="54425" cy="49975"/>
            </a:xfrm>
          </p:grpSpPr>
          <p:sp>
            <p:nvSpPr>
              <p:cNvPr id="3915" name="Google Shape;391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6" name="Google Shape;391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7" name="Google Shape;391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8" name="Google Shape;391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9" name="Google Shape;391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20" name="Google Shape;3920;p34"/>
            <p:cNvGrpSpPr/>
            <p:nvPr/>
          </p:nvGrpSpPr>
          <p:grpSpPr>
            <a:xfrm>
              <a:off x="8520603" y="1099985"/>
              <a:ext cx="139138" cy="127771"/>
              <a:chOff x="585175" y="1520600"/>
              <a:chExt cx="54425" cy="49975"/>
            </a:xfrm>
          </p:grpSpPr>
          <p:sp>
            <p:nvSpPr>
              <p:cNvPr id="3921" name="Google Shape;392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2" name="Google Shape;392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3" name="Google Shape;392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4" name="Google Shape;392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5" name="Google Shape;392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26" name="Google Shape;3926;p34"/>
            <p:cNvGrpSpPr/>
            <p:nvPr/>
          </p:nvGrpSpPr>
          <p:grpSpPr>
            <a:xfrm>
              <a:off x="8403353" y="2507872"/>
              <a:ext cx="139138" cy="127771"/>
              <a:chOff x="585175" y="1520600"/>
              <a:chExt cx="54425" cy="49975"/>
            </a:xfrm>
          </p:grpSpPr>
          <p:sp>
            <p:nvSpPr>
              <p:cNvPr id="3927" name="Google Shape;392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8" name="Google Shape;392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9" name="Google Shape;392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0" name="Google Shape;393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1" name="Google Shape;393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32" name="Google Shape;3932;p34"/>
            <p:cNvGrpSpPr/>
            <p:nvPr/>
          </p:nvGrpSpPr>
          <p:grpSpPr>
            <a:xfrm>
              <a:off x="8632428" y="3532372"/>
              <a:ext cx="139138" cy="127771"/>
              <a:chOff x="585175" y="1520600"/>
              <a:chExt cx="54425" cy="49975"/>
            </a:xfrm>
          </p:grpSpPr>
          <p:sp>
            <p:nvSpPr>
              <p:cNvPr id="3933" name="Google Shape;393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4" name="Google Shape;393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5" name="Google Shape;393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6" name="Google Shape;393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7" name="Google Shape;393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38" name="Google Shape;3938;p34"/>
            <p:cNvGrpSpPr/>
            <p:nvPr/>
          </p:nvGrpSpPr>
          <p:grpSpPr>
            <a:xfrm>
              <a:off x="7814253" y="4475722"/>
              <a:ext cx="139138" cy="127771"/>
              <a:chOff x="585175" y="1520600"/>
              <a:chExt cx="54425" cy="49975"/>
            </a:xfrm>
          </p:grpSpPr>
          <p:sp>
            <p:nvSpPr>
              <p:cNvPr id="3939" name="Google Shape;393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0" name="Google Shape;394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1" name="Google Shape;394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2" name="Google Shape;394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3" name="Google Shape;394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44" name="Google Shape;3944;p34"/>
            <p:cNvGrpSpPr/>
            <p:nvPr/>
          </p:nvGrpSpPr>
          <p:grpSpPr>
            <a:xfrm>
              <a:off x="5714378" y="4399372"/>
              <a:ext cx="139138" cy="127771"/>
              <a:chOff x="585175" y="1520600"/>
              <a:chExt cx="54425" cy="49975"/>
            </a:xfrm>
          </p:grpSpPr>
          <p:sp>
            <p:nvSpPr>
              <p:cNvPr id="3945" name="Google Shape;394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6" name="Google Shape;394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7" name="Google Shape;394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8" name="Google Shape;394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9" name="Google Shape;394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50" name="Google Shape;3950;p34"/>
            <p:cNvGrpSpPr/>
            <p:nvPr/>
          </p:nvGrpSpPr>
          <p:grpSpPr>
            <a:xfrm>
              <a:off x="4810803" y="4527147"/>
              <a:ext cx="139138" cy="127771"/>
              <a:chOff x="585175" y="1520600"/>
              <a:chExt cx="54425" cy="49975"/>
            </a:xfrm>
          </p:grpSpPr>
          <p:sp>
            <p:nvSpPr>
              <p:cNvPr id="3951" name="Google Shape;395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2" name="Google Shape;395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3" name="Google Shape;395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4" name="Google Shape;395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5" name="Google Shape;395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56" name="Google Shape;3956;p34"/>
            <p:cNvGrpSpPr/>
            <p:nvPr/>
          </p:nvGrpSpPr>
          <p:grpSpPr>
            <a:xfrm>
              <a:off x="5039878" y="3566297"/>
              <a:ext cx="139138" cy="127771"/>
              <a:chOff x="585175" y="1520600"/>
              <a:chExt cx="54425" cy="49975"/>
            </a:xfrm>
          </p:grpSpPr>
          <p:sp>
            <p:nvSpPr>
              <p:cNvPr id="3957" name="Google Shape;395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8" name="Google Shape;395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9" name="Google Shape;395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0" name="Google Shape;396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1" name="Google Shape;396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62" name="Google Shape;3962;p34"/>
            <p:cNvGrpSpPr/>
            <p:nvPr/>
          </p:nvGrpSpPr>
          <p:grpSpPr>
            <a:xfrm>
              <a:off x="5128978" y="2373247"/>
              <a:ext cx="139138" cy="127771"/>
              <a:chOff x="585175" y="1520600"/>
              <a:chExt cx="54425" cy="49975"/>
            </a:xfrm>
          </p:grpSpPr>
          <p:sp>
            <p:nvSpPr>
              <p:cNvPr id="3963" name="Google Shape;396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4" name="Google Shape;396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5" name="Google Shape;396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6" name="Google Shape;396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7" name="Google Shape;396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68" name="Google Shape;3968;p34"/>
            <p:cNvGrpSpPr/>
            <p:nvPr/>
          </p:nvGrpSpPr>
          <p:grpSpPr>
            <a:xfrm>
              <a:off x="3550903" y="4182672"/>
              <a:ext cx="139138" cy="127771"/>
              <a:chOff x="585175" y="1520600"/>
              <a:chExt cx="54425" cy="49975"/>
            </a:xfrm>
          </p:grpSpPr>
          <p:sp>
            <p:nvSpPr>
              <p:cNvPr id="3969" name="Google Shape;396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0" name="Google Shape;397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1" name="Google Shape;397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2" name="Google Shape;397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3" name="Google Shape;397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74" name="Google Shape;3974;p34"/>
            <p:cNvGrpSpPr/>
            <p:nvPr/>
          </p:nvGrpSpPr>
          <p:grpSpPr>
            <a:xfrm>
              <a:off x="2261303" y="4654922"/>
              <a:ext cx="139138" cy="127771"/>
              <a:chOff x="585175" y="1520600"/>
              <a:chExt cx="54425" cy="49975"/>
            </a:xfrm>
          </p:grpSpPr>
          <p:sp>
            <p:nvSpPr>
              <p:cNvPr id="3975" name="Google Shape;397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6" name="Google Shape;397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7" name="Google Shape;397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8" name="Google Shape;397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9" name="Google Shape;397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80" name="Google Shape;3980;p34"/>
            <p:cNvGrpSpPr/>
            <p:nvPr/>
          </p:nvGrpSpPr>
          <p:grpSpPr>
            <a:xfrm>
              <a:off x="1364103" y="4247260"/>
              <a:ext cx="139138" cy="127771"/>
              <a:chOff x="585175" y="1520600"/>
              <a:chExt cx="54425" cy="49975"/>
            </a:xfrm>
          </p:grpSpPr>
          <p:sp>
            <p:nvSpPr>
              <p:cNvPr id="3981" name="Google Shape;398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2" name="Google Shape;398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3" name="Google Shape;398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4" name="Google Shape;398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5" name="Google Shape;398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86" name="Google Shape;3986;p34"/>
            <p:cNvGrpSpPr/>
            <p:nvPr/>
          </p:nvGrpSpPr>
          <p:grpSpPr>
            <a:xfrm>
              <a:off x="371453" y="3184610"/>
              <a:ext cx="139138" cy="127771"/>
              <a:chOff x="585175" y="1520600"/>
              <a:chExt cx="54425" cy="49975"/>
            </a:xfrm>
          </p:grpSpPr>
          <p:sp>
            <p:nvSpPr>
              <p:cNvPr id="3987" name="Google Shape;398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8" name="Google Shape;398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9" name="Google Shape;398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0" name="Google Shape;399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1" name="Google Shape;399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92" name="Google Shape;3992;p34"/>
            <p:cNvGrpSpPr/>
            <p:nvPr/>
          </p:nvGrpSpPr>
          <p:grpSpPr>
            <a:xfrm>
              <a:off x="473253" y="1962860"/>
              <a:ext cx="139138" cy="127771"/>
              <a:chOff x="585175" y="1520600"/>
              <a:chExt cx="54425" cy="49975"/>
            </a:xfrm>
          </p:grpSpPr>
          <p:sp>
            <p:nvSpPr>
              <p:cNvPr id="3993" name="Google Shape;399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4" name="Google Shape;399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5" name="Google Shape;399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6" name="Google Shape;399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7" name="Google Shape;399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98" name="Google Shape;3998;p34"/>
            <p:cNvGrpSpPr/>
            <p:nvPr/>
          </p:nvGrpSpPr>
          <p:grpSpPr>
            <a:xfrm>
              <a:off x="1612278" y="1374735"/>
              <a:ext cx="139138" cy="127771"/>
              <a:chOff x="585175" y="1520600"/>
              <a:chExt cx="54425" cy="49975"/>
            </a:xfrm>
          </p:grpSpPr>
          <p:sp>
            <p:nvSpPr>
              <p:cNvPr id="3999" name="Google Shape;399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0" name="Google Shape;400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1" name="Google Shape;400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2" name="Google Shape;400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3" name="Google Shape;400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04" name="Google Shape;4004;p34"/>
            <p:cNvGrpSpPr/>
            <p:nvPr/>
          </p:nvGrpSpPr>
          <p:grpSpPr>
            <a:xfrm>
              <a:off x="2776753" y="1502510"/>
              <a:ext cx="139138" cy="127771"/>
              <a:chOff x="585175" y="1520600"/>
              <a:chExt cx="54425" cy="49975"/>
            </a:xfrm>
          </p:grpSpPr>
          <p:sp>
            <p:nvSpPr>
              <p:cNvPr id="4005" name="Google Shape;400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6" name="Google Shape;400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7" name="Google Shape;400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8" name="Google Shape;400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9" name="Google Shape;400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10" name="Google Shape;4010;p34"/>
            <p:cNvGrpSpPr/>
            <p:nvPr/>
          </p:nvGrpSpPr>
          <p:grpSpPr>
            <a:xfrm>
              <a:off x="3718528" y="1329060"/>
              <a:ext cx="139138" cy="127771"/>
              <a:chOff x="585175" y="1520600"/>
              <a:chExt cx="54425" cy="49975"/>
            </a:xfrm>
          </p:grpSpPr>
          <p:sp>
            <p:nvSpPr>
              <p:cNvPr id="4011" name="Google Shape;401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2" name="Google Shape;401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3" name="Google Shape;401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4" name="Google Shape;401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5" name="Google Shape;401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16" name="Google Shape;4016;p34"/>
            <p:cNvSpPr/>
            <p:nvPr/>
          </p:nvSpPr>
          <p:spPr>
            <a:xfrm>
              <a:off x="5039882" y="1900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7" name="Google Shape;4017;p34"/>
            <p:cNvSpPr/>
            <p:nvPr/>
          </p:nvSpPr>
          <p:spPr>
            <a:xfrm>
              <a:off x="5128982" y="1456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8" name="Google Shape;4018;p34"/>
            <p:cNvSpPr/>
            <p:nvPr/>
          </p:nvSpPr>
          <p:spPr>
            <a:xfrm>
              <a:off x="4161757" y="1227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9" name="Google Shape;4019;p34"/>
            <p:cNvSpPr/>
            <p:nvPr/>
          </p:nvSpPr>
          <p:spPr>
            <a:xfrm>
              <a:off x="3404532" y="1227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0" name="Google Shape;4020;p34"/>
            <p:cNvSpPr/>
            <p:nvPr/>
          </p:nvSpPr>
          <p:spPr>
            <a:xfrm>
              <a:off x="2439307" y="1407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1" name="Google Shape;4021;p34"/>
            <p:cNvSpPr/>
            <p:nvPr/>
          </p:nvSpPr>
          <p:spPr>
            <a:xfrm>
              <a:off x="1892057" y="12666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2" name="Google Shape;4022;p34"/>
            <p:cNvSpPr/>
            <p:nvPr/>
          </p:nvSpPr>
          <p:spPr>
            <a:xfrm>
              <a:off x="1223932" y="14074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3" name="Google Shape;4023;p34"/>
            <p:cNvSpPr/>
            <p:nvPr/>
          </p:nvSpPr>
          <p:spPr>
            <a:xfrm>
              <a:off x="612407" y="1456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4" name="Google Shape;4024;p34"/>
            <p:cNvSpPr/>
            <p:nvPr/>
          </p:nvSpPr>
          <p:spPr>
            <a:xfrm>
              <a:off x="345157" y="2405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5" name="Google Shape;4025;p34"/>
            <p:cNvSpPr/>
            <p:nvPr/>
          </p:nvSpPr>
          <p:spPr>
            <a:xfrm>
              <a:off x="550007" y="2915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6" name="Google Shape;4026;p34"/>
            <p:cNvSpPr/>
            <p:nvPr/>
          </p:nvSpPr>
          <p:spPr>
            <a:xfrm>
              <a:off x="473257" y="37485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7" name="Google Shape;4027;p34"/>
            <p:cNvSpPr/>
            <p:nvPr/>
          </p:nvSpPr>
          <p:spPr>
            <a:xfrm>
              <a:off x="1058682" y="41202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8" name="Google Shape;4028;p34"/>
            <p:cNvSpPr/>
            <p:nvPr/>
          </p:nvSpPr>
          <p:spPr>
            <a:xfrm>
              <a:off x="1121082" y="4573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9" name="Google Shape;4029;p34"/>
            <p:cNvSpPr/>
            <p:nvPr/>
          </p:nvSpPr>
          <p:spPr>
            <a:xfrm>
              <a:off x="1751432" y="4310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0" name="Google Shape;4030;p34"/>
            <p:cNvSpPr/>
            <p:nvPr/>
          </p:nvSpPr>
          <p:spPr>
            <a:xfrm>
              <a:off x="2645107" y="46876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1" name="Google Shape;4031;p34"/>
            <p:cNvSpPr/>
            <p:nvPr/>
          </p:nvSpPr>
          <p:spPr>
            <a:xfrm>
              <a:off x="3173257" y="4310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2" name="Google Shape;4032;p34"/>
            <p:cNvSpPr/>
            <p:nvPr/>
          </p:nvSpPr>
          <p:spPr>
            <a:xfrm>
              <a:off x="3949582" y="4044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3" name="Google Shape;4033;p34"/>
            <p:cNvSpPr/>
            <p:nvPr/>
          </p:nvSpPr>
          <p:spPr>
            <a:xfrm>
              <a:off x="4280457" y="4432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4" name="Google Shape;4034;p34"/>
            <p:cNvSpPr/>
            <p:nvPr/>
          </p:nvSpPr>
          <p:spPr>
            <a:xfrm>
              <a:off x="5128982" y="4247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5" name="Google Shape;4035;p34"/>
            <p:cNvSpPr/>
            <p:nvPr/>
          </p:nvSpPr>
          <p:spPr>
            <a:xfrm>
              <a:off x="4822357" y="3859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6" name="Google Shape;4036;p34"/>
            <p:cNvSpPr/>
            <p:nvPr/>
          </p:nvSpPr>
          <p:spPr>
            <a:xfrm>
              <a:off x="4911982" y="3184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7" name="Google Shape;4037;p34"/>
            <p:cNvSpPr/>
            <p:nvPr/>
          </p:nvSpPr>
          <p:spPr>
            <a:xfrm>
              <a:off x="6311907" y="4624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8" name="Google Shape;4038;p34"/>
            <p:cNvSpPr/>
            <p:nvPr/>
          </p:nvSpPr>
          <p:spPr>
            <a:xfrm>
              <a:off x="3756907" y="4624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9" name="Google Shape;4039;p34"/>
            <p:cNvSpPr/>
            <p:nvPr/>
          </p:nvSpPr>
          <p:spPr>
            <a:xfrm>
              <a:off x="7403057" y="4475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0" name="Google Shape;4040;p34"/>
            <p:cNvSpPr/>
            <p:nvPr/>
          </p:nvSpPr>
          <p:spPr>
            <a:xfrm>
              <a:off x="8255732" y="4247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1" name="Google Shape;4041;p34"/>
            <p:cNvSpPr/>
            <p:nvPr/>
          </p:nvSpPr>
          <p:spPr>
            <a:xfrm>
              <a:off x="8771582" y="3122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2" name="Google Shape;4042;p34"/>
            <p:cNvSpPr/>
            <p:nvPr/>
          </p:nvSpPr>
          <p:spPr>
            <a:xfrm>
              <a:off x="8597357" y="3982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3" name="Google Shape;4043;p34"/>
            <p:cNvSpPr/>
            <p:nvPr/>
          </p:nvSpPr>
          <p:spPr>
            <a:xfrm>
              <a:off x="8597357" y="2188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4" name="Google Shape;4044;p34"/>
            <p:cNvSpPr/>
            <p:nvPr/>
          </p:nvSpPr>
          <p:spPr>
            <a:xfrm>
              <a:off x="8480107" y="14568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5" name="Google Shape;4045;p34"/>
            <p:cNvSpPr/>
            <p:nvPr/>
          </p:nvSpPr>
          <p:spPr>
            <a:xfrm>
              <a:off x="8255732" y="1046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6" name="Google Shape;4046;p34"/>
            <p:cNvSpPr/>
            <p:nvPr/>
          </p:nvSpPr>
          <p:spPr>
            <a:xfrm>
              <a:off x="7525607" y="826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7" name="Google Shape;4047;p34"/>
            <p:cNvSpPr/>
            <p:nvPr/>
          </p:nvSpPr>
          <p:spPr>
            <a:xfrm>
              <a:off x="7124732" y="412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8" name="Google Shape;4048;p34"/>
            <p:cNvSpPr/>
            <p:nvPr/>
          </p:nvSpPr>
          <p:spPr>
            <a:xfrm>
              <a:off x="6653857" y="11326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9" name="Google Shape;4049;p34"/>
            <p:cNvSpPr/>
            <p:nvPr/>
          </p:nvSpPr>
          <p:spPr>
            <a:xfrm>
              <a:off x="6707732" y="718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0" name="Google Shape;4050;p34"/>
            <p:cNvSpPr/>
            <p:nvPr/>
          </p:nvSpPr>
          <p:spPr>
            <a:xfrm>
              <a:off x="6064782" y="1407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207181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4051"/>
        <p:cNvGrpSpPr/>
        <p:nvPr/>
      </p:nvGrpSpPr>
      <p:grpSpPr>
        <a:xfrm>
          <a:off x="0" y="0"/>
          <a:ext cx="0" cy="0"/>
          <a:chOff x="0" y="0"/>
          <a:chExt cx="0" cy="0"/>
        </a:xfrm>
      </p:grpSpPr>
      <p:sp>
        <p:nvSpPr>
          <p:cNvPr id="4052" name="Google Shape;4052;p35"/>
          <p:cNvSpPr/>
          <p:nvPr/>
        </p:nvSpPr>
        <p:spPr>
          <a:xfrm>
            <a:off x="313901" y="344569"/>
            <a:ext cx="11564237" cy="6168923"/>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53" name="Google Shape;4053;p35"/>
          <p:cNvSpPr/>
          <p:nvPr/>
        </p:nvSpPr>
        <p:spPr>
          <a:xfrm rot="295541">
            <a:off x="4344693" y="4078959"/>
            <a:ext cx="4209787" cy="3503033"/>
          </a:xfrm>
          <a:custGeom>
            <a:avLst/>
            <a:gdLst/>
            <a:ahLst/>
            <a:cxnLst/>
            <a:rect l="l" t="t" r="r" b="b"/>
            <a:pathLst>
              <a:path w="23401" h="19472" extrusionOk="0">
                <a:moveTo>
                  <a:pt x="11947" y="0"/>
                </a:moveTo>
                <a:cubicBezTo>
                  <a:pt x="11726" y="0"/>
                  <a:pt x="11502" y="49"/>
                  <a:pt x="11302" y="141"/>
                </a:cubicBezTo>
                <a:cubicBezTo>
                  <a:pt x="10816" y="364"/>
                  <a:pt x="10454" y="791"/>
                  <a:pt x="10172" y="1245"/>
                </a:cubicBezTo>
                <a:cubicBezTo>
                  <a:pt x="9332" y="2612"/>
                  <a:pt x="9131" y="4272"/>
                  <a:pt x="9061" y="5877"/>
                </a:cubicBezTo>
                <a:cubicBezTo>
                  <a:pt x="9048" y="6183"/>
                  <a:pt x="9025" y="6524"/>
                  <a:pt x="8796" y="6727"/>
                </a:cubicBezTo>
                <a:cubicBezTo>
                  <a:pt x="8675" y="6839"/>
                  <a:pt x="8528" y="6885"/>
                  <a:pt x="8372" y="6885"/>
                </a:cubicBezTo>
                <a:cubicBezTo>
                  <a:pt x="8072" y="6885"/>
                  <a:pt x="7739" y="6715"/>
                  <a:pt x="7494" y="6515"/>
                </a:cubicBezTo>
                <a:cubicBezTo>
                  <a:pt x="6724" y="5890"/>
                  <a:pt x="6171" y="5026"/>
                  <a:pt x="5404" y="4392"/>
                </a:cubicBezTo>
                <a:cubicBezTo>
                  <a:pt x="4900" y="3975"/>
                  <a:pt x="4231" y="3675"/>
                  <a:pt x="3597" y="3675"/>
                </a:cubicBezTo>
                <a:cubicBezTo>
                  <a:pt x="3265" y="3675"/>
                  <a:pt x="2943" y="3756"/>
                  <a:pt x="2659" y="3946"/>
                </a:cubicBezTo>
                <a:cubicBezTo>
                  <a:pt x="1808" y="4518"/>
                  <a:pt x="1733" y="5745"/>
                  <a:pt x="1947" y="6750"/>
                </a:cubicBezTo>
                <a:cubicBezTo>
                  <a:pt x="2204" y="7927"/>
                  <a:pt x="2740" y="9026"/>
                  <a:pt x="3340" y="10072"/>
                </a:cubicBezTo>
                <a:cubicBezTo>
                  <a:pt x="3487" y="10326"/>
                  <a:pt x="3635" y="10588"/>
                  <a:pt x="3683" y="10879"/>
                </a:cubicBezTo>
                <a:cubicBezTo>
                  <a:pt x="3727" y="11169"/>
                  <a:pt x="3633" y="11504"/>
                  <a:pt x="3381" y="11651"/>
                </a:cubicBezTo>
                <a:cubicBezTo>
                  <a:pt x="3262" y="11725"/>
                  <a:pt x="3119" y="11748"/>
                  <a:pt x="2975" y="11748"/>
                </a:cubicBezTo>
                <a:cubicBezTo>
                  <a:pt x="2935" y="11748"/>
                  <a:pt x="2894" y="11747"/>
                  <a:pt x="2854" y="11743"/>
                </a:cubicBezTo>
                <a:cubicBezTo>
                  <a:pt x="2352" y="11702"/>
                  <a:pt x="1886" y="11467"/>
                  <a:pt x="1390" y="11392"/>
                </a:cubicBezTo>
                <a:cubicBezTo>
                  <a:pt x="1302" y="11377"/>
                  <a:pt x="1210" y="11370"/>
                  <a:pt x="1118" y="11370"/>
                </a:cubicBezTo>
                <a:cubicBezTo>
                  <a:pt x="694" y="11370"/>
                  <a:pt x="257" y="11530"/>
                  <a:pt x="89" y="11908"/>
                </a:cubicBezTo>
                <a:cubicBezTo>
                  <a:pt x="0" y="12112"/>
                  <a:pt x="3" y="12346"/>
                  <a:pt x="17" y="12569"/>
                </a:cubicBezTo>
                <a:cubicBezTo>
                  <a:pt x="142" y="14823"/>
                  <a:pt x="982" y="17008"/>
                  <a:pt x="2310" y="18818"/>
                </a:cubicBezTo>
                <a:cubicBezTo>
                  <a:pt x="2635" y="19261"/>
                  <a:pt x="4127" y="19472"/>
                  <a:pt x="6161" y="19472"/>
                </a:cubicBezTo>
                <a:cubicBezTo>
                  <a:pt x="11446" y="19472"/>
                  <a:pt x="20387" y="18047"/>
                  <a:pt x="21973" y="15563"/>
                </a:cubicBezTo>
                <a:cubicBezTo>
                  <a:pt x="22768" y="14310"/>
                  <a:pt x="23401" y="12887"/>
                  <a:pt x="23354" y="11406"/>
                </a:cubicBezTo>
                <a:cubicBezTo>
                  <a:pt x="23328" y="10683"/>
                  <a:pt x="23061" y="9871"/>
                  <a:pt x="22386" y="9612"/>
                </a:cubicBezTo>
                <a:cubicBezTo>
                  <a:pt x="22231" y="9552"/>
                  <a:pt x="22072" y="9527"/>
                  <a:pt x="21910" y="9527"/>
                </a:cubicBezTo>
                <a:cubicBezTo>
                  <a:pt x="21496" y="9527"/>
                  <a:pt x="21064" y="9686"/>
                  <a:pt x="20653" y="9805"/>
                </a:cubicBezTo>
                <a:cubicBezTo>
                  <a:pt x="20416" y="9874"/>
                  <a:pt x="20153" y="9923"/>
                  <a:pt x="19900" y="9923"/>
                </a:cubicBezTo>
                <a:cubicBezTo>
                  <a:pt x="19546" y="9923"/>
                  <a:pt x="19211" y="9827"/>
                  <a:pt x="18993" y="9559"/>
                </a:cubicBezTo>
                <a:cubicBezTo>
                  <a:pt x="18714" y="9219"/>
                  <a:pt x="18742" y="8722"/>
                  <a:pt x="18806" y="8284"/>
                </a:cubicBezTo>
                <a:cubicBezTo>
                  <a:pt x="18937" y="7363"/>
                  <a:pt x="19169" y="6457"/>
                  <a:pt x="19492" y="5581"/>
                </a:cubicBezTo>
                <a:cubicBezTo>
                  <a:pt x="19671" y="5101"/>
                  <a:pt x="19880" y="4621"/>
                  <a:pt x="19917" y="4111"/>
                </a:cubicBezTo>
                <a:cubicBezTo>
                  <a:pt x="19958" y="3597"/>
                  <a:pt x="19794" y="3037"/>
                  <a:pt x="19367" y="2749"/>
                </a:cubicBezTo>
                <a:cubicBezTo>
                  <a:pt x="19174" y="2619"/>
                  <a:pt x="18956" y="2563"/>
                  <a:pt x="18730" y="2563"/>
                </a:cubicBezTo>
                <a:cubicBezTo>
                  <a:pt x="18283" y="2563"/>
                  <a:pt x="17809" y="2782"/>
                  <a:pt x="17453" y="3073"/>
                </a:cubicBezTo>
                <a:cubicBezTo>
                  <a:pt x="16912" y="3514"/>
                  <a:pt x="16505" y="4105"/>
                  <a:pt x="15919" y="4479"/>
                </a:cubicBezTo>
                <a:cubicBezTo>
                  <a:pt x="15717" y="4610"/>
                  <a:pt x="15486" y="4712"/>
                  <a:pt x="15247" y="4712"/>
                </a:cubicBezTo>
                <a:cubicBezTo>
                  <a:pt x="15211" y="4712"/>
                  <a:pt x="15176" y="4709"/>
                  <a:pt x="15140" y="4705"/>
                </a:cubicBezTo>
                <a:cubicBezTo>
                  <a:pt x="14580" y="4632"/>
                  <a:pt x="14290" y="4016"/>
                  <a:pt x="14097" y="3483"/>
                </a:cubicBezTo>
                <a:cubicBezTo>
                  <a:pt x="13826" y="2718"/>
                  <a:pt x="13553" y="1957"/>
                  <a:pt x="13282" y="1198"/>
                </a:cubicBezTo>
                <a:cubicBezTo>
                  <a:pt x="13171" y="880"/>
                  <a:pt x="13048" y="554"/>
                  <a:pt x="12805" y="319"/>
                </a:cubicBezTo>
                <a:cubicBezTo>
                  <a:pt x="12575" y="101"/>
                  <a:pt x="12264" y="0"/>
                  <a:pt x="11947" y="0"/>
                </a:cubicBezTo>
                <a:close/>
              </a:path>
            </a:pathLst>
          </a:custGeom>
          <a:solidFill>
            <a:srgbClr val="EF9F9C">
              <a:alpha val="4302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4" name="Google Shape;4054;p35"/>
          <p:cNvGrpSpPr/>
          <p:nvPr/>
        </p:nvGrpSpPr>
        <p:grpSpPr>
          <a:xfrm>
            <a:off x="562676" y="719997"/>
            <a:ext cx="11005534" cy="5601251"/>
            <a:chOff x="422007" y="539997"/>
            <a:chExt cx="8254150" cy="4200938"/>
          </a:xfrm>
        </p:grpSpPr>
        <p:grpSp>
          <p:nvGrpSpPr>
            <p:cNvPr id="4055" name="Google Shape;4055;p35"/>
            <p:cNvGrpSpPr/>
            <p:nvPr/>
          </p:nvGrpSpPr>
          <p:grpSpPr>
            <a:xfrm>
              <a:off x="7716546" y="664754"/>
              <a:ext cx="564135" cy="256951"/>
              <a:chOff x="700250" y="1477300"/>
              <a:chExt cx="309675" cy="141050"/>
            </a:xfrm>
          </p:grpSpPr>
          <p:sp>
            <p:nvSpPr>
              <p:cNvPr id="4056" name="Google Shape;4056;p3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7" name="Google Shape;4057;p3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8" name="Google Shape;4058;p3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9" name="Google Shape;4059;p3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60" name="Google Shape;4060;p35"/>
            <p:cNvGrpSpPr/>
            <p:nvPr/>
          </p:nvGrpSpPr>
          <p:grpSpPr>
            <a:xfrm>
              <a:off x="7388928" y="3955060"/>
              <a:ext cx="139138" cy="127771"/>
              <a:chOff x="585175" y="1520600"/>
              <a:chExt cx="54425" cy="49975"/>
            </a:xfrm>
          </p:grpSpPr>
          <p:sp>
            <p:nvSpPr>
              <p:cNvPr id="4061" name="Google Shape;4061;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2" name="Google Shape;4062;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3" name="Google Shape;4063;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4" name="Google Shape;4064;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5" name="Google Shape;4065;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66" name="Google Shape;4066;p35"/>
            <p:cNvSpPr/>
            <p:nvPr/>
          </p:nvSpPr>
          <p:spPr>
            <a:xfrm>
              <a:off x="8179894" y="182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067" name="Google Shape;4067;p35"/>
            <p:cNvGrpSpPr/>
            <p:nvPr/>
          </p:nvGrpSpPr>
          <p:grpSpPr>
            <a:xfrm>
              <a:off x="863321" y="4221804"/>
              <a:ext cx="564135" cy="256951"/>
              <a:chOff x="700250" y="1477300"/>
              <a:chExt cx="309675" cy="141050"/>
            </a:xfrm>
          </p:grpSpPr>
          <p:sp>
            <p:nvSpPr>
              <p:cNvPr id="4068" name="Google Shape;4068;p3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9" name="Google Shape;4069;p3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0" name="Google Shape;4070;p3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1" name="Google Shape;4071;p3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72" name="Google Shape;4072;p35"/>
            <p:cNvGrpSpPr/>
            <p:nvPr/>
          </p:nvGrpSpPr>
          <p:grpSpPr>
            <a:xfrm>
              <a:off x="7716546" y="4221804"/>
              <a:ext cx="564135" cy="256951"/>
              <a:chOff x="700250" y="1477300"/>
              <a:chExt cx="309675" cy="141050"/>
            </a:xfrm>
          </p:grpSpPr>
          <p:sp>
            <p:nvSpPr>
              <p:cNvPr id="4073" name="Google Shape;4073;p3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4" name="Google Shape;4074;p3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5" name="Google Shape;4075;p3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6" name="Google Shape;4076;p3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77" name="Google Shape;4077;p35"/>
            <p:cNvGrpSpPr/>
            <p:nvPr/>
          </p:nvGrpSpPr>
          <p:grpSpPr>
            <a:xfrm>
              <a:off x="8141528" y="2964697"/>
              <a:ext cx="139138" cy="127771"/>
              <a:chOff x="585175" y="1520600"/>
              <a:chExt cx="54425" cy="49975"/>
            </a:xfrm>
          </p:grpSpPr>
          <p:sp>
            <p:nvSpPr>
              <p:cNvPr id="4078" name="Google Shape;4078;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9" name="Google Shape;4079;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0" name="Google Shape;4080;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1" name="Google Shape;4081;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2" name="Google Shape;4082;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83" name="Google Shape;4083;p35"/>
            <p:cNvGrpSpPr/>
            <p:nvPr/>
          </p:nvGrpSpPr>
          <p:grpSpPr>
            <a:xfrm>
              <a:off x="6525253" y="2188372"/>
              <a:ext cx="139138" cy="127771"/>
              <a:chOff x="585175" y="1520600"/>
              <a:chExt cx="54425" cy="49975"/>
            </a:xfrm>
          </p:grpSpPr>
          <p:sp>
            <p:nvSpPr>
              <p:cNvPr id="4084" name="Google Shape;4084;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5" name="Google Shape;4085;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6" name="Google Shape;4086;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7" name="Google Shape;4087;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8" name="Google Shape;4088;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89" name="Google Shape;4089;p35"/>
            <p:cNvGrpSpPr/>
            <p:nvPr/>
          </p:nvGrpSpPr>
          <p:grpSpPr>
            <a:xfrm>
              <a:off x="7040653" y="1278422"/>
              <a:ext cx="139138" cy="127771"/>
              <a:chOff x="585175" y="1520600"/>
              <a:chExt cx="54425" cy="49975"/>
            </a:xfrm>
          </p:grpSpPr>
          <p:sp>
            <p:nvSpPr>
              <p:cNvPr id="4090" name="Google Shape;4090;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1" name="Google Shape;4091;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2" name="Google Shape;4092;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3" name="Google Shape;4093;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4" name="Google Shape;4094;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95" name="Google Shape;4095;p35"/>
            <p:cNvGrpSpPr/>
            <p:nvPr/>
          </p:nvGrpSpPr>
          <p:grpSpPr>
            <a:xfrm>
              <a:off x="1033728" y="2571747"/>
              <a:ext cx="139138" cy="127771"/>
              <a:chOff x="585175" y="1520600"/>
              <a:chExt cx="54425" cy="49975"/>
            </a:xfrm>
          </p:grpSpPr>
          <p:sp>
            <p:nvSpPr>
              <p:cNvPr id="4096" name="Google Shape;4096;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7" name="Google Shape;4097;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8" name="Google Shape;4098;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9" name="Google Shape;4099;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0" name="Google Shape;4100;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01" name="Google Shape;4101;p35"/>
            <p:cNvGrpSpPr/>
            <p:nvPr/>
          </p:nvGrpSpPr>
          <p:grpSpPr>
            <a:xfrm>
              <a:off x="1689128" y="3373522"/>
              <a:ext cx="139138" cy="127771"/>
              <a:chOff x="585175" y="1520600"/>
              <a:chExt cx="54425" cy="49975"/>
            </a:xfrm>
          </p:grpSpPr>
          <p:sp>
            <p:nvSpPr>
              <p:cNvPr id="4102" name="Google Shape;4102;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3" name="Google Shape;4103;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4" name="Google Shape;4104;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5" name="Google Shape;4105;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6" name="Google Shape;4106;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07" name="Google Shape;4107;p35"/>
            <p:cNvGrpSpPr/>
            <p:nvPr/>
          </p:nvGrpSpPr>
          <p:grpSpPr>
            <a:xfrm>
              <a:off x="580853" y="3647147"/>
              <a:ext cx="139138" cy="127771"/>
              <a:chOff x="585175" y="1520600"/>
              <a:chExt cx="54425" cy="49975"/>
            </a:xfrm>
          </p:grpSpPr>
          <p:sp>
            <p:nvSpPr>
              <p:cNvPr id="4108" name="Google Shape;4108;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9" name="Google Shape;4109;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0" name="Google Shape;4110;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1" name="Google Shape;4111;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2" name="Google Shape;4112;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13" name="Google Shape;4113;p35"/>
            <p:cNvGrpSpPr/>
            <p:nvPr/>
          </p:nvGrpSpPr>
          <p:grpSpPr>
            <a:xfrm>
              <a:off x="1427453" y="539997"/>
              <a:ext cx="139138" cy="127771"/>
              <a:chOff x="585175" y="1520600"/>
              <a:chExt cx="54425" cy="49975"/>
            </a:xfrm>
          </p:grpSpPr>
          <p:sp>
            <p:nvSpPr>
              <p:cNvPr id="4114" name="Google Shape;4114;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5" name="Google Shape;4115;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6" name="Google Shape;4116;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7" name="Google Shape;4117;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8" name="Google Shape;4118;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19" name="Google Shape;4119;p35"/>
            <p:cNvGrpSpPr/>
            <p:nvPr/>
          </p:nvGrpSpPr>
          <p:grpSpPr>
            <a:xfrm>
              <a:off x="3177328" y="2005347"/>
              <a:ext cx="139138" cy="127771"/>
              <a:chOff x="585175" y="1520600"/>
              <a:chExt cx="54425" cy="49975"/>
            </a:xfrm>
          </p:grpSpPr>
          <p:sp>
            <p:nvSpPr>
              <p:cNvPr id="4120" name="Google Shape;4120;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1" name="Google Shape;4121;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2" name="Google Shape;4122;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3" name="Google Shape;4123;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4" name="Google Shape;4124;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25" name="Google Shape;4125;p35"/>
            <p:cNvGrpSpPr/>
            <p:nvPr/>
          </p:nvGrpSpPr>
          <p:grpSpPr>
            <a:xfrm>
              <a:off x="5092678" y="703222"/>
              <a:ext cx="139138" cy="127771"/>
              <a:chOff x="585175" y="1520600"/>
              <a:chExt cx="54425" cy="49975"/>
            </a:xfrm>
          </p:grpSpPr>
          <p:sp>
            <p:nvSpPr>
              <p:cNvPr id="4126" name="Google Shape;4126;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7" name="Google Shape;4127;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8" name="Google Shape;4128;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9" name="Google Shape;4129;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0" name="Google Shape;4130;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31" name="Google Shape;4131;p35"/>
            <p:cNvGrpSpPr/>
            <p:nvPr/>
          </p:nvGrpSpPr>
          <p:grpSpPr>
            <a:xfrm>
              <a:off x="4502428" y="2188372"/>
              <a:ext cx="139138" cy="127771"/>
              <a:chOff x="585175" y="1520600"/>
              <a:chExt cx="54425" cy="49975"/>
            </a:xfrm>
          </p:grpSpPr>
          <p:sp>
            <p:nvSpPr>
              <p:cNvPr id="4132" name="Google Shape;4132;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3" name="Google Shape;4133;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4" name="Google Shape;4134;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5" name="Google Shape;4135;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6" name="Google Shape;4136;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37" name="Google Shape;4137;p35"/>
            <p:cNvGrpSpPr/>
            <p:nvPr/>
          </p:nvGrpSpPr>
          <p:grpSpPr>
            <a:xfrm>
              <a:off x="8354428" y="2005347"/>
              <a:ext cx="139138" cy="127771"/>
              <a:chOff x="585175" y="1520600"/>
              <a:chExt cx="54425" cy="49975"/>
            </a:xfrm>
          </p:grpSpPr>
          <p:sp>
            <p:nvSpPr>
              <p:cNvPr id="4138" name="Google Shape;4138;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9" name="Google Shape;4139;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0" name="Google Shape;4140;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1" name="Google Shape;4141;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2" name="Google Shape;4142;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3" name="Google Shape;4143;p35"/>
            <p:cNvSpPr/>
            <p:nvPr/>
          </p:nvSpPr>
          <p:spPr>
            <a:xfrm>
              <a:off x="7257219" y="20986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4" name="Google Shape;4144;p35"/>
            <p:cNvSpPr/>
            <p:nvPr/>
          </p:nvSpPr>
          <p:spPr>
            <a:xfrm>
              <a:off x="7465669" y="1406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5" name="Google Shape;4145;p35"/>
            <p:cNvSpPr/>
            <p:nvPr/>
          </p:nvSpPr>
          <p:spPr>
            <a:xfrm>
              <a:off x="6835719" y="831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6" name="Google Shape;4146;p35"/>
            <p:cNvSpPr/>
            <p:nvPr/>
          </p:nvSpPr>
          <p:spPr>
            <a:xfrm>
              <a:off x="7117394" y="5726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7" name="Google Shape;4147;p35"/>
            <p:cNvSpPr/>
            <p:nvPr/>
          </p:nvSpPr>
          <p:spPr>
            <a:xfrm>
              <a:off x="6773319" y="1828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8" name="Google Shape;4148;p35"/>
            <p:cNvSpPr/>
            <p:nvPr/>
          </p:nvSpPr>
          <p:spPr>
            <a:xfrm>
              <a:off x="5367044" y="6350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9" name="Google Shape;4149;p35"/>
            <p:cNvSpPr/>
            <p:nvPr/>
          </p:nvSpPr>
          <p:spPr>
            <a:xfrm>
              <a:off x="4762519" y="18907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0" name="Google Shape;4150;p35"/>
            <p:cNvSpPr/>
            <p:nvPr/>
          </p:nvSpPr>
          <p:spPr>
            <a:xfrm>
              <a:off x="4443632" y="1534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1" name="Google Shape;4151;p35"/>
            <p:cNvSpPr/>
            <p:nvPr/>
          </p:nvSpPr>
          <p:spPr>
            <a:xfrm>
              <a:off x="3731694" y="1723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2" name="Google Shape;4152;p35"/>
            <p:cNvSpPr/>
            <p:nvPr/>
          </p:nvSpPr>
          <p:spPr>
            <a:xfrm>
              <a:off x="3451719" y="21883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3" name="Google Shape;4153;p35"/>
            <p:cNvSpPr/>
            <p:nvPr/>
          </p:nvSpPr>
          <p:spPr>
            <a:xfrm>
              <a:off x="2815394" y="2038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4" name="Google Shape;4154;p35"/>
            <p:cNvSpPr/>
            <p:nvPr/>
          </p:nvSpPr>
          <p:spPr>
            <a:xfrm>
              <a:off x="1114182" y="635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5" name="Google Shape;4155;p35"/>
            <p:cNvSpPr/>
            <p:nvPr/>
          </p:nvSpPr>
          <p:spPr>
            <a:xfrm>
              <a:off x="1365057" y="2413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6" name="Google Shape;4156;p35"/>
            <p:cNvSpPr/>
            <p:nvPr/>
          </p:nvSpPr>
          <p:spPr>
            <a:xfrm>
              <a:off x="1465832" y="3187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7" name="Google Shape;4157;p35"/>
            <p:cNvSpPr/>
            <p:nvPr/>
          </p:nvSpPr>
          <p:spPr>
            <a:xfrm>
              <a:off x="940082" y="30443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8" name="Google Shape;4158;p35"/>
            <p:cNvSpPr/>
            <p:nvPr/>
          </p:nvSpPr>
          <p:spPr>
            <a:xfrm>
              <a:off x="1072107" y="3865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9" name="Google Shape;4159;p35"/>
            <p:cNvSpPr/>
            <p:nvPr/>
          </p:nvSpPr>
          <p:spPr>
            <a:xfrm>
              <a:off x="1828282" y="43190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0" name="Google Shape;4160;p35"/>
            <p:cNvSpPr/>
            <p:nvPr/>
          </p:nvSpPr>
          <p:spPr>
            <a:xfrm>
              <a:off x="422007" y="2798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1" name="Google Shape;4161;p35"/>
            <p:cNvSpPr/>
            <p:nvPr/>
          </p:nvSpPr>
          <p:spPr>
            <a:xfrm>
              <a:off x="1993732" y="22507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2" name="Google Shape;4162;p35"/>
            <p:cNvSpPr/>
            <p:nvPr/>
          </p:nvSpPr>
          <p:spPr>
            <a:xfrm>
              <a:off x="7716557" y="36798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3" name="Google Shape;4163;p35"/>
            <p:cNvSpPr/>
            <p:nvPr/>
          </p:nvSpPr>
          <p:spPr>
            <a:xfrm>
              <a:off x="7563832" y="29353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4" name="Google Shape;4164;p35"/>
            <p:cNvSpPr/>
            <p:nvPr/>
          </p:nvSpPr>
          <p:spPr>
            <a:xfrm>
              <a:off x="8613757" y="35013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5" name="Google Shape;4165;p35"/>
            <p:cNvSpPr/>
            <p:nvPr/>
          </p:nvSpPr>
          <p:spPr>
            <a:xfrm>
              <a:off x="8047432" y="2413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6" name="Google Shape;4166;p35"/>
            <p:cNvSpPr/>
            <p:nvPr/>
          </p:nvSpPr>
          <p:spPr>
            <a:xfrm>
              <a:off x="8551357" y="11409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7" name="Google Shape;4167;p35"/>
            <p:cNvSpPr/>
            <p:nvPr/>
          </p:nvSpPr>
          <p:spPr>
            <a:xfrm>
              <a:off x="7257232" y="46785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264141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3"/>
        </a:solidFill>
        <a:effectLst/>
      </p:bgPr>
    </p:bg>
    <p:spTree>
      <p:nvGrpSpPr>
        <p:cNvPr id="1" name="Shape 4168"/>
        <p:cNvGrpSpPr/>
        <p:nvPr/>
      </p:nvGrpSpPr>
      <p:grpSpPr>
        <a:xfrm>
          <a:off x="0" y="0"/>
          <a:ext cx="0" cy="0"/>
          <a:chOff x="0" y="0"/>
          <a:chExt cx="0" cy="0"/>
        </a:xfrm>
      </p:grpSpPr>
      <p:sp>
        <p:nvSpPr>
          <p:cNvPr id="4169" name="Google Shape;4169;p36"/>
          <p:cNvSpPr/>
          <p:nvPr/>
        </p:nvSpPr>
        <p:spPr>
          <a:xfrm>
            <a:off x="313900" y="344568"/>
            <a:ext cx="11564193" cy="6168923"/>
          </a:xfrm>
          <a:custGeom>
            <a:avLst/>
            <a:gdLst/>
            <a:ahLst/>
            <a:cxnLst/>
            <a:rect l="l" t="t" r="r" b="b"/>
            <a:pathLst>
              <a:path w="65743" h="31774" fill="none" extrusionOk="0">
                <a:moveTo>
                  <a:pt x="1" y="8317"/>
                </a:moveTo>
                <a:lnTo>
                  <a:pt x="1" y="3533"/>
                </a:lnTo>
                <a:lnTo>
                  <a:pt x="2280" y="3533"/>
                </a:lnTo>
                <a:lnTo>
                  <a:pt x="2280" y="1295"/>
                </a:lnTo>
                <a:lnTo>
                  <a:pt x="1064" y="1"/>
                </a:lnTo>
                <a:lnTo>
                  <a:pt x="1" y="1211"/>
                </a:lnTo>
                <a:lnTo>
                  <a:pt x="1100" y="2391"/>
                </a:lnTo>
                <a:lnTo>
                  <a:pt x="3424" y="2391"/>
                </a:lnTo>
                <a:lnTo>
                  <a:pt x="3424" y="1"/>
                </a:lnTo>
                <a:lnTo>
                  <a:pt x="7622" y="1"/>
                </a:lnTo>
                <a:lnTo>
                  <a:pt x="58123" y="1"/>
                </a:lnTo>
                <a:lnTo>
                  <a:pt x="62322" y="1"/>
                </a:lnTo>
                <a:lnTo>
                  <a:pt x="62322" y="2391"/>
                </a:lnTo>
                <a:lnTo>
                  <a:pt x="64604" y="2391"/>
                </a:lnTo>
                <a:lnTo>
                  <a:pt x="65742" y="1175"/>
                </a:lnTo>
                <a:lnTo>
                  <a:pt x="64570" y="1"/>
                </a:lnTo>
                <a:lnTo>
                  <a:pt x="63460" y="1192"/>
                </a:lnTo>
                <a:lnTo>
                  <a:pt x="63460" y="3533"/>
                </a:lnTo>
                <a:lnTo>
                  <a:pt x="65742" y="3533"/>
                </a:lnTo>
                <a:lnTo>
                  <a:pt x="65742" y="8317"/>
                </a:lnTo>
                <a:lnTo>
                  <a:pt x="65742" y="23454"/>
                </a:lnTo>
                <a:lnTo>
                  <a:pt x="65742" y="28239"/>
                </a:lnTo>
                <a:lnTo>
                  <a:pt x="63460" y="28239"/>
                </a:lnTo>
                <a:lnTo>
                  <a:pt x="63460" y="30605"/>
                </a:lnTo>
                <a:lnTo>
                  <a:pt x="64559" y="31773"/>
                </a:lnTo>
                <a:lnTo>
                  <a:pt x="65742" y="30593"/>
                </a:lnTo>
                <a:lnTo>
                  <a:pt x="64559" y="29380"/>
                </a:lnTo>
                <a:lnTo>
                  <a:pt x="62322" y="29380"/>
                </a:lnTo>
                <a:lnTo>
                  <a:pt x="62322" y="31773"/>
                </a:lnTo>
                <a:lnTo>
                  <a:pt x="58123" y="31773"/>
                </a:lnTo>
                <a:lnTo>
                  <a:pt x="7622" y="31773"/>
                </a:lnTo>
                <a:lnTo>
                  <a:pt x="3424" y="31773"/>
                </a:lnTo>
                <a:lnTo>
                  <a:pt x="3424" y="29380"/>
                </a:lnTo>
                <a:lnTo>
                  <a:pt x="1108" y="29380"/>
                </a:lnTo>
                <a:lnTo>
                  <a:pt x="1" y="30616"/>
                </a:lnTo>
                <a:lnTo>
                  <a:pt x="1198" y="31773"/>
                </a:lnTo>
                <a:lnTo>
                  <a:pt x="2280" y="30552"/>
                </a:lnTo>
                <a:lnTo>
                  <a:pt x="2280" y="28239"/>
                </a:lnTo>
                <a:lnTo>
                  <a:pt x="1" y="28239"/>
                </a:lnTo>
                <a:lnTo>
                  <a:pt x="1" y="23454"/>
                </a:lnTo>
                <a:close/>
              </a:path>
            </a:pathLst>
          </a:custGeom>
          <a:noFill/>
          <a:ln w="9525" cap="rnd" cmpd="sng">
            <a:solidFill>
              <a:schemeClr val="dk2"/>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70" name="Google Shape;4170;p36"/>
          <p:cNvGrpSpPr/>
          <p:nvPr/>
        </p:nvGrpSpPr>
        <p:grpSpPr>
          <a:xfrm>
            <a:off x="519177" y="719997"/>
            <a:ext cx="11101917" cy="5588360"/>
            <a:chOff x="389382" y="539998"/>
            <a:chExt cx="8326438" cy="4191270"/>
          </a:xfrm>
        </p:grpSpPr>
        <p:grpSp>
          <p:nvGrpSpPr>
            <p:cNvPr id="4171" name="Google Shape;4171;p36"/>
            <p:cNvGrpSpPr/>
            <p:nvPr/>
          </p:nvGrpSpPr>
          <p:grpSpPr>
            <a:xfrm>
              <a:off x="7689146" y="3109242"/>
              <a:ext cx="564135" cy="256951"/>
              <a:chOff x="700250" y="1477300"/>
              <a:chExt cx="309675" cy="141050"/>
            </a:xfrm>
          </p:grpSpPr>
          <p:sp>
            <p:nvSpPr>
              <p:cNvPr id="4172" name="Google Shape;4172;p36"/>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73" name="Google Shape;4173;p36"/>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74" name="Google Shape;4174;p36"/>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75" name="Google Shape;4175;p36"/>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76" name="Google Shape;4176;p36"/>
            <p:cNvGrpSpPr/>
            <p:nvPr/>
          </p:nvGrpSpPr>
          <p:grpSpPr>
            <a:xfrm>
              <a:off x="7660578" y="3677535"/>
              <a:ext cx="139138" cy="127771"/>
              <a:chOff x="585175" y="1520600"/>
              <a:chExt cx="54425" cy="49975"/>
            </a:xfrm>
          </p:grpSpPr>
          <p:sp>
            <p:nvSpPr>
              <p:cNvPr id="4177" name="Google Shape;4177;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78" name="Google Shape;4178;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79" name="Google Shape;4179;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0" name="Google Shape;4180;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1" name="Google Shape;4181;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82" name="Google Shape;4182;p36"/>
            <p:cNvSpPr/>
            <p:nvPr/>
          </p:nvSpPr>
          <p:spPr>
            <a:xfrm>
              <a:off x="7286744" y="35854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183" name="Google Shape;4183;p36"/>
            <p:cNvGrpSpPr/>
            <p:nvPr/>
          </p:nvGrpSpPr>
          <p:grpSpPr>
            <a:xfrm>
              <a:off x="861371" y="4114642"/>
              <a:ext cx="564135" cy="256951"/>
              <a:chOff x="700250" y="1477300"/>
              <a:chExt cx="309675" cy="141050"/>
            </a:xfrm>
          </p:grpSpPr>
          <p:sp>
            <p:nvSpPr>
              <p:cNvPr id="4184" name="Google Shape;4184;p36"/>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5" name="Google Shape;4185;p36"/>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6" name="Google Shape;4186;p36"/>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7" name="Google Shape;4187;p36"/>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88" name="Google Shape;4188;p36"/>
            <p:cNvGrpSpPr/>
            <p:nvPr/>
          </p:nvGrpSpPr>
          <p:grpSpPr>
            <a:xfrm>
              <a:off x="8201453" y="2392585"/>
              <a:ext cx="139138" cy="127771"/>
              <a:chOff x="585175" y="1520600"/>
              <a:chExt cx="54425" cy="49975"/>
            </a:xfrm>
          </p:grpSpPr>
          <p:sp>
            <p:nvSpPr>
              <p:cNvPr id="4189" name="Google Shape;4189;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0" name="Google Shape;4190;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1" name="Google Shape;4191;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2" name="Google Shape;4192;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3" name="Google Shape;4193;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94" name="Google Shape;4194;p36"/>
            <p:cNvGrpSpPr/>
            <p:nvPr/>
          </p:nvGrpSpPr>
          <p:grpSpPr>
            <a:xfrm>
              <a:off x="7593028" y="827210"/>
              <a:ext cx="139138" cy="127771"/>
              <a:chOff x="585175" y="1520600"/>
              <a:chExt cx="54425" cy="49975"/>
            </a:xfrm>
          </p:grpSpPr>
          <p:sp>
            <p:nvSpPr>
              <p:cNvPr id="4195" name="Google Shape;4195;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6" name="Google Shape;4196;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7" name="Google Shape;4197;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8" name="Google Shape;4198;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9" name="Google Shape;4199;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00" name="Google Shape;4200;p36"/>
            <p:cNvGrpSpPr/>
            <p:nvPr/>
          </p:nvGrpSpPr>
          <p:grpSpPr>
            <a:xfrm>
              <a:off x="5493153" y="1083760"/>
              <a:ext cx="139138" cy="127771"/>
              <a:chOff x="585175" y="1520600"/>
              <a:chExt cx="54425" cy="49975"/>
            </a:xfrm>
          </p:grpSpPr>
          <p:sp>
            <p:nvSpPr>
              <p:cNvPr id="4201" name="Google Shape;4201;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2" name="Google Shape;4202;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3" name="Google Shape;4203;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4" name="Google Shape;4204;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5" name="Google Shape;4205;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06" name="Google Shape;4206;p36"/>
            <p:cNvGrpSpPr/>
            <p:nvPr/>
          </p:nvGrpSpPr>
          <p:grpSpPr>
            <a:xfrm>
              <a:off x="3546003" y="584985"/>
              <a:ext cx="139138" cy="127771"/>
              <a:chOff x="585175" y="1520600"/>
              <a:chExt cx="54425" cy="49975"/>
            </a:xfrm>
          </p:grpSpPr>
          <p:sp>
            <p:nvSpPr>
              <p:cNvPr id="4207" name="Google Shape;4207;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8" name="Google Shape;4208;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9" name="Google Shape;4209;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0" name="Google Shape;4210;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1" name="Google Shape;4211;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12" name="Google Shape;4212;p36"/>
            <p:cNvGrpSpPr/>
            <p:nvPr/>
          </p:nvGrpSpPr>
          <p:grpSpPr>
            <a:xfrm>
              <a:off x="1119928" y="1083760"/>
              <a:ext cx="139138" cy="127771"/>
              <a:chOff x="585175" y="1520600"/>
              <a:chExt cx="54425" cy="49975"/>
            </a:xfrm>
          </p:grpSpPr>
          <p:sp>
            <p:nvSpPr>
              <p:cNvPr id="4213" name="Google Shape;4213;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4" name="Google Shape;4214;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5" name="Google Shape;4215;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6" name="Google Shape;4216;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7" name="Google Shape;4217;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18" name="Google Shape;4218;p36"/>
            <p:cNvGrpSpPr/>
            <p:nvPr/>
          </p:nvGrpSpPr>
          <p:grpSpPr>
            <a:xfrm>
              <a:off x="451778" y="2273647"/>
              <a:ext cx="139138" cy="127771"/>
              <a:chOff x="585175" y="1520600"/>
              <a:chExt cx="54425" cy="49975"/>
            </a:xfrm>
          </p:grpSpPr>
          <p:sp>
            <p:nvSpPr>
              <p:cNvPr id="4219" name="Google Shape;4219;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0" name="Google Shape;4220;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1" name="Google Shape;4221;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2" name="Google Shape;4222;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3" name="Google Shape;4223;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24" name="Google Shape;4224;p36"/>
            <p:cNvGrpSpPr/>
            <p:nvPr/>
          </p:nvGrpSpPr>
          <p:grpSpPr>
            <a:xfrm>
              <a:off x="1835978" y="3011772"/>
              <a:ext cx="139138" cy="127771"/>
              <a:chOff x="585175" y="1520600"/>
              <a:chExt cx="54425" cy="49975"/>
            </a:xfrm>
          </p:grpSpPr>
          <p:sp>
            <p:nvSpPr>
              <p:cNvPr id="4225" name="Google Shape;4225;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6" name="Google Shape;4226;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7" name="Google Shape;4227;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8" name="Google Shape;4228;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9" name="Google Shape;4229;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0" name="Google Shape;4230;p36"/>
            <p:cNvGrpSpPr/>
            <p:nvPr/>
          </p:nvGrpSpPr>
          <p:grpSpPr>
            <a:xfrm>
              <a:off x="1358728" y="3489522"/>
              <a:ext cx="139138" cy="127771"/>
              <a:chOff x="585175" y="1520600"/>
              <a:chExt cx="54425" cy="49975"/>
            </a:xfrm>
          </p:grpSpPr>
          <p:sp>
            <p:nvSpPr>
              <p:cNvPr id="4231" name="Google Shape;4231;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2" name="Google Shape;4232;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3" name="Google Shape;4233;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4" name="Google Shape;4234;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5" name="Google Shape;4235;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6" name="Google Shape;4236;p36"/>
            <p:cNvGrpSpPr/>
            <p:nvPr/>
          </p:nvGrpSpPr>
          <p:grpSpPr>
            <a:xfrm>
              <a:off x="5493153" y="4603497"/>
              <a:ext cx="139138" cy="127771"/>
              <a:chOff x="585175" y="1520600"/>
              <a:chExt cx="54425" cy="49975"/>
            </a:xfrm>
          </p:grpSpPr>
          <p:sp>
            <p:nvSpPr>
              <p:cNvPr id="4237" name="Google Shape;4237;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8" name="Google Shape;4238;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9" name="Google Shape;4239;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0" name="Google Shape;4240;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1" name="Google Shape;4241;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42" name="Google Shape;4242;p36"/>
            <p:cNvGrpSpPr/>
            <p:nvPr/>
          </p:nvGrpSpPr>
          <p:grpSpPr>
            <a:xfrm>
              <a:off x="4322328" y="2745422"/>
              <a:ext cx="139138" cy="127771"/>
              <a:chOff x="585175" y="1520600"/>
              <a:chExt cx="54425" cy="49975"/>
            </a:xfrm>
          </p:grpSpPr>
          <p:sp>
            <p:nvSpPr>
              <p:cNvPr id="4243" name="Google Shape;4243;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4" name="Google Shape;4244;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5" name="Google Shape;4245;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6" name="Google Shape;4246;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7" name="Google Shape;4247;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48" name="Google Shape;4248;p36"/>
            <p:cNvGrpSpPr/>
            <p:nvPr/>
          </p:nvGrpSpPr>
          <p:grpSpPr>
            <a:xfrm>
              <a:off x="5913728" y="2873197"/>
              <a:ext cx="139138" cy="127771"/>
              <a:chOff x="585175" y="1520600"/>
              <a:chExt cx="54425" cy="49975"/>
            </a:xfrm>
          </p:grpSpPr>
          <p:sp>
            <p:nvSpPr>
              <p:cNvPr id="4249" name="Google Shape;4249;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0" name="Google Shape;4250;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1" name="Google Shape;4251;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2" name="Google Shape;4252;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3" name="Google Shape;4253;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54" name="Google Shape;4254;p36"/>
            <p:cNvSpPr/>
            <p:nvPr/>
          </p:nvSpPr>
          <p:spPr>
            <a:xfrm>
              <a:off x="7631394" y="4211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5" name="Google Shape;4255;p36"/>
            <p:cNvSpPr/>
            <p:nvPr/>
          </p:nvSpPr>
          <p:spPr>
            <a:xfrm>
              <a:off x="8239819" y="39001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6" name="Google Shape;4256;p36"/>
            <p:cNvSpPr/>
            <p:nvPr/>
          </p:nvSpPr>
          <p:spPr>
            <a:xfrm>
              <a:off x="8519794" y="2633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7" name="Google Shape;4257;p36"/>
            <p:cNvSpPr/>
            <p:nvPr/>
          </p:nvSpPr>
          <p:spPr>
            <a:xfrm>
              <a:off x="8653419" y="1908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8" name="Google Shape;4258;p36"/>
            <p:cNvSpPr/>
            <p:nvPr/>
          </p:nvSpPr>
          <p:spPr>
            <a:xfrm>
              <a:off x="8340594" y="20869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9" name="Google Shape;4259;p36"/>
            <p:cNvSpPr/>
            <p:nvPr/>
          </p:nvSpPr>
          <p:spPr>
            <a:xfrm>
              <a:off x="8392794" y="13869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0" name="Google Shape;4260;p36"/>
            <p:cNvSpPr/>
            <p:nvPr/>
          </p:nvSpPr>
          <p:spPr>
            <a:xfrm>
              <a:off x="7940007" y="6176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1" name="Google Shape;4261;p36"/>
            <p:cNvSpPr/>
            <p:nvPr/>
          </p:nvSpPr>
          <p:spPr>
            <a:xfrm>
              <a:off x="7844557" y="1116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2" name="Google Shape;4262;p36"/>
            <p:cNvSpPr/>
            <p:nvPr/>
          </p:nvSpPr>
          <p:spPr>
            <a:xfrm>
              <a:off x="5763757" y="712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3" name="Google Shape;4263;p36"/>
            <p:cNvSpPr/>
            <p:nvPr/>
          </p:nvSpPr>
          <p:spPr>
            <a:xfrm>
              <a:off x="5191057" y="9549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4" name="Google Shape;4264;p36"/>
            <p:cNvSpPr/>
            <p:nvPr/>
          </p:nvSpPr>
          <p:spPr>
            <a:xfrm>
              <a:off x="5191057" y="539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5" name="Google Shape;4265;p36"/>
            <p:cNvSpPr/>
            <p:nvPr/>
          </p:nvSpPr>
          <p:spPr>
            <a:xfrm>
              <a:off x="3975682" y="7751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6" name="Google Shape;4266;p36"/>
            <p:cNvSpPr/>
            <p:nvPr/>
          </p:nvSpPr>
          <p:spPr>
            <a:xfrm>
              <a:off x="2893932" y="8598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7" name="Google Shape;4267;p36"/>
            <p:cNvSpPr/>
            <p:nvPr/>
          </p:nvSpPr>
          <p:spPr>
            <a:xfrm>
              <a:off x="2626657" y="6503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8" name="Google Shape;4268;p36"/>
            <p:cNvSpPr/>
            <p:nvPr/>
          </p:nvSpPr>
          <p:spPr>
            <a:xfrm>
              <a:off x="2251232" y="954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9" name="Google Shape;4269;p36"/>
            <p:cNvSpPr/>
            <p:nvPr/>
          </p:nvSpPr>
          <p:spPr>
            <a:xfrm>
              <a:off x="1425507" y="775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0" name="Google Shape;4270;p36"/>
            <p:cNvSpPr/>
            <p:nvPr/>
          </p:nvSpPr>
          <p:spPr>
            <a:xfrm>
              <a:off x="590932" y="1083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1" name="Google Shape;4271;p36"/>
            <p:cNvSpPr/>
            <p:nvPr/>
          </p:nvSpPr>
          <p:spPr>
            <a:xfrm>
              <a:off x="861382" y="1503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2" name="Google Shape;4272;p36"/>
            <p:cNvSpPr/>
            <p:nvPr/>
          </p:nvSpPr>
          <p:spPr>
            <a:xfrm>
              <a:off x="988632" y="680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3" name="Google Shape;4273;p36"/>
            <p:cNvSpPr/>
            <p:nvPr/>
          </p:nvSpPr>
          <p:spPr>
            <a:xfrm>
              <a:off x="389382" y="190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4" name="Google Shape;4274;p36"/>
            <p:cNvSpPr/>
            <p:nvPr/>
          </p:nvSpPr>
          <p:spPr>
            <a:xfrm>
              <a:off x="653332" y="2745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5" name="Google Shape;4275;p36"/>
            <p:cNvSpPr/>
            <p:nvPr/>
          </p:nvSpPr>
          <p:spPr>
            <a:xfrm>
              <a:off x="1435482" y="2996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6" name="Google Shape;4276;p36"/>
            <p:cNvSpPr/>
            <p:nvPr/>
          </p:nvSpPr>
          <p:spPr>
            <a:xfrm>
              <a:off x="1021882" y="3454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7" name="Google Shape;4277;p36"/>
            <p:cNvSpPr/>
            <p:nvPr/>
          </p:nvSpPr>
          <p:spPr>
            <a:xfrm>
              <a:off x="988632" y="29338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8" name="Google Shape;4278;p36"/>
            <p:cNvSpPr/>
            <p:nvPr/>
          </p:nvSpPr>
          <p:spPr>
            <a:xfrm>
              <a:off x="451782" y="3454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9" name="Google Shape;4279;p36"/>
            <p:cNvSpPr/>
            <p:nvPr/>
          </p:nvSpPr>
          <p:spPr>
            <a:xfrm>
              <a:off x="1835982" y="4001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0" name="Google Shape;4280;p36"/>
            <p:cNvSpPr/>
            <p:nvPr/>
          </p:nvSpPr>
          <p:spPr>
            <a:xfrm>
              <a:off x="1106757" y="4636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1" name="Google Shape;4281;p36"/>
            <p:cNvSpPr/>
            <p:nvPr/>
          </p:nvSpPr>
          <p:spPr>
            <a:xfrm>
              <a:off x="5096532" y="44580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2" name="Google Shape;4282;p36"/>
            <p:cNvSpPr/>
            <p:nvPr/>
          </p:nvSpPr>
          <p:spPr>
            <a:xfrm>
              <a:off x="4702007" y="2606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3" name="Google Shape;4283;p36"/>
            <p:cNvSpPr/>
            <p:nvPr/>
          </p:nvSpPr>
          <p:spPr>
            <a:xfrm>
              <a:off x="4509607" y="31395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4" name="Google Shape;4284;p36"/>
            <p:cNvSpPr/>
            <p:nvPr/>
          </p:nvSpPr>
          <p:spPr>
            <a:xfrm>
              <a:off x="3913282" y="29058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5" name="Google Shape;4285;p36"/>
            <p:cNvSpPr/>
            <p:nvPr/>
          </p:nvSpPr>
          <p:spPr>
            <a:xfrm>
              <a:off x="5454807" y="2876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6" name="Google Shape;4286;p36"/>
            <p:cNvSpPr/>
            <p:nvPr/>
          </p:nvSpPr>
          <p:spPr>
            <a:xfrm>
              <a:off x="6466582" y="33037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7" name="Google Shape;4287;p36"/>
            <p:cNvSpPr/>
            <p:nvPr/>
          </p:nvSpPr>
          <p:spPr>
            <a:xfrm>
              <a:off x="5701357" y="25029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713030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userDrawn="1">
  <p:cSld name="Title only">
    <p:bg>
      <p:bgPr>
        <a:solidFill>
          <a:schemeClr val="accent4"/>
        </a:solidFill>
        <a:effectLst/>
      </p:bgPr>
    </p:bg>
    <p:spTree>
      <p:nvGrpSpPr>
        <p:cNvPr id="1" name="Shape 662"/>
        <p:cNvGrpSpPr/>
        <p:nvPr/>
      </p:nvGrpSpPr>
      <p:grpSpPr>
        <a:xfrm>
          <a:off x="0" y="0"/>
          <a:ext cx="0" cy="0"/>
          <a:chOff x="0" y="0"/>
          <a:chExt cx="0" cy="0"/>
        </a:xfrm>
      </p:grpSpPr>
      <p:sp>
        <p:nvSpPr>
          <p:cNvPr id="663" name="Google Shape;663;p6"/>
          <p:cNvSpPr/>
          <p:nvPr/>
        </p:nvSpPr>
        <p:spPr>
          <a:xfrm>
            <a:off x="365201" y="356000"/>
            <a:ext cx="11461600" cy="6146000"/>
          </a:xfrm>
          <a:prstGeom prst="rect">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9" name="Google Shape;669;p6"/>
          <p:cNvSpPr/>
          <p:nvPr/>
        </p:nvSpPr>
        <p:spPr>
          <a:xfrm rot="10800000" flipH="1">
            <a:off x="3256824" y="6251668"/>
            <a:ext cx="228300" cy="250333"/>
          </a:xfrm>
          <a:custGeom>
            <a:avLst/>
            <a:gdLst/>
            <a:ahLst/>
            <a:cxnLst/>
            <a:rect l="l" t="t" r="r" b="b"/>
            <a:pathLst>
              <a:path w="6849" h="7510" extrusionOk="0">
                <a:moveTo>
                  <a:pt x="3425" y="0"/>
                </a:moveTo>
                <a:lnTo>
                  <a:pt x="2494" y="2945"/>
                </a:lnTo>
                <a:lnTo>
                  <a:pt x="1" y="2945"/>
                </a:lnTo>
                <a:lnTo>
                  <a:pt x="2016" y="4455"/>
                </a:lnTo>
                <a:lnTo>
                  <a:pt x="2016" y="4455"/>
                </a:lnTo>
                <a:lnTo>
                  <a:pt x="1051" y="7510"/>
                </a:lnTo>
                <a:lnTo>
                  <a:pt x="3510" y="5573"/>
                </a:lnTo>
                <a:lnTo>
                  <a:pt x="3510" y="5573"/>
                </a:lnTo>
                <a:lnTo>
                  <a:pt x="6095" y="7510"/>
                </a:lnTo>
                <a:lnTo>
                  <a:pt x="4992" y="4407"/>
                </a:lnTo>
                <a:lnTo>
                  <a:pt x="4992" y="4407"/>
                </a:lnTo>
                <a:lnTo>
                  <a:pt x="6848" y="2945"/>
                </a:lnTo>
                <a:lnTo>
                  <a:pt x="4472" y="2945"/>
                </a:lnTo>
                <a:lnTo>
                  <a:pt x="3425" y="0"/>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72" name="Google Shape;672;p6"/>
          <p:cNvSpPr/>
          <p:nvPr/>
        </p:nvSpPr>
        <p:spPr>
          <a:xfrm rot="10800000" flipH="1">
            <a:off x="1854356" y="5969852"/>
            <a:ext cx="164400" cy="127100"/>
          </a:xfrm>
          <a:custGeom>
            <a:avLst/>
            <a:gdLst/>
            <a:ahLst/>
            <a:cxnLst/>
            <a:rect l="l" t="t" r="r" b="b"/>
            <a:pathLst>
              <a:path w="4932" h="3813" extrusionOk="0">
                <a:moveTo>
                  <a:pt x="2466" y="0"/>
                </a:moveTo>
                <a:cubicBezTo>
                  <a:pt x="1" y="0"/>
                  <a:pt x="1" y="3812"/>
                  <a:pt x="2466" y="3812"/>
                </a:cubicBezTo>
                <a:cubicBezTo>
                  <a:pt x="4931" y="3812"/>
                  <a:pt x="4931" y="0"/>
                  <a:pt x="2466" y="0"/>
                </a:cubicBezTo>
                <a:close/>
              </a:path>
            </a:pathLst>
          </a:cu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78" name="Google Shape;678;p6"/>
          <p:cNvSpPr/>
          <p:nvPr/>
        </p:nvSpPr>
        <p:spPr>
          <a:xfrm rot="10800000" flipH="1">
            <a:off x="8810240" y="6034668"/>
            <a:ext cx="120233" cy="95133"/>
          </a:xfrm>
          <a:custGeom>
            <a:avLst/>
            <a:gdLst/>
            <a:ahLst/>
            <a:cxnLst/>
            <a:rect l="l" t="t" r="r" b="b"/>
            <a:pathLst>
              <a:path w="3607" h="2854" extrusionOk="0">
                <a:moveTo>
                  <a:pt x="1803" y="0"/>
                </a:moveTo>
                <a:cubicBezTo>
                  <a:pt x="0" y="0"/>
                  <a:pt x="0" y="2853"/>
                  <a:pt x="1803" y="2853"/>
                </a:cubicBezTo>
                <a:cubicBezTo>
                  <a:pt x="3606" y="2853"/>
                  <a:pt x="3606" y="0"/>
                  <a:pt x="1803" y="0"/>
                </a:cubicBezTo>
                <a:close/>
              </a:path>
            </a:pathLst>
          </a:cu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985936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FFFFFF"/>
        </a:solidFill>
        <a:effectLst/>
      </p:bgPr>
    </p:bg>
    <p:spTree>
      <p:nvGrpSpPr>
        <p:cNvPr id="1" name="Shape 420"/>
        <p:cNvGrpSpPr/>
        <p:nvPr/>
      </p:nvGrpSpPr>
      <p:grpSpPr>
        <a:xfrm>
          <a:off x="0" y="0"/>
          <a:ext cx="0" cy="0"/>
          <a:chOff x="0" y="0"/>
          <a:chExt cx="0" cy="0"/>
        </a:xfrm>
      </p:grpSpPr>
      <p:sp>
        <p:nvSpPr>
          <p:cNvPr id="421" name="Google Shape;421;p3"/>
          <p:cNvSpPr/>
          <p:nvPr/>
        </p:nvSpPr>
        <p:spPr>
          <a:xfrm>
            <a:off x="365201" y="356000"/>
            <a:ext cx="11461600" cy="6146000"/>
          </a:xfrm>
          <a:prstGeom prst="rect">
            <a:avLst/>
          </a:pr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2" name="Google Shape;422;p3"/>
          <p:cNvSpPr/>
          <p:nvPr/>
        </p:nvSpPr>
        <p:spPr>
          <a:xfrm flipH="1">
            <a:off x="11361185" y="1033234"/>
            <a:ext cx="317300" cy="349267"/>
          </a:xfrm>
          <a:custGeom>
            <a:avLst/>
            <a:gdLst/>
            <a:ahLst/>
            <a:cxnLst/>
            <a:rect l="l" t="t" r="r" b="b"/>
            <a:pathLst>
              <a:path w="9519" h="10478" extrusionOk="0">
                <a:moveTo>
                  <a:pt x="4862" y="1"/>
                </a:moveTo>
                <a:lnTo>
                  <a:pt x="3375" y="4087"/>
                </a:lnTo>
                <a:lnTo>
                  <a:pt x="0" y="4087"/>
                </a:lnTo>
                <a:lnTo>
                  <a:pt x="2614" y="6178"/>
                </a:lnTo>
                <a:lnTo>
                  <a:pt x="2614" y="6178"/>
                </a:lnTo>
                <a:lnTo>
                  <a:pt x="1050" y="10478"/>
                </a:lnTo>
                <a:lnTo>
                  <a:pt x="4620" y="7783"/>
                </a:lnTo>
                <a:lnTo>
                  <a:pt x="4620" y="7783"/>
                </a:lnTo>
                <a:lnTo>
                  <a:pt x="7989" y="10478"/>
                </a:lnTo>
                <a:lnTo>
                  <a:pt x="7989" y="10478"/>
                </a:lnTo>
                <a:lnTo>
                  <a:pt x="6713" y="6204"/>
                </a:lnTo>
                <a:lnTo>
                  <a:pt x="9518" y="4087"/>
                </a:lnTo>
                <a:lnTo>
                  <a:pt x="6081" y="4087"/>
                </a:lnTo>
                <a:lnTo>
                  <a:pt x="4862" y="1"/>
                </a:ln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3" name="Google Shape;423;p3"/>
          <p:cNvSpPr/>
          <p:nvPr/>
        </p:nvSpPr>
        <p:spPr>
          <a:xfrm flipH="1">
            <a:off x="11911201" y="1778134"/>
            <a:ext cx="165134" cy="127100"/>
          </a:xfrm>
          <a:custGeom>
            <a:avLst/>
            <a:gdLst/>
            <a:ahLst/>
            <a:cxnLst/>
            <a:rect l="l" t="t" r="r" b="b"/>
            <a:pathLst>
              <a:path w="4954" h="3813" extrusionOk="0">
                <a:moveTo>
                  <a:pt x="2488" y="0"/>
                </a:moveTo>
                <a:cubicBezTo>
                  <a:pt x="0" y="0"/>
                  <a:pt x="0" y="3812"/>
                  <a:pt x="2488" y="3812"/>
                </a:cubicBezTo>
                <a:cubicBezTo>
                  <a:pt x="4953" y="3812"/>
                  <a:pt x="4953" y="0"/>
                  <a:pt x="2488"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4" name="Google Shape;424;p3"/>
          <p:cNvSpPr/>
          <p:nvPr/>
        </p:nvSpPr>
        <p:spPr>
          <a:xfrm flipH="1">
            <a:off x="9163784" y="345501"/>
            <a:ext cx="228267" cy="251100"/>
          </a:xfrm>
          <a:custGeom>
            <a:avLst/>
            <a:gdLst/>
            <a:ahLst/>
            <a:cxnLst/>
            <a:rect l="l" t="t" r="r" b="b"/>
            <a:pathLst>
              <a:path w="6848" h="7533" extrusionOk="0">
                <a:moveTo>
                  <a:pt x="3424" y="0"/>
                </a:moveTo>
                <a:lnTo>
                  <a:pt x="2386" y="2928"/>
                </a:lnTo>
                <a:lnTo>
                  <a:pt x="2386" y="2928"/>
                </a:lnTo>
                <a:lnTo>
                  <a:pt x="0" y="2968"/>
                </a:lnTo>
                <a:lnTo>
                  <a:pt x="1854" y="4428"/>
                </a:lnTo>
                <a:lnTo>
                  <a:pt x="754" y="7533"/>
                </a:lnTo>
                <a:lnTo>
                  <a:pt x="3308" y="5572"/>
                </a:lnTo>
                <a:lnTo>
                  <a:pt x="5798" y="7533"/>
                </a:lnTo>
                <a:lnTo>
                  <a:pt x="5798" y="7533"/>
                </a:lnTo>
                <a:lnTo>
                  <a:pt x="4815" y="4414"/>
                </a:lnTo>
                <a:lnTo>
                  <a:pt x="6848" y="2854"/>
                </a:lnTo>
                <a:lnTo>
                  <a:pt x="6848" y="2854"/>
                </a:lnTo>
                <a:lnTo>
                  <a:pt x="4337" y="2895"/>
                </a:lnTo>
                <a:lnTo>
                  <a:pt x="4337" y="2895"/>
                </a:lnTo>
                <a:lnTo>
                  <a:pt x="3424" y="0"/>
                </a:ln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5" name="Google Shape;425;p3"/>
          <p:cNvSpPr/>
          <p:nvPr/>
        </p:nvSpPr>
        <p:spPr>
          <a:xfrm flipH="1">
            <a:off x="7474318" y="791200"/>
            <a:ext cx="228300" cy="253400"/>
          </a:xfrm>
          <a:custGeom>
            <a:avLst/>
            <a:gdLst/>
            <a:ahLst/>
            <a:cxnLst/>
            <a:rect l="l" t="t" r="r" b="b"/>
            <a:pathLst>
              <a:path w="6849" h="7602" extrusionOk="0">
                <a:moveTo>
                  <a:pt x="3425" y="1"/>
                </a:moveTo>
                <a:lnTo>
                  <a:pt x="2494" y="2945"/>
                </a:lnTo>
                <a:lnTo>
                  <a:pt x="1" y="2945"/>
                </a:lnTo>
                <a:lnTo>
                  <a:pt x="2009" y="4480"/>
                </a:lnTo>
                <a:lnTo>
                  <a:pt x="1051" y="7510"/>
                </a:lnTo>
                <a:lnTo>
                  <a:pt x="3476" y="5601"/>
                </a:lnTo>
                <a:lnTo>
                  <a:pt x="6095" y="7602"/>
                </a:lnTo>
                <a:lnTo>
                  <a:pt x="4977" y="4419"/>
                </a:lnTo>
                <a:lnTo>
                  <a:pt x="6848" y="2945"/>
                </a:lnTo>
                <a:lnTo>
                  <a:pt x="4459" y="2945"/>
                </a:lnTo>
                <a:lnTo>
                  <a:pt x="3425" y="1"/>
                </a:ln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6" name="Google Shape;426;p3"/>
          <p:cNvSpPr/>
          <p:nvPr/>
        </p:nvSpPr>
        <p:spPr>
          <a:xfrm flipH="1">
            <a:off x="2989383" y="1382501"/>
            <a:ext cx="228267" cy="251100"/>
          </a:xfrm>
          <a:custGeom>
            <a:avLst/>
            <a:gdLst/>
            <a:ahLst/>
            <a:cxnLst/>
            <a:rect l="l" t="t" r="r" b="b"/>
            <a:pathLst>
              <a:path w="6848" h="7533" extrusionOk="0">
                <a:moveTo>
                  <a:pt x="3424" y="0"/>
                </a:moveTo>
                <a:lnTo>
                  <a:pt x="2386" y="2928"/>
                </a:lnTo>
                <a:lnTo>
                  <a:pt x="2386" y="2928"/>
                </a:lnTo>
                <a:lnTo>
                  <a:pt x="0" y="2968"/>
                </a:lnTo>
                <a:lnTo>
                  <a:pt x="1854" y="4428"/>
                </a:lnTo>
                <a:lnTo>
                  <a:pt x="754" y="7533"/>
                </a:lnTo>
                <a:lnTo>
                  <a:pt x="3308" y="5572"/>
                </a:lnTo>
                <a:lnTo>
                  <a:pt x="5798" y="7533"/>
                </a:lnTo>
                <a:lnTo>
                  <a:pt x="5798" y="7533"/>
                </a:lnTo>
                <a:lnTo>
                  <a:pt x="4815" y="4414"/>
                </a:lnTo>
                <a:lnTo>
                  <a:pt x="6848" y="2854"/>
                </a:lnTo>
                <a:lnTo>
                  <a:pt x="6848" y="2854"/>
                </a:lnTo>
                <a:lnTo>
                  <a:pt x="4337" y="2895"/>
                </a:lnTo>
                <a:lnTo>
                  <a:pt x="4337" y="2895"/>
                </a:lnTo>
                <a:lnTo>
                  <a:pt x="3424" y="0"/>
                </a:ln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7" name="Google Shape;427;p3"/>
          <p:cNvSpPr/>
          <p:nvPr/>
        </p:nvSpPr>
        <p:spPr>
          <a:xfrm flipH="1">
            <a:off x="764985" y="1281533"/>
            <a:ext cx="228300" cy="253400"/>
          </a:xfrm>
          <a:custGeom>
            <a:avLst/>
            <a:gdLst/>
            <a:ahLst/>
            <a:cxnLst/>
            <a:rect l="l" t="t" r="r" b="b"/>
            <a:pathLst>
              <a:path w="6849" h="7602" extrusionOk="0">
                <a:moveTo>
                  <a:pt x="3425" y="1"/>
                </a:moveTo>
                <a:lnTo>
                  <a:pt x="2494" y="2945"/>
                </a:lnTo>
                <a:lnTo>
                  <a:pt x="1" y="2945"/>
                </a:lnTo>
                <a:lnTo>
                  <a:pt x="2009" y="4480"/>
                </a:lnTo>
                <a:lnTo>
                  <a:pt x="1051" y="7510"/>
                </a:lnTo>
                <a:lnTo>
                  <a:pt x="3476" y="5601"/>
                </a:lnTo>
                <a:lnTo>
                  <a:pt x="6095" y="7602"/>
                </a:lnTo>
                <a:lnTo>
                  <a:pt x="4977" y="4419"/>
                </a:lnTo>
                <a:lnTo>
                  <a:pt x="6848" y="2945"/>
                </a:lnTo>
                <a:lnTo>
                  <a:pt x="4459" y="2945"/>
                </a:lnTo>
                <a:lnTo>
                  <a:pt x="3425" y="1"/>
                </a:ln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8" name="Google Shape;428;p3"/>
          <p:cNvSpPr/>
          <p:nvPr/>
        </p:nvSpPr>
        <p:spPr>
          <a:xfrm flipH="1">
            <a:off x="233951" y="791202"/>
            <a:ext cx="82200" cy="63967"/>
          </a:xfrm>
          <a:custGeom>
            <a:avLst/>
            <a:gdLst/>
            <a:ahLst/>
            <a:cxnLst/>
            <a:rect l="l" t="t" r="r" b="b"/>
            <a:pathLst>
              <a:path w="2466" h="1919" extrusionOk="0">
                <a:moveTo>
                  <a:pt x="1233" y="1"/>
                </a:moveTo>
                <a:cubicBezTo>
                  <a:pt x="0" y="1"/>
                  <a:pt x="0" y="1918"/>
                  <a:pt x="1233" y="1918"/>
                </a:cubicBezTo>
                <a:cubicBezTo>
                  <a:pt x="2465" y="1918"/>
                  <a:pt x="2465" y="1"/>
                  <a:pt x="1233" y="1"/>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3"/>
          <p:cNvSpPr/>
          <p:nvPr/>
        </p:nvSpPr>
        <p:spPr>
          <a:xfrm rot="10800000">
            <a:off x="4629884" y="6141601"/>
            <a:ext cx="228267" cy="251100"/>
          </a:xfrm>
          <a:custGeom>
            <a:avLst/>
            <a:gdLst/>
            <a:ahLst/>
            <a:cxnLst/>
            <a:rect l="l" t="t" r="r" b="b"/>
            <a:pathLst>
              <a:path w="6848" h="7533" extrusionOk="0">
                <a:moveTo>
                  <a:pt x="3424" y="0"/>
                </a:moveTo>
                <a:lnTo>
                  <a:pt x="2386" y="2928"/>
                </a:lnTo>
                <a:lnTo>
                  <a:pt x="2386" y="2928"/>
                </a:lnTo>
                <a:lnTo>
                  <a:pt x="0" y="2968"/>
                </a:lnTo>
                <a:lnTo>
                  <a:pt x="1854" y="4428"/>
                </a:lnTo>
                <a:lnTo>
                  <a:pt x="754" y="7533"/>
                </a:lnTo>
                <a:lnTo>
                  <a:pt x="3308" y="5572"/>
                </a:lnTo>
                <a:lnTo>
                  <a:pt x="5798" y="7533"/>
                </a:lnTo>
                <a:lnTo>
                  <a:pt x="5798" y="7533"/>
                </a:lnTo>
                <a:lnTo>
                  <a:pt x="4815" y="4414"/>
                </a:lnTo>
                <a:lnTo>
                  <a:pt x="6848" y="2854"/>
                </a:lnTo>
                <a:lnTo>
                  <a:pt x="6848" y="2854"/>
                </a:lnTo>
                <a:lnTo>
                  <a:pt x="4337" y="2895"/>
                </a:lnTo>
                <a:lnTo>
                  <a:pt x="4337" y="2895"/>
                </a:lnTo>
                <a:lnTo>
                  <a:pt x="3424" y="0"/>
                </a:ln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0" name="Google Shape;430;p3"/>
          <p:cNvSpPr/>
          <p:nvPr/>
        </p:nvSpPr>
        <p:spPr>
          <a:xfrm rot="10800000">
            <a:off x="2285985" y="5252367"/>
            <a:ext cx="228300" cy="253400"/>
          </a:xfrm>
          <a:custGeom>
            <a:avLst/>
            <a:gdLst/>
            <a:ahLst/>
            <a:cxnLst/>
            <a:rect l="l" t="t" r="r" b="b"/>
            <a:pathLst>
              <a:path w="6849" h="7602" extrusionOk="0">
                <a:moveTo>
                  <a:pt x="3425" y="1"/>
                </a:moveTo>
                <a:lnTo>
                  <a:pt x="2494" y="2945"/>
                </a:lnTo>
                <a:lnTo>
                  <a:pt x="1" y="2945"/>
                </a:lnTo>
                <a:lnTo>
                  <a:pt x="2009" y="4480"/>
                </a:lnTo>
                <a:lnTo>
                  <a:pt x="1051" y="7510"/>
                </a:lnTo>
                <a:lnTo>
                  <a:pt x="3476" y="5601"/>
                </a:lnTo>
                <a:lnTo>
                  <a:pt x="6095" y="7602"/>
                </a:lnTo>
                <a:lnTo>
                  <a:pt x="4977" y="4419"/>
                </a:lnTo>
                <a:lnTo>
                  <a:pt x="6848" y="2945"/>
                </a:lnTo>
                <a:lnTo>
                  <a:pt x="4459" y="2945"/>
                </a:lnTo>
                <a:lnTo>
                  <a:pt x="3425" y="1"/>
                </a:ln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1" name="Google Shape;431;p3"/>
          <p:cNvSpPr txBox="1">
            <a:spLocks noGrp="1"/>
          </p:cNvSpPr>
          <p:nvPr>
            <p:ph type="title"/>
          </p:nvPr>
        </p:nvSpPr>
        <p:spPr>
          <a:xfrm>
            <a:off x="2082800" y="2833367"/>
            <a:ext cx="60580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384"/>
            </a:lvl1pPr>
            <a:lvl2pPr lvl="1" algn="ctr">
              <a:spcBef>
                <a:spcPts val="0"/>
              </a:spcBef>
              <a:spcAft>
                <a:spcPts val="0"/>
              </a:spcAft>
              <a:buSzPts val="3600"/>
              <a:buNone/>
              <a:defRPr sz="4788"/>
            </a:lvl2pPr>
            <a:lvl3pPr lvl="2" algn="ctr">
              <a:spcBef>
                <a:spcPts val="0"/>
              </a:spcBef>
              <a:spcAft>
                <a:spcPts val="0"/>
              </a:spcAft>
              <a:buSzPts val="3600"/>
              <a:buNone/>
              <a:defRPr sz="4788"/>
            </a:lvl3pPr>
            <a:lvl4pPr lvl="3" algn="ctr">
              <a:spcBef>
                <a:spcPts val="0"/>
              </a:spcBef>
              <a:spcAft>
                <a:spcPts val="0"/>
              </a:spcAft>
              <a:buSzPts val="3600"/>
              <a:buNone/>
              <a:defRPr sz="4788"/>
            </a:lvl4pPr>
            <a:lvl5pPr lvl="4" algn="ctr">
              <a:spcBef>
                <a:spcPts val="0"/>
              </a:spcBef>
              <a:spcAft>
                <a:spcPts val="0"/>
              </a:spcAft>
              <a:buSzPts val="3600"/>
              <a:buNone/>
              <a:defRPr sz="4788"/>
            </a:lvl5pPr>
            <a:lvl6pPr lvl="5" algn="ctr">
              <a:spcBef>
                <a:spcPts val="0"/>
              </a:spcBef>
              <a:spcAft>
                <a:spcPts val="0"/>
              </a:spcAft>
              <a:buSzPts val="3600"/>
              <a:buNone/>
              <a:defRPr sz="4788"/>
            </a:lvl6pPr>
            <a:lvl7pPr lvl="6" algn="ctr">
              <a:spcBef>
                <a:spcPts val="0"/>
              </a:spcBef>
              <a:spcAft>
                <a:spcPts val="0"/>
              </a:spcAft>
              <a:buSzPts val="3600"/>
              <a:buNone/>
              <a:defRPr sz="4788"/>
            </a:lvl7pPr>
            <a:lvl8pPr lvl="7" algn="ctr">
              <a:spcBef>
                <a:spcPts val="0"/>
              </a:spcBef>
              <a:spcAft>
                <a:spcPts val="0"/>
              </a:spcAft>
              <a:buSzPts val="3600"/>
              <a:buNone/>
              <a:defRPr sz="4788"/>
            </a:lvl8pPr>
            <a:lvl9pPr lvl="8" algn="ctr">
              <a:spcBef>
                <a:spcPts val="0"/>
              </a:spcBef>
              <a:spcAft>
                <a:spcPts val="0"/>
              </a:spcAft>
              <a:buSzPts val="3600"/>
              <a:buNone/>
              <a:defRPr sz="4788"/>
            </a:lvl9pPr>
          </a:lstStyle>
          <a:p>
            <a:endParaRPr/>
          </a:p>
        </p:txBody>
      </p:sp>
      <p:sp>
        <p:nvSpPr>
          <p:cNvPr id="432" name="Google Shape;432;p3"/>
          <p:cNvSpPr txBox="1">
            <a:spLocks noGrp="1"/>
          </p:cNvSpPr>
          <p:nvPr>
            <p:ph type="subTitle" idx="1"/>
          </p:nvPr>
        </p:nvSpPr>
        <p:spPr>
          <a:xfrm>
            <a:off x="2082800" y="4084067"/>
            <a:ext cx="4724400" cy="800000"/>
          </a:xfrm>
          <a:prstGeom prst="rect">
            <a:avLst/>
          </a:prstGeom>
        </p:spPr>
        <p:txBody>
          <a:bodyPr spcFirstLastPara="1" wrap="square" lIns="91425" tIns="91425" rIns="91425" bIns="91425" anchor="t" anchorCtr="0">
            <a:noAutofit/>
          </a:bodyPr>
          <a:lstStyle>
            <a:lvl1pPr lvl="0">
              <a:spcBef>
                <a:spcPts val="0"/>
              </a:spcBef>
              <a:spcAft>
                <a:spcPts val="0"/>
              </a:spcAft>
              <a:buSzPts val="1800"/>
              <a:buFont typeface="Ubuntu"/>
              <a:buNone/>
              <a:defRPr sz="3192">
                <a:solidFill>
                  <a:schemeClr val="accent4"/>
                </a:solidFill>
                <a:latin typeface="Satisfy"/>
                <a:ea typeface="Satisfy"/>
                <a:cs typeface="Satisfy"/>
                <a:sym typeface="Satisfy"/>
              </a:defRPr>
            </a:lvl1pPr>
            <a:lvl2pPr lvl="1">
              <a:spcBef>
                <a:spcPts val="2128"/>
              </a:spcBef>
              <a:spcAft>
                <a:spcPts val="0"/>
              </a:spcAft>
              <a:buSzPts val="1400"/>
              <a:buNone/>
              <a:defRPr/>
            </a:lvl2pPr>
            <a:lvl3pPr lvl="2">
              <a:spcBef>
                <a:spcPts val="2128"/>
              </a:spcBef>
              <a:spcAft>
                <a:spcPts val="0"/>
              </a:spcAft>
              <a:buSzPts val="1400"/>
              <a:buNone/>
              <a:defRPr/>
            </a:lvl3pPr>
            <a:lvl4pPr lvl="3">
              <a:spcBef>
                <a:spcPts val="2128"/>
              </a:spcBef>
              <a:spcAft>
                <a:spcPts val="0"/>
              </a:spcAft>
              <a:buSzPts val="1400"/>
              <a:buNone/>
              <a:defRPr/>
            </a:lvl4pPr>
            <a:lvl5pPr lvl="4">
              <a:spcBef>
                <a:spcPts val="2128"/>
              </a:spcBef>
              <a:spcAft>
                <a:spcPts val="0"/>
              </a:spcAft>
              <a:buSzPts val="1400"/>
              <a:buNone/>
              <a:defRPr/>
            </a:lvl5pPr>
            <a:lvl6pPr lvl="5">
              <a:spcBef>
                <a:spcPts val="2128"/>
              </a:spcBef>
              <a:spcAft>
                <a:spcPts val="0"/>
              </a:spcAft>
              <a:buSzPts val="1400"/>
              <a:buNone/>
              <a:defRPr/>
            </a:lvl6pPr>
            <a:lvl7pPr lvl="6">
              <a:spcBef>
                <a:spcPts val="2128"/>
              </a:spcBef>
              <a:spcAft>
                <a:spcPts val="0"/>
              </a:spcAft>
              <a:buSzPts val="1400"/>
              <a:buNone/>
              <a:defRPr/>
            </a:lvl7pPr>
            <a:lvl8pPr lvl="7">
              <a:spcBef>
                <a:spcPts val="2128"/>
              </a:spcBef>
              <a:spcAft>
                <a:spcPts val="0"/>
              </a:spcAft>
              <a:buSzPts val="1400"/>
              <a:buNone/>
              <a:defRPr/>
            </a:lvl8pPr>
            <a:lvl9pPr lvl="8">
              <a:spcBef>
                <a:spcPts val="2128"/>
              </a:spcBef>
              <a:spcAft>
                <a:spcPts val="2128"/>
              </a:spcAft>
              <a:buSzPts val="1400"/>
              <a:buNone/>
              <a:defRPr/>
            </a:lvl9pPr>
          </a:lstStyle>
          <a:p>
            <a:endParaRPr/>
          </a:p>
        </p:txBody>
      </p:sp>
    </p:spTree>
    <p:extLst>
      <p:ext uri="{BB962C8B-B14F-4D97-AF65-F5344CB8AC3E}">
        <p14:creationId xmlns:p14="http://schemas.microsoft.com/office/powerpoint/2010/main" val="1352301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6" userDrawn="1">
  <p:cSld name="One column text 6">
    <p:bg>
      <p:bgPr>
        <a:solidFill>
          <a:schemeClr val="accent4"/>
        </a:solidFill>
        <a:effectLst/>
      </p:bgPr>
    </p:bg>
    <p:spTree>
      <p:nvGrpSpPr>
        <p:cNvPr id="1" name="Shape 2077"/>
        <p:cNvGrpSpPr/>
        <p:nvPr/>
      </p:nvGrpSpPr>
      <p:grpSpPr>
        <a:xfrm>
          <a:off x="0" y="0"/>
          <a:ext cx="0" cy="0"/>
          <a:chOff x="0" y="0"/>
          <a:chExt cx="0" cy="0"/>
        </a:xfrm>
      </p:grpSpPr>
      <p:sp>
        <p:nvSpPr>
          <p:cNvPr id="2078" name="Google Shape;2078;p26"/>
          <p:cNvSpPr/>
          <p:nvPr/>
        </p:nvSpPr>
        <p:spPr>
          <a:xfrm>
            <a:off x="365201" y="356000"/>
            <a:ext cx="11461600" cy="6146000"/>
          </a:xfrm>
          <a:prstGeom prst="rect">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081" name="Google Shape;2081;p26"/>
          <p:cNvGrpSpPr/>
          <p:nvPr/>
        </p:nvGrpSpPr>
        <p:grpSpPr>
          <a:xfrm>
            <a:off x="861879" y="482667"/>
            <a:ext cx="10796462" cy="5630428"/>
            <a:chOff x="602689" y="390842"/>
            <a:chExt cx="8097346" cy="4222821"/>
          </a:xfrm>
        </p:grpSpPr>
        <p:sp>
          <p:nvSpPr>
            <p:cNvPr id="2082" name="Google Shape;2082;p26"/>
            <p:cNvSpPr/>
            <p:nvPr/>
          </p:nvSpPr>
          <p:spPr>
            <a:xfrm>
              <a:off x="8352065" y="3619459"/>
              <a:ext cx="347970" cy="347970"/>
            </a:xfrm>
            <a:custGeom>
              <a:avLst/>
              <a:gdLst/>
              <a:ahLst/>
              <a:cxnLst/>
              <a:rect l="l" t="t" r="r" b="b"/>
              <a:pathLst>
                <a:path w="14213" h="14213" extrusionOk="0">
                  <a:moveTo>
                    <a:pt x="7118" y="0"/>
                  </a:moveTo>
                  <a:cubicBezTo>
                    <a:pt x="3229" y="0"/>
                    <a:pt x="0" y="3116"/>
                    <a:pt x="0" y="7095"/>
                  </a:cubicBezTo>
                  <a:cubicBezTo>
                    <a:pt x="0" y="10984"/>
                    <a:pt x="3229" y="14213"/>
                    <a:pt x="7118" y="14213"/>
                  </a:cubicBezTo>
                  <a:cubicBezTo>
                    <a:pt x="11097" y="14213"/>
                    <a:pt x="14213" y="10984"/>
                    <a:pt x="14213" y="7095"/>
                  </a:cubicBezTo>
                  <a:cubicBezTo>
                    <a:pt x="14213" y="3116"/>
                    <a:pt x="11097" y="0"/>
                    <a:pt x="71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3" name="Google Shape;2083;p26"/>
            <p:cNvSpPr/>
            <p:nvPr/>
          </p:nvSpPr>
          <p:spPr>
            <a:xfrm>
              <a:off x="6524147" y="3571409"/>
              <a:ext cx="252782" cy="252757"/>
            </a:xfrm>
            <a:custGeom>
              <a:avLst/>
              <a:gdLst/>
              <a:ahLst/>
              <a:cxnLst/>
              <a:rect l="l" t="t" r="r" b="b"/>
              <a:pathLst>
                <a:path w="10325" h="10324" extrusionOk="0">
                  <a:moveTo>
                    <a:pt x="5208" y="0"/>
                  </a:moveTo>
                  <a:cubicBezTo>
                    <a:pt x="2365" y="0"/>
                    <a:pt x="0" y="2274"/>
                    <a:pt x="0" y="5117"/>
                  </a:cubicBezTo>
                  <a:cubicBezTo>
                    <a:pt x="0" y="7959"/>
                    <a:pt x="2365" y="10324"/>
                    <a:pt x="5208" y="10324"/>
                  </a:cubicBezTo>
                  <a:cubicBezTo>
                    <a:pt x="8050" y="10324"/>
                    <a:pt x="10324" y="7959"/>
                    <a:pt x="10324" y="5117"/>
                  </a:cubicBezTo>
                  <a:cubicBezTo>
                    <a:pt x="10324" y="2274"/>
                    <a:pt x="8050" y="0"/>
                    <a:pt x="5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4" name="Google Shape;2084;p26"/>
            <p:cNvSpPr/>
            <p:nvPr/>
          </p:nvSpPr>
          <p:spPr>
            <a:xfrm>
              <a:off x="5444908" y="3410952"/>
              <a:ext cx="69628" cy="69604"/>
            </a:xfrm>
            <a:custGeom>
              <a:avLst/>
              <a:gdLst/>
              <a:ahLst/>
              <a:cxnLst/>
              <a:rect l="l" t="t" r="r" b="b"/>
              <a:pathLst>
                <a:path w="2844" h="2843" extrusionOk="0">
                  <a:moveTo>
                    <a:pt x="1433" y="0"/>
                  </a:moveTo>
                  <a:cubicBezTo>
                    <a:pt x="683" y="0"/>
                    <a:pt x="1" y="569"/>
                    <a:pt x="1" y="1410"/>
                  </a:cubicBezTo>
                  <a:cubicBezTo>
                    <a:pt x="1" y="2161"/>
                    <a:pt x="683" y="2843"/>
                    <a:pt x="1433" y="2843"/>
                  </a:cubicBezTo>
                  <a:cubicBezTo>
                    <a:pt x="2184" y="2843"/>
                    <a:pt x="2843" y="2161"/>
                    <a:pt x="2843" y="1410"/>
                  </a:cubicBezTo>
                  <a:cubicBezTo>
                    <a:pt x="2843" y="569"/>
                    <a:pt x="2184" y="0"/>
                    <a:pt x="1433" y="0"/>
                  </a:cubicBezTo>
                  <a:close/>
                </a:path>
              </a:pathLst>
            </a:custGeom>
            <a:solidFill>
              <a:srgbClr val="8DF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5" name="Google Shape;2085;p26"/>
            <p:cNvSpPr/>
            <p:nvPr/>
          </p:nvSpPr>
          <p:spPr>
            <a:xfrm>
              <a:off x="1355719" y="2459513"/>
              <a:ext cx="66837" cy="69604"/>
            </a:xfrm>
            <a:custGeom>
              <a:avLst/>
              <a:gdLst/>
              <a:ahLst/>
              <a:cxnLst/>
              <a:rect l="l" t="t" r="r" b="b"/>
              <a:pathLst>
                <a:path w="2730" h="2843" extrusionOk="0">
                  <a:moveTo>
                    <a:pt x="1320" y="0"/>
                  </a:moveTo>
                  <a:cubicBezTo>
                    <a:pt x="569" y="0"/>
                    <a:pt x="1" y="660"/>
                    <a:pt x="1" y="1433"/>
                  </a:cubicBezTo>
                  <a:cubicBezTo>
                    <a:pt x="1" y="2274"/>
                    <a:pt x="569" y="2843"/>
                    <a:pt x="1320" y="2843"/>
                  </a:cubicBezTo>
                  <a:cubicBezTo>
                    <a:pt x="2161" y="2843"/>
                    <a:pt x="2730" y="2274"/>
                    <a:pt x="2730" y="1433"/>
                  </a:cubicBezTo>
                  <a:cubicBezTo>
                    <a:pt x="2730" y="660"/>
                    <a:pt x="2161" y="0"/>
                    <a:pt x="1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6" name="Google Shape;2086;p26"/>
            <p:cNvSpPr/>
            <p:nvPr/>
          </p:nvSpPr>
          <p:spPr>
            <a:xfrm>
              <a:off x="2617278" y="2264657"/>
              <a:ext cx="69628" cy="69604"/>
            </a:xfrm>
            <a:custGeom>
              <a:avLst/>
              <a:gdLst/>
              <a:ahLst/>
              <a:cxnLst/>
              <a:rect l="l" t="t" r="r" b="b"/>
              <a:pathLst>
                <a:path w="2844" h="2843" extrusionOk="0">
                  <a:moveTo>
                    <a:pt x="1433" y="0"/>
                  </a:moveTo>
                  <a:cubicBezTo>
                    <a:pt x="660" y="0"/>
                    <a:pt x="1" y="660"/>
                    <a:pt x="1" y="1433"/>
                  </a:cubicBezTo>
                  <a:cubicBezTo>
                    <a:pt x="1" y="2183"/>
                    <a:pt x="660" y="2843"/>
                    <a:pt x="1433" y="2843"/>
                  </a:cubicBezTo>
                  <a:cubicBezTo>
                    <a:pt x="2184" y="2843"/>
                    <a:pt x="2843" y="2183"/>
                    <a:pt x="2843" y="1433"/>
                  </a:cubicBezTo>
                  <a:cubicBezTo>
                    <a:pt x="2843" y="660"/>
                    <a:pt x="2184" y="0"/>
                    <a:pt x="14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7" name="Google Shape;2087;p26"/>
            <p:cNvSpPr/>
            <p:nvPr/>
          </p:nvSpPr>
          <p:spPr>
            <a:xfrm>
              <a:off x="677030" y="4316911"/>
              <a:ext cx="296777" cy="296752"/>
            </a:xfrm>
            <a:custGeom>
              <a:avLst/>
              <a:gdLst/>
              <a:ahLst/>
              <a:cxnLst/>
              <a:rect l="l" t="t" r="r" b="b"/>
              <a:pathLst>
                <a:path w="12122" h="12121" extrusionOk="0">
                  <a:moveTo>
                    <a:pt x="6073" y="1"/>
                  </a:moveTo>
                  <a:cubicBezTo>
                    <a:pt x="2753" y="1"/>
                    <a:pt x="1" y="2752"/>
                    <a:pt x="1" y="6072"/>
                  </a:cubicBezTo>
                  <a:cubicBezTo>
                    <a:pt x="1" y="9392"/>
                    <a:pt x="2753" y="12121"/>
                    <a:pt x="6073" y="12121"/>
                  </a:cubicBezTo>
                  <a:cubicBezTo>
                    <a:pt x="9370" y="12121"/>
                    <a:pt x="12121" y="9392"/>
                    <a:pt x="12121" y="6072"/>
                  </a:cubicBezTo>
                  <a:cubicBezTo>
                    <a:pt x="12121" y="2752"/>
                    <a:pt x="9370" y="1"/>
                    <a:pt x="60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8" name="Google Shape;2088;p26"/>
            <p:cNvSpPr/>
            <p:nvPr/>
          </p:nvSpPr>
          <p:spPr>
            <a:xfrm>
              <a:off x="1483224" y="3155404"/>
              <a:ext cx="296752" cy="297315"/>
            </a:xfrm>
            <a:custGeom>
              <a:avLst/>
              <a:gdLst/>
              <a:ahLst/>
              <a:cxnLst/>
              <a:rect l="l" t="t" r="r" b="b"/>
              <a:pathLst>
                <a:path w="12121" h="12144" extrusionOk="0">
                  <a:moveTo>
                    <a:pt x="6049" y="1"/>
                  </a:moveTo>
                  <a:cubicBezTo>
                    <a:pt x="2752" y="1"/>
                    <a:pt x="0" y="2752"/>
                    <a:pt x="0" y="6072"/>
                  </a:cubicBezTo>
                  <a:cubicBezTo>
                    <a:pt x="0" y="9392"/>
                    <a:pt x="2752" y="12144"/>
                    <a:pt x="6049" y="12144"/>
                  </a:cubicBezTo>
                  <a:cubicBezTo>
                    <a:pt x="9369" y="12144"/>
                    <a:pt x="12121" y="9392"/>
                    <a:pt x="12121" y="6072"/>
                  </a:cubicBezTo>
                  <a:cubicBezTo>
                    <a:pt x="12121" y="2752"/>
                    <a:pt x="9369" y="1"/>
                    <a:pt x="60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9" name="Google Shape;2089;p26"/>
            <p:cNvSpPr/>
            <p:nvPr/>
          </p:nvSpPr>
          <p:spPr>
            <a:xfrm>
              <a:off x="5830398" y="3774366"/>
              <a:ext cx="779449" cy="690921"/>
            </a:xfrm>
            <a:custGeom>
              <a:avLst/>
              <a:gdLst/>
              <a:ahLst/>
              <a:cxnLst/>
              <a:rect l="l" t="t" r="r" b="b"/>
              <a:pathLst>
                <a:path w="31837" h="28221" extrusionOk="0">
                  <a:moveTo>
                    <a:pt x="15737" y="3025"/>
                  </a:moveTo>
                  <a:lnTo>
                    <a:pt x="18397" y="7482"/>
                  </a:lnTo>
                  <a:lnTo>
                    <a:pt x="13190" y="7573"/>
                  </a:lnTo>
                  <a:lnTo>
                    <a:pt x="15737" y="3025"/>
                  </a:lnTo>
                  <a:close/>
                  <a:moveTo>
                    <a:pt x="25492" y="8232"/>
                  </a:moveTo>
                  <a:lnTo>
                    <a:pt x="22854" y="13167"/>
                  </a:lnTo>
                  <a:lnTo>
                    <a:pt x="19898" y="8323"/>
                  </a:lnTo>
                  <a:lnTo>
                    <a:pt x="25492" y="8232"/>
                  </a:lnTo>
                  <a:close/>
                  <a:moveTo>
                    <a:pt x="18579" y="8323"/>
                  </a:moveTo>
                  <a:lnTo>
                    <a:pt x="17442" y="10415"/>
                  </a:lnTo>
                  <a:lnTo>
                    <a:pt x="17169" y="9460"/>
                  </a:lnTo>
                  <a:lnTo>
                    <a:pt x="16601" y="9665"/>
                  </a:lnTo>
                  <a:lnTo>
                    <a:pt x="16965" y="11279"/>
                  </a:lnTo>
                  <a:lnTo>
                    <a:pt x="15919" y="13258"/>
                  </a:lnTo>
                  <a:lnTo>
                    <a:pt x="14691" y="11279"/>
                  </a:lnTo>
                  <a:lnTo>
                    <a:pt x="15168" y="9665"/>
                  </a:lnTo>
                  <a:lnTo>
                    <a:pt x="14509" y="9574"/>
                  </a:lnTo>
                  <a:lnTo>
                    <a:pt x="14213" y="10506"/>
                  </a:lnTo>
                  <a:lnTo>
                    <a:pt x="12985" y="8437"/>
                  </a:lnTo>
                  <a:lnTo>
                    <a:pt x="18579" y="8323"/>
                  </a:lnTo>
                  <a:close/>
                  <a:moveTo>
                    <a:pt x="11666" y="8528"/>
                  </a:moveTo>
                  <a:lnTo>
                    <a:pt x="9006" y="13349"/>
                  </a:lnTo>
                  <a:lnTo>
                    <a:pt x="6072" y="8619"/>
                  </a:lnTo>
                  <a:lnTo>
                    <a:pt x="11666" y="8528"/>
                  </a:lnTo>
                  <a:close/>
                  <a:moveTo>
                    <a:pt x="19239" y="8892"/>
                  </a:moveTo>
                  <a:lnTo>
                    <a:pt x="22081" y="13553"/>
                  </a:lnTo>
                  <a:lnTo>
                    <a:pt x="19898" y="13644"/>
                  </a:lnTo>
                  <a:lnTo>
                    <a:pt x="19898" y="13644"/>
                  </a:lnTo>
                  <a:lnTo>
                    <a:pt x="20580" y="12871"/>
                  </a:lnTo>
                  <a:lnTo>
                    <a:pt x="20103" y="12416"/>
                  </a:lnTo>
                  <a:lnTo>
                    <a:pt x="18966" y="13644"/>
                  </a:lnTo>
                  <a:lnTo>
                    <a:pt x="16692" y="13644"/>
                  </a:lnTo>
                  <a:lnTo>
                    <a:pt x="17738" y="11643"/>
                  </a:lnTo>
                  <a:lnTo>
                    <a:pt x="19330" y="11166"/>
                  </a:lnTo>
                  <a:lnTo>
                    <a:pt x="19148" y="10597"/>
                  </a:lnTo>
                  <a:lnTo>
                    <a:pt x="18193" y="10802"/>
                  </a:lnTo>
                  <a:lnTo>
                    <a:pt x="19239" y="8892"/>
                  </a:lnTo>
                  <a:close/>
                  <a:moveTo>
                    <a:pt x="12326" y="9096"/>
                  </a:moveTo>
                  <a:lnTo>
                    <a:pt x="13463" y="10893"/>
                  </a:lnTo>
                  <a:lnTo>
                    <a:pt x="12508" y="10711"/>
                  </a:lnTo>
                  <a:lnTo>
                    <a:pt x="12326" y="11370"/>
                  </a:lnTo>
                  <a:lnTo>
                    <a:pt x="13940" y="11734"/>
                  </a:lnTo>
                  <a:lnTo>
                    <a:pt x="15168" y="13735"/>
                  </a:lnTo>
                  <a:lnTo>
                    <a:pt x="12894" y="13735"/>
                  </a:lnTo>
                  <a:lnTo>
                    <a:pt x="11666" y="12598"/>
                  </a:lnTo>
                  <a:lnTo>
                    <a:pt x="11189" y="13076"/>
                  </a:lnTo>
                  <a:lnTo>
                    <a:pt x="11939" y="13735"/>
                  </a:lnTo>
                  <a:lnTo>
                    <a:pt x="9779" y="13826"/>
                  </a:lnTo>
                  <a:lnTo>
                    <a:pt x="12326" y="9096"/>
                  </a:lnTo>
                  <a:close/>
                  <a:moveTo>
                    <a:pt x="22081" y="14486"/>
                  </a:moveTo>
                  <a:lnTo>
                    <a:pt x="19443" y="19125"/>
                  </a:lnTo>
                  <a:lnTo>
                    <a:pt x="18397" y="17328"/>
                  </a:lnTo>
                  <a:lnTo>
                    <a:pt x="19330" y="17533"/>
                  </a:lnTo>
                  <a:lnTo>
                    <a:pt x="19443" y="16851"/>
                  </a:lnTo>
                  <a:lnTo>
                    <a:pt x="17829" y="16487"/>
                  </a:lnTo>
                  <a:lnTo>
                    <a:pt x="16692" y="14577"/>
                  </a:lnTo>
                  <a:lnTo>
                    <a:pt x="18966" y="14486"/>
                  </a:lnTo>
                  <a:lnTo>
                    <a:pt x="20194" y="15623"/>
                  </a:lnTo>
                  <a:lnTo>
                    <a:pt x="20671" y="15145"/>
                  </a:lnTo>
                  <a:lnTo>
                    <a:pt x="19898" y="14486"/>
                  </a:lnTo>
                  <a:close/>
                  <a:moveTo>
                    <a:pt x="15168" y="14577"/>
                  </a:moveTo>
                  <a:lnTo>
                    <a:pt x="14031" y="16578"/>
                  </a:lnTo>
                  <a:lnTo>
                    <a:pt x="12508" y="17055"/>
                  </a:lnTo>
                  <a:lnTo>
                    <a:pt x="12712" y="17715"/>
                  </a:lnTo>
                  <a:lnTo>
                    <a:pt x="13645" y="17419"/>
                  </a:lnTo>
                  <a:lnTo>
                    <a:pt x="13645" y="17419"/>
                  </a:lnTo>
                  <a:lnTo>
                    <a:pt x="12508" y="19329"/>
                  </a:lnTo>
                  <a:lnTo>
                    <a:pt x="9779" y="14690"/>
                  </a:lnTo>
                  <a:lnTo>
                    <a:pt x="11939" y="14690"/>
                  </a:lnTo>
                  <a:lnTo>
                    <a:pt x="11280" y="15350"/>
                  </a:lnTo>
                  <a:lnTo>
                    <a:pt x="11757" y="15827"/>
                  </a:lnTo>
                  <a:lnTo>
                    <a:pt x="12894" y="14577"/>
                  </a:lnTo>
                  <a:close/>
                  <a:moveTo>
                    <a:pt x="22854" y="14872"/>
                  </a:moveTo>
                  <a:lnTo>
                    <a:pt x="25788" y="19602"/>
                  </a:lnTo>
                  <a:lnTo>
                    <a:pt x="20194" y="19807"/>
                  </a:lnTo>
                  <a:lnTo>
                    <a:pt x="22854" y="14872"/>
                  </a:lnTo>
                  <a:close/>
                  <a:moveTo>
                    <a:pt x="15919" y="14963"/>
                  </a:moveTo>
                  <a:lnTo>
                    <a:pt x="17169" y="16964"/>
                  </a:lnTo>
                  <a:lnTo>
                    <a:pt x="16692" y="18556"/>
                  </a:lnTo>
                  <a:lnTo>
                    <a:pt x="17351" y="18761"/>
                  </a:lnTo>
                  <a:lnTo>
                    <a:pt x="17624" y="17806"/>
                  </a:lnTo>
                  <a:lnTo>
                    <a:pt x="18875" y="19807"/>
                  </a:lnTo>
                  <a:lnTo>
                    <a:pt x="13281" y="19898"/>
                  </a:lnTo>
                  <a:lnTo>
                    <a:pt x="13281" y="19898"/>
                  </a:lnTo>
                  <a:lnTo>
                    <a:pt x="14418" y="17806"/>
                  </a:lnTo>
                  <a:lnTo>
                    <a:pt x="14600" y="18761"/>
                  </a:lnTo>
                  <a:lnTo>
                    <a:pt x="15259" y="18556"/>
                  </a:lnTo>
                  <a:lnTo>
                    <a:pt x="14782" y="16964"/>
                  </a:lnTo>
                  <a:lnTo>
                    <a:pt x="15919" y="14963"/>
                  </a:lnTo>
                  <a:close/>
                  <a:moveTo>
                    <a:pt x="9006" y="15145"/>
                  </a:moveTo>
                  <a:lnTo>
                    <a:pt x="11939" y="19898"/>
                  </a:lnTo>
                  <a:lnTo>
                    <a:pt x="6368" y="19989"/>
                  </a:lnTo>
                  <a:lnTo>
                    <a:pt x="9006" y="15145"/>
                  </a:lnTo>
                  <a:close/>
                  <a:moveTo>
                    <a:pt x="18670" y="20648"/>
                  </a:moveTo>
                  <a:lnTo>
                    <a:pt x="16123" y="25196"/>
                  </a:lnTo>
                  <a:lnTo>
                    <a:pt x="13463" y="20739"/>
                  </a:lnTo>
                  <a:lnTo>
                    <a:pt x="18670" y="20648"/>
                  </a:lnTo>
                  <a:close/>
                  <a:moveTo>
                    <a:pt x="22172" y="0"/>
                  </a:moveTo>
                  <a:lnTo>
                    <a:pt x="21513" y="182"/>
                  </a:lnTo>
                  <a:lnTo>
                    <a:pt x="22081" y="2070"/>
                  </a:lnTo>
                  <a:lnTo>
                    <a:pt x="21331" y="3411"/>
                  </a:lnTo>
                  <a:lnTo>
                    <a:pt x="20580" y="751"/>
                  </a:lnTo>
                  <a:lnTo>
                    <a:pt x="19716" y="1046"/>
                  </a:lnTo>
                  <a:lnTo>
                    <a:pt x="20762" y="4548"/>
                  </a:lnTo>
                  <a:lnTo>
                    <a:pt x="20103" y="5685"/>
                  </a:lnTo>
                  <a:lnTo>
                    <a:pt x="19239" y="2547"/>
                  </a:lnTo>
                  <a:lnTo>
                    <a:pt x="18397" y="2752"/>
                  </a:lnTo>
                  <a:lnTo>
                    <a:pt x="19534" y="6731"/>
                  </a:lnTo>
                  <a:lnTo>
                    <a:pt x="19239" y="7186"/>
                  </a:lnTo>
                  <a:lnTo>
                    <a:pt x="16123" y="1888"/>
                  </a:lnTo>
                  <a:lnTo>
                    <a:pt x="15350" y="1888"/>
                  </a:lnTo>
                  <a:lnTo>
                    <a:pt x="12326" y="7300"/>
                  </a:lnTo>
                  <a:lnTo>
                    <a:pt x="12053" y="6822"/>
                  </a:lnTo>
                  <a:lnTo>
                    <a:pt x="12985" y="2934"/>
                  </a:lnTo>
                  <a:lnTo>
                    <a:pt x="12985" y="2843"/>
                  </a:lnTo>
                  <a:lnTo>
                    <a:pt x="12235" y="2638"/>
                  </a:lnTo>
                  <a:lnTo>
                    <a:pt x="11371" y="5776"/>
                  </a:lnTo>
                  <a:lnTo>
                    <a:pt x="10802" y="4730"/>
                  </a:lnTo>
                  <a:lnTo>
                    <a:pt x="11666" y="1228"/>
                  </a:lnTo>
                  <a:lnTo>
                    <a:pt x="11666" y="1137"/>
                  </a:lnTo>
                  <a:lnTo>
                    <a:pt x="10802" y="933"/>
                  </a:lnTo>
                  <a:lnTo>
                    <a:pt x="10143" y="3684"/>
                  </a:lnTo>
                  <a:lnTo>
                    <a:pt x="9301" y="2274"/>
                  </a:lnTo>
                  <a:lnTo>
                    <a:pt x="9779" y="364"/>
                  </a:lnTo>
                  <a:lnTo>
                    <a:pt x="9097" y="273"/>
                  </a:lnTo>
                  <a:lnTo>
                    <a:pt x="8824" y="1501"/>
                  </a:lnTo>
                  <a:lnTo>
                    <a:pt x="8073" y="273"/>
                  </a:lnTo>
                  <a:lnTo>
                    <a:pt x="7300" y="751"/>
                  </a:lnTo>
                  <a:lnTo>
                    <a:pt x="8073" y="1888"/>
                  </a:lnTo>
                  <a:lnTo>
                    <a:pt x="6823" y="1615"/>
                  </a:lnTo>
                  <a:lnTo>
                    <a:pt x="6641" y="2274"/>
                  </a:lnTo>
                  <a:lnTo>
                    <a:pt x="8528" y="2752"/>
                  </a:lnTo>
                  <a:lnTo>
                    <a:pt x="9392" y="4071"/>
                  </a:lnTo>
                  <a:lnTo>
                    <a:pt x="6641" y="3411"/>
                  </a:lnTo>
                  <a:lnTo>
                    <a:pt x="6459" y="4253"/>
                  </a:lnTo>
                  <a:lnTo>
                    <a:pt x="10052" y="5117"/>
                  </a:lnTo>
                  <a:lnTo>
                    <a:pt x="10620" y="6254"/>
                  </a:lnTo>
                  <a:lnTo>
                    <a:pt x="7596" y="5481"/>
                  </a:lnTo>
                  <a:lnTo>
                    <a:pt x="7505" y="5481"/>
                  </a:lnTo>
                  <a:lnTo>
                    <a:pt x="7300" y="6345"/>
                  </a:lnTo>
                  <a:lnTo>
                    <a:pt x="11280" y="7300"/>
                  </a:lnTo>
                  <a:lnTo>
                    <a:pt x="11484" y="7664"/>
                  </a:lnTo>
                  <a:lnTo>
                    <a:pt x="5322" y="7755"/>
                  </a:lnTo>
                  <a:lnTo>
                    <a:pt x="4935" y="8437"/>
                  </a:lnTo>
                  <a:lnTo>
                    <a:pt x="8255" y="13826"/>
                  </a:lnTo>
                  <a:lnTo>
                    <a:pt x="7687" y="13826"/>
                  </a:lnTo>
                  <a:lnTo>
                    <a:pt x="4753" y="11075"/>
                  </a:lnTo>
                  <a:lnTo>
                    <a:pt x="4753" y="10984"/>
                  </a:lnTo>
                  <a:lnTo>
                    <a:pt x="4185" y="11643"/>
                  </a:lnTo>
                  <a:lnTo>
                    <a:pt x="6459" y="13826"/>
                  </a:lnTo>
                  <a:lnTo>
                    <a:pt x="5231" y="13917"/>
                  </a:lnTo>
                  <a:lnTo>
                    <a:pt x="2570" y="11370"/>
                  </a:lnTo>
                  <a:lnTo>
                    <a:pt x="2570" y="11279"/>
                  </a:lnTo>
                  <a:lnTo>
                    <a:pt x="1911" y="11939"/>
                  </a:lnTo>
                  <a:lnTo>
                    <a:pt x="3980" y="13917"/>
                  </a:lnTo>
                  <a:lnTo>
                    <a:pt x="2388" y="13917"/>
                  </a:lnTo>
                  <a:lnTo>
                    <a:pt x="956" y="12598"/>
                  </a:lnTo>
                  <a:lnTo>
                    <a:pt x="478" y="13076"/>
                  </a:lnTo>
                  <a:lnTo>
                    <a:pt x="1433" y="13917"/>
                  </a:lnTo>
                  <a:lnTo>
                    <a:pt x="1" y="14008"/>
                  </a:lnTo>
                  <a:lnTo>
                    <a:pt x="1" y="14872"/>
                  </a:lnTo>
                  <a:lnTo>
                    <a:pt x="1433" y="14872"/>
                  </a:lnTo>
                  <a:lnTo>
                    <a:pt x="569" y="15714"/>
                  </a:lnTo>
                  <a:lnTo>
                    <a:pt x="1047" y="16191"/>
                  </a:lnTo>
                  <a:lnTo>
                    <a:pt x="2388" y="14781"/>
                  </a:lnTo>
                  <a:lnTo>
                    <a:pt x="3980" y="14781"/>
                  </a:lnTo>
                  <a:lnTo>
                    <a:pt x="2093" y="16760"/>
                  </a:lnTo>
                  <a:lnTo>
                    <a:pt x="2002" y="16760"/>
                  </a:lnTo>
                  <a:lnTo>
                    <a:pt x="2661" y="17419"/>
                  </a:lnTo>
                  <a:lnTo>
                    <a:pt x="5231" y="14781"/>
                  </a:lnTo>
                  <a:lnTo>
                    <a:pt x="6459" y="14781"/>
                  </a:lnTo>
                  <a:lnTo>
                    <a:pt x="4276" y="17055"/>
                  </a:lnTo>
                  <a:lnTo>
                    <a:pt x="4844" y="17715"/>
                  </a:lnTo>
                  <a:lnTo>
                    <a:pt x="7687" y="14690"/>
                  </a:lnTo>
                  <a:lnTo>
                    <a:pt x="8255" y="14690"/>
                  </a:lnTo>
                  <a:lnTo>
                    <a:pt x="5231" y="20262"/>
                  </a:lnTo>
                  <a:lnTo>
                    <a:pt x="5595" y="20944"/>
                  </a:lnTo>
                  <a:lnTo>
                    <a:pt x="11757" y="20739"/>
                  </a:lnTo>
                  <a:lnTo>
                    <a:pt x="11757" y="20739"/>
                  </a:lnTo>
                  <a:lnTo>
                    <a:pt x="11575" y="21126"/>
                  </a:lnTo>
                  <a:lnTo>
                    <a:pt x="7596" y="22263"/>
                  </a:lnTo>
                  <a:lnTo>
                    <a:pt x="7869" y="23104"/>
                  </a:lnTo>
                  <a:lnTo>
                    <a:pt x="11007" y="22172"/>
                  </a:lnTo>
                  <a:lnTo>
                    <a:pt x="11007" y="22172"/>
                  </a:lnTo>
                  <a:lnTo>
                    <a:pt x="10347" y="23309"/>
                  </a:lnTo>
                  <a:lnTo>
                    <a:pt x="6823" y="24355"/>
                  </a:lnTo>
                  <a:lnTo>
                    <a:pt x="7027" y="25105"/>
                  </a:lnTo>
                  <a:lnTo>
                    <a:pt x="9779" y="24355"/>
                  </a:lnTo>
                  <a:lnTo>
                    <a:pt x="9006" y="25765"/>
                  </a:lnTo>
                  <a:lnTo>
                    <a:pt x="7118" y="26333"/>
                  </a:lnTo>
                  <a:lnTo>
                    <a:pt x="7300" y="26993"/>
                  </a:lnTo>
                  <a:lnTo>
                    <a:pt x="8528" y="26629"/>
                  </a:lnTo>
                  <a:lnTo>
                    <a:pt x="8528" y="26629"/>
                  </a:lnTo>
                  <a:lnTo>
                    <a:pt x="7869" y="27857"/>
                  </a:lnTo>
                  <a:lnTo>
                    <a:pt x="8642" y="28221"/>
                  </a:lnTo>
                  <a:lnTo>
                    <a:pt x="9301" y="26993"/>
                  </a:lnTo>
                  <a:lnTo>
                    <a:pt x="9665" y="28221"/>
                  </a:lnTo>
                  <a:lnTo>
                    <a:pt x="10234" y="28039"/>
                  </a:lnTo>
                  <a:lnTo>
                    <a:pt x="9779" y="26242"/>
                  </a:lnTo>
                  <a:lnTo>
                    <a:pt x="10529" y="24810"/>
                  </a:lnTo>
                  <a:lnTo>
                    <a:pt x="11280" y="27470"/>
                  </a:lnTo>
                  <a:lnTo>
                    <a:pt x="12144" y="27288"/>
                  </a:lnTo>
                  <a:lnTo>
                    <a:pt x="11098" y="23786"/>
                  </a:lnTo>
                  <a:lnTo>
                    <a:pt x="11757" y="22649"/>
                  </a:lnTo>
                  <a:lnTo>
                    <a:pt x="12621" y="25674"/>
                  </a:lnTo>
                  <a:lnTo>
                    <a:pt x="13463" y="25492"/>
                  </a:lnTo>
                  <a:lnTo>
                    <a:pt x="12326" y="21512"/>
                  </a:lnTo>
                  <a:lnTo>
                    <a:pt x="12621" y="21035"/>
                  </a:lnTo>
                  <a:lnTo>
                    <a:pt x="15737" y="26333"/>
                  </a:lnTo>
                  <a:lnTo>
                    <a:pt x="16487" y="26333"/>
                  </a:lnTo>
                  <a:lnTo>
                    <a:pt x="19534" y="20944"/>
                  </a:lnTo>
                  <a:lnTo>
                    <a:pt x="19807" y="21399"/>
                  </a:lnTo>
                  <a:lnTo>
                    <a:pt x="18875" y="25287"/>
                  </a:lnTo>
                  <a:lnTo>
                    <a:pt x="18761" y="25378"/>
                  </a:lnTo>
                  <a:lnTo>
                    <a:pt x="19625" y="25583"/>
                  </a:lnTo>
                  <a:lnTo>
                    <a:pt x="20467" y="22445"/>
                  </a:lnTo>
                  <a:lnTo>
                    <a:pt x="21035" y="23491"/>
                  </a:lnTo>
                  <a:lnTo>
                    <a:pt x="20194" y="27084"/>
                  </a:lnTo>
                  <a:lnTo>
                    <a:pt x="21035" y="27288"/>
                  </a:lnTo>
                  <a:lnTo>
                    <a:pt x="21717" y="24537"/>
                  </a:lnTo>
                  <a:lnTo>
                    <a:pt x="22559" y="25947"/>
                  </a:lnTo>
                  <a:lnTo>
                    <a:pt x="22081" y="27857"/>
                  </a:lnTo>
                  <a:lnTo>
                    <a:pt x="22741" y="28039"/>
                  </a:lnTo>
                  <a:lnTo>
                    <a:pt x="23036" y="26811"/>
                  </a:lnTo>
                  <a:lnTo>
                    <a:pt x="23696" y="27948"/>
                  </a:lnTo>
                  <a:lnTo>
                    <a:pt x="23787" y="27948"/>
                  </a:lnTo>
                  <a:lnTo>
                    <a:pt x="24560" y="27561"/>
                  </a:lnTo>
                  <a:lnTo>
                    <a:pt x="23787" y="26333"/>
                  </a:lnTo>
                  <a:lnTo>
                    <a:pt x="25015" y="26629"/>
                  </a:lnTo>
                  <a:lnTo>
                    <a:pt x="25219" y="25947"/>
                  </a:lnTo>
                  <a:lnTo>
                    <a:pt x="23309" y="25492"/>
                  </a:lnTo>
                  <a:lnTo>
                    <a:pt x="22468" y="24150"/>
                  </a:lnTo>
                  <a:lnTo>
                    <a:pt x="25219" y="24810"/>
                  </a:lnTo>
                  <a:lnTo>
                    <a:pt x="25401" y="23968"/>
                  </a:lnTo>
                  <a:lnTo>
                    <a:pt x="21808" y="23104"/>
                  </a:lnTo>
                  <a:lnTo>
                    <a:pt x="21149" y="21967"/>
                  </a:lnTo>
                  <a:lnTo>
                    <a:pt x="24264" y="22740"/>
                  </a:lnTo>
                  <a:lnTo>
                    <a:pt x="24560" y="21967"/>
                  </a:lnTo>
                  <a:lnTo>
                    <a:pt x="20580" y="20944"/>
                  </a:lnTo>
                  <a:lnTo>
                    <a:pt x="20376" y="20648"/>
                  </a:lnTo>
                  <a:lnTo>
                    <a:pt x="26538" y="20466"/>
                  </a:lnTo>
                  <a:lnTo>
                    <a:pt x="26925" y="19898"/>
                  </a:lnTo>
                  <a:lnTo>
                    <a:pt x="23605" y="14395"/>
                  </a:lnTo>
                  <a:lnTo>
                    <a:pt x="24173" y="14395"/>
                  </a:lnTo>
                  <a:lnTo>
                    <a:pt x="27107" y="17237"/>
                  </a:lnTo>
                  <a:lnTo>
                    <a:pt x="27675" y="16578"/>
                  </a:lnTo>
                  <a:lnTo>
                    <a:pt x="25401" y="14395"/>
                  </a:lnTo>
                  <a:lnTo>
                    <a:pt x="26629" y="14395"/>
                  </a:lnTo>
                  <a:lnTo>
                    <a:pt x="29290" y="16964"/>
                  </a:lnTo>
                  <a:lnTo>
                    <a:pt x="29858" y="16282"/>
                  </a:lnTo>
                  <a:lnTo>
                    <a:pt x="27857" y="14304"/>
                  </a:lnTo>
                  <a:lnTo>
                    <a:pt x="29472" y="14304"/>
                  </a:lnTo>
                  <a:lnTo>
                    <a:pt x="30813" y="15623"/>
                  </a:lnTo>
                  <a:lnTo>
                    <a:pt x="30904" y="15623"/>
                  </a:lnTo>
                  <a:lnTo>
                    <a:pt x="31382" y="15145"/>
                  </a:lnTo>
                  <a:lnTo>
                    <a:pt x="30427" y="14304"/>
                  </a:lnTo>
                  <a:lnTo>
                    <a:pt x="31837" y="14304"/>
                  </a:lnTo>
                  <a:lnTo>
                    <a:pt x="31837" y="13349"/>
                  </a:lnTo>
                  <a:lnTo>
                    <a:pt x="30427" y="13440"/>
                  </a:lnTo>
                  <a:lnTo>
                    <a:pt x="31268" y="12507"/>
                  </a:lnTo>
                  <a:lnTo>
                    <a:pt x="30813" y="12030"/>
                  </a:lnTo>
                  <a:lnTo>
                    <a:pt x="29472" y="13440"/>
                  </a:lnTo>
                  <a:lnTo>
                    <a:pt x="27857" y="13440"/>
                  </a:lnTo>
                  <a:lnTo>
                    <a:pt x="29767" y="11461"/>
                  </a:lnTo>
                  <a:lnTo>
                    <a:pt x="29858" y="11461"/>
                  </a:lnTo>
                  <a:lnTo>
                    <a:pt x="29199" y="10893"/>
                  </a:lnTo>
                  <a:lnTo>
                    <a:pt x="26629" y="13440"/>
                  </a:lnTo>
                  <a:lnTo>
                    <a:pt x="25401" y="13553"/>
                  </a:lnTo>
                  <a:lnTo>
                    <a:pt x="27584" y="11166"/>
                  </a:lnTo>
                  <a:lnTo>
                    <a:pt x="27016" y="10597"/>
                  </a:lnTo>
                  <a:lnTo>
                    <a:pt x="24173" y="13553"/>
                  </a:lnTo>
                  <a:lnTo>
                    <a:pt x="23605" y="13553"/>
                  </a:lnTo>
                  <a:lnTo>
                    <a:pt x="26629" y="7959"/>
                  </a:lnTo>
                  <a:lnTo>
                    <a:pt x="26265" y="7391"/>
                  </a:lnTo>
                  <a:lnTo>
                    <a:pt x="20103" y="7482"/>
                  </a:lnTo>
                  <a:lnTo>
                    <a:pt x="20103" y="7482"/>
                  </a:lnTo>
                  <a:lnTo>
                    <a:pt x="20285" y="7095"/>
                  </a:lnTo>
                  <a:lnTo>
                    <a:pt x="24264" y="5958"/>
                  </a:lnTo>
                  <a:lnTo>
                    <a:pt x="23991" y="5208"/>
                  </a:lnTo>
                  <a:lnTo>
                    <a:pt x="20853" y="6049"/>
                  </a:lnTo>
                  <a:lnTo>
                    <a:pt x="20853" y="6049"/>
                  </a:lnTo>
                  <a:lnTo>
                    <a:pt x="21513" y="5026"/>
                  </a:lnTo>
                  <a:lnTo>
                    <a:pt x="25015" y="3980"/>
                  </a:lnTo>
                  <a:lnTo>
                    <a:pt x="24833" y="3116"/>
                  </a:lnTo>
                  <a:lnTo>
                    <a:pt x="22081" y="3889"/>
                  </a:lnTo>
                  <a:lnTo>
                    <a:pt x="22854" y="2456"/>
                  </a:lnTo>
                  <a:lnTo>
                    <a:pt x="24742" y="1888"/>
                  </a:lnTo>
                  <a:lnTo>
                    <a:pt x="24560" y="1319"/>
                  </a:lnTo>
                  <a:lnTo>
                    <a:pt x="23309" y="1615"/>
                  </a:lnTo>
                  <a:lnTo>
                    <a:pt x="23991" y="364"/>
                  </a:lnTo>
                  <a:lnTo>
                    <a:pt x="23218" y="0"/>
                  </a:lnTo>
                  <a:lnTo>
                    <a:pt x="22559" y="1228"/>
                  </a:lnTo>
                  <a:lnTo>
                    <a:pt x="221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0" name="Google Shape;2090;p26"/>
            <p:cNvSpPr/>
            <p:nvPr/>
          </p:nvSpPr>
          <p:spPr>
            <a:xfrm>
              <a:off x="973807" y="596709"/>
              <a:ext cx="779449" cy="691484"/>
            </a:xfrm>
            <a:custGeom>
              <a:avLst/>
              <a:gdLst/>
              <a:ahLst/>
              <a:cxnLst/>
              <a:rect l="l" t="t" r="r" b="b"/>
              <a:pathLst>
                <a:path w="31837" h="28244" extrusionOk="0">
                  <a:moveTo>
                    <a:pt x="15714" y="3025"/>
                  </a:moveTo>
                  <a:lnTo>
                    <a:pt x="18375" y="7482"/>
                  </a:lnTo>
                  <a:lnTo>
                    <a:pt x="13167" y="7573"/>
                  </a:lnTo>
                  <a:lnTo>
                    <a:pt x="13167" y="7573"/>
                  </a:lnTo>
                  <a:lnTo>
                    <a:pt x="15714" y="3025"/>
                  </a:lnTo>
                  <a:close/>
                  <a:moveTo>
                    <a:pt x="25470" y="8232"/>
                  </a:moveTo>
                  <a:lnTo>
                    <a:pt x="22832" y="13167"/>
                  </a:lnTo>
                  <a:lnTo>
                    <a:pt x="19898" y="8346"/>
                  </a:lnTo>
                  <a:lnTo>
                    <a:pt x="25470" y="8232"/>
                  </a:lnTo>
                  <a:close/>
                  <a:moveTo>
                    <a:pt x="18557" y="8346"/>
                  </a:moveTo>
                  <a:lnTo>
                    <a:pt x="17420" y="10415"/>
                  </a:lnTo>
                  <a:lnTo>
                    <a:pt x="17147" y="9483"/>
                  </a:lnTo>
                  <a:lnTo>
                    <a:pt x="16578" y="9665"/>
                  </a:lnTo>
                  <a:lnTo>
                    <a:pt x="16942" y="11279"/>
                  </a:lnTo>
                  <a:lnTo>
                    <a:pt x="15919" y="13258"/>
                  </a:lnTo>
                  <a:lnTo>
                    <a:pt x="14668" y="11279"/>
                  </a:lnTo>
                  <a:lnTo>
                    <a:pt x="15055" y="9665"/>
                  </a:lnTo>
                  <a:lnTo>
                    <a:pt x="14486" y="9483"/>
                  </a:lnTo>
                  <a:lnTo>
                    <a:pt x="14213" y="10506"/>
                  </a:lnTo>
                  <a:lnTo>
                    <a:pt x="12963" y="8437"/>
                  </a:lnTo>
                  <a:lnTo>
                    <a:pt x="18557" y="8346"/>
                  </a:lnTo>
                  <a:close/>
                  <a:moveTo>
                    <a:pt x="11644" y="8528"/>
                  </a:moveTo>
                  <a:lnTo>
                    <a:pt x="8983" y="13349"/>
                  </a:lnTo>
                  <a:lnTo>
                    <a:pt x="6050" y="8619"/>
                  </a:lnTo>
                  <a:lnTo>
                    <a:pt x="11644" y="8528"/>
                  </a:lnTo>
                  <a:close/>
                  <a:moveTo>
                    <a:pt x="19216" y="8914"/>
                  </a:moveTo>
                  <a:lnTo>
                    <a:pt x="22059" y="13553"/>
                  </a:lnTo>
                  <a:lnTo>
                    <a:pt x="19898" y="13644"/>
                  </a:lnTo>
                  <a:lnTo>
                    <a:pt x="20558" y="12894"/>
                  </a:lnTo>
                  <a:lnTo>
                    <a:pt x="20080" y="12416"/>
                  </a:lnTo>
                  <a:lnTo>
                    <a:pt x="18943" y="13644"/>
                  </a:lnTo>
                  <a:lnTo>
                    <a:pt x="16669" y="13644"/>
                  </a:lnTo>
                  <a:lnTo>
                    <a:pt x="17715" y="11643"/>
                  </a:lnTo>
                  <a:lnTo>
                    <a:pt x="19330" y="11188"/>
                  </a:lnTo>
                  <a:lnTo>
                    <a:pt x="19125" y="10620"/>
                  </a:lnTo>
                  <a:lnTo>
                    <a:pt x="18193" y="10802"/>
                  </a:lnTo>
                  <a:lnTo>
                    <a:pt x="18193" y="10802"/>
                  </a:lnTo>
                  <a:lnTo>
                    <a:pt x="19216" y="8914"/>
                  </a:lnTo>
                  <a:close/>
                  <a:moveTo>
                    <a:pt x="12303" y="9096"/>
                  </a:moveTo>
                  <a:lnTo>
                    <a:pt x="13440" y="10893"/>
                  </a:lnTo>
                  <a:lnTo>
                    <a:pt x="12508" y="10711"/>
                  </a:lnTo>
                  <a:lnTo>
                    <a:pt x="12303" y="11370"/>
                  </a:lnTo>
                  <a:lnTo>
                    <a:pt x="13918" y="11757"/>
                  </a:lnTo>
                  <a:lnTo>
                    <a:pt x="15146" y="13735"/>
                  </a:lnTo>
                  <a:lnTo>
                    <a:pt x="12872" y="13735"/>
                  </a:lnTo>
                  <a:lnTo>
                    <a:pt x="11644" y="12598"/>
                  </a:lnTo>
                  <a:lnTo>
                    <a:pt x="11166" y="13076"/>
                  </a:lnTo>
                  <a:lnTo>
                    <a:pt x="11939" y="13735"/>
                  </a:lnTo>
                  <a:lnTo>
                    <a:pt x="9756" y="13826"/>
                  </a:lnTo>
                  <a:lnTo>
                    <a:pt x="12303" y="9096"/>
                  </a:lnTo>
                  <a:close/>
                  <a:moveTo>
                    <a:pt x="22059" y="14395"/>
                  </a:moveTo>
                  <a:lnTo>
                    <a:pt x="19421" y="19147"/>
                  </a:lnTo>
                  <a:lnTo>
                    <a:pt x="18375" y="17328"/>
                  </a:lnTo>
                  <a:lnTo>
                    <a:pt x="19330" y="17533"/>
                  </a:lnTo>
                  <a:lnTo>
                    <a:pt x="19421" y="16873"/>
                  </a:lnTo>
                  <a:lnTo>
                    <a:pt x="17806" y="16487"/>
                  </a:lnTo>
                  <a:lnTo>
                    <a:pt x="16669" y="14599"/>
                  </a:lnTo>
                  <a:lnTo>
                    <a:pt x="18943" y="14486"/>
                  </a:lnTo>
                  <a:lnTo>
                    <a:pt x="20171" y="15623"/>
                  </a:lnTo>
                  <a:lnTo>
                    <a:pt x="20649" y="15168"/>
                  </a:lnTo>
                  <a:lnTo>
                    <a:pt x="19898" y="14486"/>
                  </a:lnTo>
                  <a:lnTo>
                    <a:pt x="22059" y="14395"/>
                  </a:lnTo>
                  <a:close/>
                  <a:moveTo>
                    <a:pt x="15146" y="14599"/>
                  </a:moveTo>
                  <a:lnTo>
                    <a:pt x="14009" y="16578"/>
                  </a:lnTo>
                  <a:lnTo>
                    <a:pt x="12508" y="17055"/>
                  </a:lnTo>
                  <a:lnTo>
                    <a:pt x="12599" y="17715"/>
                  </a:lnTo>
                  <a:lnTo>
                    <a:pt x="13531" y="17442"/>
                  </a:lnTo>
                  <a:lnTo>
                    <a:pt x="12508" y="19329"/>
                  </a:lnTo>
                  <a:lnTo>
                    <a:pt x="9756" y="14690"/>
                  </a:lnTo>
                  <a:lnTo>
                    <a:pt x="11939" y="14599"/>
                  </a:lnTo>
                  <a:lnTo>
                    <a:pt x="11257" y="15350"/>
                  </a:lnTo>
                  <a:lnTo>
                    <a:pt x="11735" y="15827"/>
                  </a:lnTo>
                  <a:lnTo>
                    <a:pt x="12872" y="14599"/>
                  </a:lnTo>
                  <a:close/>
                  <a:moveTo>
                    <a:pt x="22832" y="14872"/>
                  </a:moveTo>
                  <a:lnTo>
                    <a:pt x="25674" y="19602"/>
                  </a:lnTo>
                  <a:lnTo>
                    <a:pt x="20171" y="19716"/>
                  </a:lnTo>
                  <a:lnTo>
                    <a:pt x="22832" y="14872"/>
                  </a:lnTo>
                  <a:close/>
                  <a:moveTo>
                    <a:pt x="15919" y="14963"/>
                  </a:moveTo>
                  <a:lnTo>
                    <a:pt x="17147" y="16964"/>
                  </a:lnTo>
                  <a:lnTo>
                    <a:pt x="16669" y="18579"/>
                  </a:lnTo>
                  <a:lnTo>
                    <a:pt x="17329" y="18761"/>
                  </a:lnTo>
                  <a:lnTo>
                    <a:pt x="17624" y="17806"/>
                  </a:lnTo>
                  <a:lnTo>
                    <a:pt x="18852" y="19807"/>
                  </a:lnTo>
                  <a:lnTo>
                    <a:pt x="13258" y="19898"/>
                  </a:lnTo>
                  <a:lnTo>
                    <a:pt x="14395" y="17806"/>
                  </a:lnTo>
                  <a:lnTo>
                    <a:pt x="14577" y="18761"/>
                  </a:lnTo>
                  <a:lnTo>
                    <a:pt x="15237" y="18579"/>
                  </a:lnTo>
                  <a:lnTo>
                    <a:pt x="14782" y="16964"/>
                  </a:lnTo>
                  <a:lnTo>
                    <a:pt x="15919" y="14963"/>
                  </a:lnTo>
                  <a:close/>
                  <a:moveTo>
                    <a:pt x="8983" y="15168"/>
                  </a:moveTo>
                  <a:lnTo>
                    <a:pt x="11939" y="19898"/>
                  </a:lnTo>
                  <a:lnTo>
                    <a:pt x="6345" y="19989"/>
                  </a:lnTo>
                  <a:lnTo>
                    <a:pt x="8983" y="15168"/>
                  </a:lnTo>
                  <a:close/>
                  <a:moveTo>
                    <a:pt x="18648" y="20648"/>
                  </a:moveTo>
                  <a:lnTo>
                    <a:pt x="16101" y="25196"/>
                  </a:lnTo>
                  <a:lnTo>
                    <a:pt x="13440" y="20739"/>
                  </a:lnTo>
                  <a:lnTo>
                    <a:pt x="18648" y="20648"/>
                  </a:lnTo>
                  <a:close/>
                  <a:moveTo>
                    <a:pt x="22172" y="0"/>
                  </a:moveTo>
                  <a:lnTo>
                    <a:pt x="21490" y="182"/>
                  </a:lnTo>
                  <a:lnTo>
                    <a:pt x="22059" y="2092"/>
                  </a:lnTo>
                  <a:lnTo>
                    <a:pt x="21308" y="3411"/>
                  </a:lnTo>
                  <a:lnTo>
                    <a:pt x="20558" y="751"/>
                  </a:lnTo>
                  <a:lnTo>
                    <a:pt x="19694" y="1046"/>
                  </a:lnTo>
                  <a:lnTo>
                    <a:pt x="20740" y="4548"/>
                  </a:lnTo>
                  <a:lnTo>
                    <a:pt x="20080" y="5685"/>
                  </a:lnTo>
                  <a:lnTo>
                    <a:pt x="19216" y="2547"/>
                  </a:lnTo>
                  <a:lnTo>
                    <a:pt x="18375" y="2752"/>
                  </a:lnTo>
                  <a:lnTo>
                    <a:pt x="19512" y="6731"/>
                  </a:lnTo>
                  <a:lnTo>
                    <a:pt x="19216" y="7209"/>
                  </a:lnTo>
                  <a:lnTo>
                    <a:pt x="16010" y="1888"/>
                  </a:lnTo>
                  <a:lnTo>
                    <a:pt x="15350" y="1888"/>
                  </a:lnTo>
                  <a:lnTo>
                    <a:pt x="12303" y="7300"/>
                  </a:lnTo>
                  <a:lnTo>
                    <a:pt x="12030" y="6822"/>
                  </a:lnTo>
                  <a:lnTo>
                    <a:pt x="12963" y="2934"/>
                  </a:lnTo>
                  <a:lnTo>
                    <a:pt x="12963" y="2843"/>
                  </a:lnTo>
                  <a:lnTo>
                    <a:pt x="12212" y="2661"/>
                  </a:lnTo>
                  <a:lnTo>
                    <a:pt x="11371" y="5776"/>
                  </a:lnTo>
                  <a:lnTo>
                    <a:pt x="10802" y="4730"/>
                  </a:lnTo>
                  <a:lnTo>
                    <a:pt x="11644" y="1137"/>
                  </a:lnTo>
                  <a:lnTo>
                    <a:pt x="10802" y="955"/>
                  </a:lnTo>
                  <a:lnTo>
                    <a:pt x="10120" y="3684"/>
                  </a:lnTo>
                  <a:lnTo>
                    <a:pt x="9279" y="2274"/>
                  </a:lnTo>
                  <a:lnTo>
                    <a:pt x="9756" y="387"/>
                  </a:lnTo>
                  <a:lnTo>
                    <a:pt x="9097" y="273"/>
                  </a:lnTo>
                  <a:lnTo>
                    <a:pt x="8801" y="1524"/>
                  </a:lnTo>
                  <a:lnTo>
                    <a:pt x="8051" y="273"/>
                  </a:lnTo>
                  <a:lnTo>
                    <a:pt x="7278" y="751"/>
                  </a:lnTo>
                  <a:lnTo>
                    <a:pt x="8051" y="1888"/>
                  </a:lnTo>
                  <a:lnTo>
                    <a:pt x="6823" y="1615"/>
                  </a:lnTo>
                  <a:lnTo>
                    <a:pt x="6618" y="2274"/>
                  </a:lnTo>
                  <a:lnTo>
                    <a:pt x="8528" y="2752"/>
                  </a:lnTo>
                  <a:lnTo>
                    <a:pt x="9370" y="4071"/>
                  </a:lnTo>
                  <a:lnTo>
                    <a:pt x="6618" y="3411"/>
                  </a:lnTo>
                  <a:lnTo>
                    <a:pt x="6436" y="4253"/>
                  </a:lnTo>
                  <a:lnTo>
                    <a:pt x="9938" y="5117"/>
                  </a:lnTo>
                  <a:lnTo>
                    <a:pt x="10598" y="6254"/>
                  </a:lnTo>
                  <a:lnTo>
                    <a:pt x="7573" y="5503"/>
                  </a:lnTo>
                  <a:lnTo>
                    <a:pt x="7482" y="5503"/>
                  </a:lnTo>
                  <a:lnTo>
                    <a:pt x="7278" y="6345"/>
                  </a:lnTo>
                  <a:lnTo>
                    <a:pt x="11257" y="7300"/>
                  </a:lnTo>
                  <a:lnTo>
                    <a:pt x="11462" y="7664"/>
                  </a:lnTo>
                  <a:lnTo>
                    <a:pt x="5299" y="7777"/>
                  </a:lnTo>
                  <a:lnTo>
                    <a:pt x="4913" y="8437"/>
                  </a:lnTo>
                  <a:lnTo>
                    <a:pt x="8233" y="13826"/>
                  </a:lnTo>
                  <a:lnTo>
                    <a:pt x="7664" y="13826"/>
                  </a:lnTo>
                  <a:lnTo>
                    <a:pt x="4731" y="11075"/>
                  </a:lnTo>
                  <a:lnTo>
                    <a:pt x="4731" y="10984"/>
                  </a:lnTo>
                  <a:lnTo>
                    <a:pt x="4071" y="11643"/>
                  </a:lnTo>
                  <a:lnTo>
                    <a:pt x="6436" y="13826"/>
                  </a:lnTo>
                  <a:lnTo>
                    <a:pt x="5208" y="13917"/>
                  </a:lnTo>
                  <a:lnTo>
                    <a:pt x="2548" y="11370"/>
                  </a:lnTo>
                  <a:lnTo>
                    <a:pt x="2548" y="11279"/>
                  </a:lnTo>
                  <a:lnTo>
                    <a:pt x="1888" y="11939"/>
                  </a:lnTo>
                  <a:lnTo>
                    <a:pt x="3980" y="13917"/>
                  </a:lnTo>
                  <a:lnTo>
                    <a:pt x="2366" y="13917"/>
                  </a:lnTo>
                  <a:lnTo>
                    <a:pt x="933" y="12598"/>
                  </a:lnTo>
                  <a:lnTo>
                    <a:pt x="456" y="13076"/>
                  </a:lnTo>
                  <a:lnTo>
                    <a:pt x="1411" y="13917"/>
                  </a:lnTo>
                  <a:lnTo>
                    <a:pt x="1" y="14031"/>
                  </a:lnTo>
                  <a:lnTo>
                    <a:pt x="1" y="14872"/>
                  </a:lnTo>
                  <a:lnTo>
                    <a:pt x="1411" y="14872"/>
                  </a:lnTo>
                  <a:lnTo>
                    <a:pt x="569" y="15736"/>
                  </a:lnTo>
                  <a:lnTo>
                    <a:pt x="1024" y="16191"/>
                  </a:lnTo>
                  <a:lnTo>
                    <a:pt x="2366" y="14781"/>
                  </a:lnTo>
                  <a:lnTo>
                    <a:pt x="3980" y="14781"/>
                  </a:lnTo>
                  <a:lnTo>
                    <a:pt x="2070" y="16760"/>
                  </a:lnTo>
                  <a:lnTo>
                    <a:pt x="1979" y="16760"/>
                  </a:lnTo>
                  <a:lnTo>
                    <a:pt x="2639" y="17442"/>
                  </a:lnTo>
                  <a:lnTo>
                    <a:pt x="5208" y="14781"/>
                  </a:lnTo>
                  <a:lnTo>
                    <a:pt x="6436" y="14781"/>
                  </a:lnTo>
                  <a:lnTo>
                    <a:pt x="4253" y="17055"/>
                  </a:lnTo>
                  <a:lnTo>
                    <a:pt x="4822" y="17624"/>
                  </a:lnTo>
                  <a:lnTo>
                    <a:pt x="7664" y="14690"/>
                  </a:lnTo>
                  <a:lnTo>
                    <a:pt x="8233" y="14690"/>
                  </a:lnTo>
                  <a:lnTo>
                    <a:pt x="5208" y="20284"/>
                  </a:lnTo>
                  <a:lnTo>
                    <a:pt x="5572" y="20944"/>
                  </a:lnTo>
                  <a:lnTo>
                    <a:pt x="11735" y="20739"/>
                  </a:lnTo>
                  <a:lnTo>
                    <a:pt x="11553" y="21126"/>
                  </a:lnTo>
                  <a:lnTo>
                    <a:pt x="7573" y="22263"/>
                  </a:lnTo>
                  <a:lnTo>
                    <a:pt x="7846" y="23127"/>
                  </a:lnTo>
                  <a:lnTo>
                    <a:pt x="10984" y="22172"/>
                  </a:lnTo>
                  <a:lnTo>
                    <a:pt x="10325" y="23309"/>
                  </a:lnTo>
                  <a:lnTo>
                    <a:pt x="6823" y="24264"/>
                  </a:lnTo>
                  <a:lnTo>
                    <a:pt x="7005" y="25105"/>
                  </a:lnTo>
                  <a:lnTo>
                    <a:pt x="9756" y="24355"/>
                  </a:lnTo>
                  <a:lnTo>
                    <a:pt x="8983" y="25765"/>
                  </a:lnTo>
                  <a:lnTo>
                    <a:pt x="7096" y="26333"/>
                  </a:lnTo>
                  <a:lnTo>
                    <a:pt x="7278" y="26992"/>
                  </a:lnTo>
                  <a:lnTo>
                    <a:pt x="8528" y="26629"/>
                  </a:lnTo>
                  <a:lnTo>
                    <a:pt x="7846" y="27857"/>
                  </a:lnTo>
                  <a:lnTo>
                    <a:pt x="8619" y="28243"/>
                  </a:lnTo>
                  <a:lnTo>
                    <a:pt x="9279" y="26992"/>
                  </a:lnTo>
                  <a:lnTo>
                    <a:pt x="9665" y="28243"/>
                  </a:lnTo>
                  <a:lnTo>
                    <a:pt x="10234" y="28038"/>
                  </a:lnTo>
                  <a:lnTo>
                    <a:pt x="9756" y="26242"/>
                  </a:lnTo>
                  <a:lnTo>
                    <a:pt x="10507" y="24832"/>
                  </a:lnTo>
                  <a:lnTo>
                    <a:pt x="11257" y="27470"/>
                  </a:lnTo>
                  <a:lnTo>
                    <a:pt x="12121" y="27288"/>
                  </a:lnTo>
                  <a:lnTo>
                    <a:pt x="11075" y="23786"/>
                  </a:lnTo>
                  <a:lnTo>
                    <a:pt x="11735" y="22649"/>
                  </a:lnTo>
                  <a:lnTo>
                    <a:pt x="12599" y="25674"/>
                  </a:lnTo>
                  <a:lnTo>
                    <a:pt x="13440" y="25492"/>
                  </a:lnTo>
                  <a:lnTo>
                    <a:pt x="12303" y="21512"/>
                  </a:lnTo>
                  <a:lnTo>
                    <a:pt x="12599" y="21035"/>
                  </a:lnTo>
                  <a:lnTo>
                    <a:pt x="15714" y="26333"/>
                  </a:lnTo>
                  <a:lnTo>
                    <a:pt x="16487" y="26333"/>
                  </a:lnTo>
                  <a:lnTo>
                    <a:pt x="19512" y="20944"/>
                  </a:lnTo>
                  <a:lnTo>
                    <a:pt x="19785" y="21421"/>
                  </a:lnTo>
                  <a:lnTo>
                    <a:pt x="18852" y="25287"/>
                  </a:lnTo>
                  <a:lnTo>
                    <a:pt x="18761" y="25401"/>
                  </a:lnTo>
                  <a:lnTo>
                    <a:pt x="19603" y="25583"/>
                  </a:lnTo>
                  <a:lnTo>
                    <a:pt x="20467" y="22444"/>
                  </a:lnTo>
                  <a:lnTo>
                    <a:pt x="21035" y="23491"/>
                  </a:lnTo>
                  <a:lnTo>
                    <a:pt x="20171" y="27106"/>
                  </a:lnTo>
                  <a:lnTo>
                    <a:pt x="21035" y="27288"/>
                  </a:lnTo>
                  <a:lnTo>
                    <a:pt x="21695" y="24537"/>
                  </a:lnTo>
                  <a:lnTo>
                    <a:pt x="22536" y="25969"/>
                  </a:lnTo>
                  <a:lnTo>
                    <a:pt x="22059" y="27857"/>
                  </a:lnTo>
                  <a:lnTo>
                    <a:pt x="22741" y="28038"/>
                  </a:lnTo>
                  <a:lnTo>
                    <a:pt x="23014" y="26811"/>
                  </a:lnTo>
                  <a:lnTo>
                    <a:pt x="23673" y="27948"/>
                  </a:lnTo>
                  <a:lnTo>
                    <a:pt x="23764" y="27948"/>
                  </a:lnTo>
                  <a:lnTo>
                    <a:pt x="24537" y="27561"/>
                  </a:lnTo>
                  <a:lnTo>
                    <a:pt x="23764" y="26333"/>
                  </a:lnTo>
                  <a:lnTo>
                    <a:pt x="25015" y="26629"/>
                  </a:lnTo>
                  <a:lnTo>
                    <a:pt x="25197" y="25969"/>
                  </a:lnTo>
                  <a:lnTo>
                    <a:pt x="23309" y="25492"/>
                  </a:lnTo>
                  <a:lnTo>
                    <a:pt x="22445" y="24150"/>
                  </a:lnTo>
                  <a:lnTo>
                    <a:pt x="25197" y="24832"/>
                  </a:lnTo>
                  <a:lnTo>
                    <a:pt x="25379" y="23968"/>
                  </a:lnTo>
                  <a:lnTo>
                    <a:pt x="21786" y="23127"/>
                  </a:lnTo>
                  <a:lnTo>
                    <a:pt x="21126" y="21990"/>
                  </a:lnTo>
                  <a:lnTo>
                    <a:pt x="24242" y="22740"/>
                  </a:lnTo>
                  <a:lnTo>
                    <a:pt x="24537" y="21876"/>
                  </a:lnTo>
                  <a:lnTo>
                    <a:pt x="20558" y="20944"/>
                  </a:lnTo>
                  <a:lnTo>
                    <a:pt x="20353" y="20648"/>
                  </a:lnTo>
                  <a:lnTo>
                    <a:pt x="26516" y="20466"/>
                  </a:lnTo>
                  <a:lnTo>
                    <a:pt x="26902" y="19898"/>
                  </a:lnTo>
                  <a:lnTo>
                    <a:pt x="23582" y="14395"/>
                  </a:lnTo>
                  <a:lnTo>
                    <a:pt x="24151" y="14395"/>
                  </a:lnTo>
                  <a:lnTo>
                    <a:pt x="27084" y="17237"/>
                  </a:lnTo>
                  <a:lnTo>
                    <a:pt x="27653" y="16578"/>
                  </a:lnTo>
                  <a:lnTo>
                    <a:pt x="25379" y="14395"/>
                  </a:lnTo>
                  <a:lnTo>
                    <a:pt x="26607" y="14395"/>
                  </a:lnTo>
                  <a:lnTo>
                    <a:pt x="29267" y="16873"/>
                  </a:lnTo>
                  <a:lnTo>
                    <a:pt x="29267" y="16964"/>
                  </a:lnTo>
                  <a:lnTo>
                    <a:pt x="29836" y="16305"/>
                  </a:lnTo>
                  <a:lnTo>
                    <a:pt x="27857" y="14304"/>
                  </a:lnTo>
                  <a:lnTo>
                    <a:pt x="29449" y="14304"/>
                  </a:lnTo>
                  <a:lnTo>
                    <a:pt x="30791" y="15623"/>
                  </a:lnTo>
                  <a:lnTo>
                    <a:pt x="30882" y="15623"/>
                  </a:lnTo>
                  <a:lnTo>
                    <a:pt x="31359" y="15168"/>
                  </a:lnTo>
                  <a:lnTo>
                    <a:pt x="30404" y="14304"/>
                  </a:lnTo>
                  <a:lnTo>
                    <a:pt x="31837" y="14304"/>
                  </a:lnTo>
                  <a:lnTo>
                    <a:pt x="31837" y="13349"/>
                  </a:lnTo>
                  <a:lnTo>
                    <a:pt x="30404" y="13462"/>
                  </a:lnTo>
                  <a:lnTo>
                    <a:pt x="31268" y="12507"/>
                  </a:lnTo>
                  <a:lnTo>
                    <a:pt x="30791" y="12030"/>
                  </a:lnTo>
                  <a:lnTo>
                    <a:pt x="29449" y="13462"/>
                  </a:lnTo>
                  <a:lnTo>
                    <a:pt x="27857" y="13462"/>
                  </a:lnTo>
                  <a:lnTo>
                    <a:pt x="29745" y="11461"/>
                  </a:lnTo>
                  <a:lnTo>
                    <a:pt x="29176" y="10893"/>
                  </a:lnTo>
                  <a:lnTo>
                    <a:pt x="26607" y="13462"/>
                  </a:lnTo>
                  <a:lnTo>
                    <a:pt x="25379" y="13553"/>
                  </a:lnTo>
                  <a:lnTo>
                    <a:pt x="27562" y="11188"/>
                  </a:lnTo>
                  <a:lnTo>
                    <a:pt x="26993" y="10620"/>
                  </a:lnTo>
                  <a:lnTo>
                    <a:pt x="24151" y="13553"/>
                  </a:lnTo>
                  <a:lnTo>
                    <a:pt x="23582" y="13553"/>
                  </a:lnTo>
                  <a:lnTo>
                    <a:pt x="26607" y="7959"/>
                  </a:lnTo>
                  <a:lnTo>
                    <a:pt x="26243" y="7391"/>
                  </a:lnTo>
                  <a:lnTo>
                    <a:pt x="20080" y="7482"/>
                  </a:lnTo>
                  <a:lnTo>
                    <a:pt x="20262" y="7095"/>
                  </a:lnTo>
                  <a:lnTo>
                    <a:pt x="24151" y="5958"/>
                  </a:lnTo>
                  <a:lnTo>
                    <a:pt x="23969" y="5208"/>
                  </a:lnTo>
                  <a:lnTo>
                    <a:pt x="20831" y="6072"/>
                  </a:lnTo>
                  <a:lnTo>
                    <a:pt x="21399" y="5026"/>
                  </a:lnTo>
                  <a:lnTo>
                    <a:pt x="25015" y="3980"/>
                  </a:lnTo>
                  <a:lnTo>
                    <a:pt x="24810" y="3116"/>
                  </a:lnTo>
                  <a:lnTo>
                    <a:pt x="22059" y="3889"/>
                  </a:lnTo>
                  <a:lnTo>
                    <a:pt x="22832" y="2456"/>
                  </a:lnTo>
                  <a:lnTo>
                    <a:pt x="24719" y="1888"/>
                  </a:lnTo>
                  <a:lnTo>
                    <a:pt x="24537" y="1319"/>
                  </a:lnTo>
                  <a:lnTo>
                    <a:pt x="23309" y="1615"/>
                  </a:lnTo>
                  <a:lnTo>
                    <a:pt x="23309" y="1615"/>
                  </a:lnTo>
                  <a:lnTo>
                    <a:pt x="23969" y="387"/>
                  </a:lnTo>
                  <a:lnTo>
                    <a:pt x="23196" y="0"/>
                  </a:lnTo>
                  <a:lnTo>
                    <a:pt x="22536" y="1228"/>
                  </a:lnTo>
                  <a:lnTo>
                    <a:pt x="221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1" name="Google Shape;2091;p26"/>
            <p:cNvSpPr/>
            <p:nvPr/>
          </p:nvSpPr>
          <p:spPr>
            <a:xfrm>
              <a:off x="7449137" y="2998976"/>
              <a:ext cx="454885" cy="405895"/>
            </a:xfrm>
            <a:custGeom>
              <a:avLst/>
              <a:gdLst/>
              <a:ahLst/>
              <a:cxnLst/>
              <a:rect l="l" t="t" r="r" b="b"/>
              <a:pathLst>
                <a:path w="18580" h="16579" extrusionOk="0">
                  <a:moveTo>
                    <a:pt x="9188" y="1797"/>
                  </a:moveTo>
                  <a:lnTo>
                    <a:pt x="10711" y="4344"/>
                  </a:lnTo>
                  <a:lnTo>
                    <a:pt x="7664" y="4435"/>
                  </a:lnTo>
                  <a:lnTo>
                    <a:pt x="7664" y="4435"/>
                  </a:lnTo>
                  <a:lnTo>
                    <a:pt x="9188" y="1797"/>
                  </a:lnTo>
                  <a:close/>
                  <a:moveTo>
                    <a:pt x="14873" y="4822"/>
                  </a:moveTo>
                  <a:lnTo>
                    <a:pt x="13349" y="7664"/>
                  </a:lnTo>
                  <a:lnTo>
                    <a:pt x="11644" y="4913"/>
                  </a:lnTo>
                  <a:lnTo>
                    <a:pt x="14873" y="4822"/>
                  </a:lnTo>
                  <a:close/>
                  <a:moveTo>
                    <a:pt x="10893" y="4913"/>
                  </a:moveTo>
                  <a:lnTo>
                    <a:pt x="10234" y="6050"/>
                  </a:lnTo>
                  <a:lnTo>
                    <a:pt x="10052" y="5572"/>
                  </a:lnTo>
                  <a:lnTo>
                    <a:pt x="9665" y="5686"/>
                  </a:lnTo>
                  <a:lnTo>
                    <a:pt x="9938" y="6618"/>
                  </a:lnTo>
                  <a:lnTo>
                    <a:pt x="9279" y="7755"/>
                  </a:lnTo>
                  <a:lnTo>
                    <a:pt x="8619" y="6618"/>
                  </a:lnTo>
                  <a:lnTo>
                    <a:pt x="8801" y="5686"/>
                  </a:lnTo>
                  <a:lnTo>
                    <a:pt x="8437" y="5572"/>
                  </a:lnTo>
                  <a:lnTo>
                    <a:pt x="8347" y="6141"/>
                  </a:lnTo>
                  <a:lnTo>
                    <a:pt x="7573" y="4913"/>
                  </a:lnTo>
                  <a:close/>
                  <a:moveTo>
                    <a:pt x="6823" y="5004"/>
                  </a:moveTo>
                  <a:lnTo>
                    <a:pt x="5208" y="7846"/>
                  </a:lnTo>
                  <a:lnTo>
                    <a:pt x="3503" y="5004"/>
                  </a:lnTo>
                  <a:close/>
                  <a:moveTo>
                    <a:pt x="11280" y="5208"/>
                  </a:moveTo>
                  <a:lnTo>
                    <a:pt x="12895" y="7960"/>
                  </a:lnTo>
                  <a:lnTo>
                    <a:pt x="11644" y="7960"/>
                  </a:lnTo>
                  <a:lnTo>
                    <a:pt x="12030" y="7573"/>
                  </a:lnTo>
                  <a:lnTo>
                    <a:pt x="11758" y="7278"/>
                  </a:lnTo>
                  <a:lnTo>
                    <a:pt x="11075" y="7960"/>
                  </a:lnTo>
                  <a:lnTo>
                    <a:pt x="9756" y="8051"/>
                  </a:lnTo>
                  <a:lnTo>
                    <a:pt x="9756" y="8051"/>
                  </a:lnTo>
                  <a:lnTo>
                    <a:pt x="10325" y="6823"/>
                  </a:lnTo>
                  <a:lnTo>
                    <a:pt x="11280" y="6527"/>
                  </a:lnTo>
                  <a:lnTo>
                    <a:pt x="11189" y="6141"/>
                  </a:lnTo>
                  <a:lnTo>
                    <a:pt x="10621" y="6345"/>
                  </a:lnTo>
                  <a:lnTo>
                    <a:pt x="10621" y="6345"/>
                  </a:lnTo>
                  <a:lnTo>
                    <a:pt x="11280" y="5208"/>
                  </a:lnTo>
                  <a:close/>
                  <a:moveTo>
                    <a:pt x="7210" y="5299"/>
                  </a:moveTo>
                  <a:lnTo>
                    <a:pt x="7869" y="6436"/>
                  </a:lnTo>
                  <a:lnTo>
                    <a:pt x="7301" y="6254"/>
                  </a:lnTo>
                  <a:lnTo>
                    <a:pt x="7210" y="6618"/>
                  </a:lnTo>
                  <a:lnTo>
                    <a:pt x="8142" y="6914"/>
                  </a:lnTo>
                  <a:lnTo>
                    <a:pt x="8801" y="8051"/>
                  </a:lnTo>
                  <a:lnTo>
                    <a:pt x="7482" y="8051"/>
                  </a:lnTo>
                  <a:lnTo>
                    <a:pt x="6823" y="7391"/>
                  </a:lnTo>
                  <a:lnTo>
                    <a:pt x="6527" y="7664"/>
                  </a:lnTo>
                  <a:lnTo>
                    <a:pt x="6914" y="8051"/>
                  </a:lnTo>
                  <a:lnTo>
                    <a:pt x="5686" y="8051"/>
                  </a:lnTo>
                  <a:lnTo>
                    <a:pt x="7210" y="5299"/>
                  </a:lnTo>
                  <a:close/>
                  <a:moveTo>
                    <a:pt x="12895" y="8415"/>
                  </a:moveTo>
                  <a:lnTo>
                    <a:pt x="11371" y="11166"/>
                  </a:lnTo>
                  <a:lnTo>
                    <a:pt x="10711" y="10120"/>
                  </a:lnTo>
                  <a:lnTo>
                    <a:pt x="11280" y="10234"/>
                  </a:lnTo>
                  <a:lnTo>
                    <a:pt x="11371" y="9847"/>
                  </a:lnTo>
                  <a:lnTo>
                    <a:pt x="10416" y="9665"/>
                  </a:lnTo>
                  <a:lnTo>
                    <a:pt x="9756" y="8528"/>
                  </a:lnTo>
                  <a:lnTo>
                    <a:pt x="11075" y="8528"/>
                  </a:lnTo>
                  <a:lnTo>
                    <a:pt x="11758" y="9188"/>
                  </a:lnTo>
                  <a:lnTo>
                    <a:pt x="12030" y="8892"/>
                  </a:lnTo>
                  <a:lnTo>
                    <a:pt x="11644" y="8528"/>
                  </a:lnTo>
                  <a:lnTo>
                    <a:pt x="12895" y="8415"/>
                  </a:lnTo>
                  <a:close/>
                  <a:moveTo>
                    <a:pt x="8801" y="8528"/>
                  </a:moveTo>
                  <a:lnTo>
                    <a:pt x="8233" y="9665"/>
                  </a:lnTo>
                  <a:lnTo>
                    <a:pt x="7301" y="9938"/>
                  </a:lnTo>
                  <a:lnTo>
                    <a:pt x="7391" y="10325"/>
                  </a:lnTo>
                  <a:lnTo>
                    <a:pt x="7960" y="10234"/>
                  </a:lnTo>
                  <a:lnTo>
                    <a:pt x="7301" y="11257"/>
                  </a:lnTo>
                  <a:lnTo>
                    <a:pt x="5686" y="8619"/>
                  </a:lnTo>
                  <a:lnTo>
                    <a:pt x="6914" y="8528"/>
                  </a:lnTo>
                  <a:lnTo>
                    <a:pt x="6527" y="8983"/>
                  </a:lnTo>
                  <a:lnTo>
                    <a:pt x="6823" y="9279"/>
                  </a:lnTo>
                  <a:lnTo>
                    <a:pt x="7482" y="8528"/>
                  </a:lnTo>
                  <a:close/>
                  <a:moveTo>
                    <a:pt x="13349" y="8710"/>
                  </a:moveTo>
                  <a:lnTo>
                    <a:pt x="15055" y="11462"/>
                  </a:lnTo>
                  <a:lnTo>
                    <a:pt x="11758" y="11553"/>
                  </a:lnTo>
                  <a:lnTo>
                    <a:pt x="11758" y="11553"/>
                  </a:lnTo>
                  <a:lnTo>
                    <a:pt x="13349" y="8710"/>
                  </a:lnTo>
                  <a:close/>
                  <a:moveTo>
                    <a:pt x="9279" y="8801"/>
                  </a:moveTo>
                  <a:lnTo>
                    <a:pt x="9938" y="9938"/>
                  </a:lnTo>
                  <a:lnTo>
                    <a:pt x="9756" y="10893"/>
                  </a:lnTo>
                  <a:lnTo>
                    <a:pt x="10143" y="10984"/>
                  </a:lnTo>
                  <a:lnTo>
                    <a:pt x="10325" y="10416"/>
                  </a:lnTo>
                  <a:lnTo>
                    <a:pt x="10984" y="11553"/>
                  </a:lnTo>
                  <a:lnTo>
                    <a:pt x="7664" y="11644"/>
                  </a:lnTo>
                  <a:lnTo>
                    <a:pt x="8347" y="10416"/>
                  </a:lnTo>
                  <a:lnTo>
                    <a:pt x="8528" y="10984"/>
                  </a:lnTo>
                  <a:lnTo>
                    <a:pt x="8915" y="10893"/>
                  </a:lnTo>
                  <a:lnTo>
                    <a:pt x="8619" y="9938"/>
                  </a:lnTo>
                  <a:lnTo>
                    <a:pt x="9279" y="8801"/>
                  </a:lnTo>
                  <a:close/>
                  <a:moveTo>
                    <a:pt x="5208" y="8801"/>
                  </a:moveTo>
                  <a:lnTo>
                    <a:pt x="6914" y="11644"/>
                  </a:lnTo>
                  <a:lnTo>
                    <a:pt x="3685" y="11735"/>
                  </a:lnTo>
                  <a:lnTo>
                    <a:pt x="5208" y="8801"/>
                  </a:lnTo>
                  <a:close/>
                  <a:moveTo>
                    <a:pt x="10893" y="12121"/>
                  </a:moveTo>
                  <a:lnTo>
                    <a:pt x="9370" y="14782"/>
                  </a:lnTo>
                  <a:lnTo>
                    <a:pt x="7869" y="12121"/>
                  </a:lnTo>
                  <a:close/>
                  <a:moveTo>
                    <a:pt x="12985" y="1"/>
                  </a:moveTo>
                  <a:lnTo>
                    <a:pt x="12599" y="92"/>
                  </a:lnTo>
                  <a:lnTo>
                    <a:pt x="12895" y="1229"/>
                  </a:lnTo>
                  <a:lnTo>
                    <a:pt x="12417" y="1979"/>
                  </a:lnTo>
                  <a:lnTo>
                    <a:pt x="12030" y="456"/>
                  </a:lnTo>
                  <a:lnTo>
                    <a:pt x="11553" y="569"/>
                  </a:lnTo>
                  <a:lnTo>
                    <a:pt x="12121" y="2639"/>
                  </a:lnTo>
                  <a:lnTo>
                    <a:pt x="11758" y="3298"/>
                  </a:lnTo>
                  <a:lnTo>
                    <a:pt x="11189" y="1502"/>
                  </a:lnTo>
                  <a:lnTo>
                    <a:pt x="10711" y="1593"/>
                  </a:lnTo>
                  <a:lnTo>
                    <a:pt x="11371" y="3980"/>
                  </a:lnTo>
                  <a:lnTo>
                    <a:pt x="11280" y="4253"/>
                  </a:lnTo>
                  <a:lnTo>
                    <a:pt x="9370" y="1138"/>
                  </a:lnTo>
                  <a:lnTo>
                    <a:pt x="8915" y="1138"/>
                  </a:lnTo>
                  <a:lnTo>
                    <a:pt x="7210" y="4253"/>
                  </a:lnTo>
                  <a:lnTo>
                    <a:pt x="7005" y="3980"/>
                  </a:lnTo>
                  <a:lnTo>
                    <a:pt x="7573" y="1706"/>
                  </a:lnTo>
                  <a:lnTo>
                    <a:pt x="7096" y="1593"/>
                  </a:lnTo>
                  <a:lnTo>
                    <a:pt x="6641" y="3412"/>
                  </a:lnTo>
                  <a:lnTo>
                    <a:pt x="6254" y="2730"/>
                  </a:lnTo>
                  <a:lnTo>
                    <a:pt x="6823" y="660"/>
                  </a:lnTo>
                  <a:lnTo>
                    <a:pt x="6345" y="569"/>
                  </a:lnTo>
                  <a:lnTo>
                    <a:pt x="5868" y="2161"/>
                  </a:lnTo>
                  <a:lnTo>
                    <a:pt x="5390" y="1320"/>
                  </a:lnTo>
                  <a:lnTo>
                    <a:pt x="5686" y="274"/>
                  </a:lnTo>
                  <a:lnTo>
                    <a:pt x="5299" y="183"/>
                  </a:lnTo>
                  <a:lnTo>
                    <a:pt x="5117" y="842"/>
                  </a:lnTo>
                  <a:lnTo>
                    <a:pt x="4731" y="183"/>
                  </a:lnTo>
                  <a:lnTo>
                    <a:pt x="4253" y="456"/>
                  </a:lnTo>
                  <a:lnTo>
                    <a:pt x="4731" y="1138"/>
                  </a:lnTo>
                  <a:lnTo>
                    <a:pt x="3980" y="933"/>
                  </a:lnTo>
                  <a:lnTo>
                    <a:pt x="3890" y="1320"/>
                  </a:lnTo>
                  <a:lnTo>
                    <a:pt x="5027" y="1593"/>
                  </a:lnTo>
                  <a:lnTo>
                    <a:pt x="5504" y="2366"/>
                  </a:lnTo>
                  <a:lnTo>
                    <a:pt x="3890" y="1979"/>
                  </a:lnTo>
                  <a:lnTo>
                    <a:pt x="3799" y="2457"/>
                  </a:lnTo>
                  <a:lnTo>
                    <a:pt x="5868" y="3025"/>
                  </a:lnTo>
                  <a:lnTo>
                    <a:pt x="6254" y="3685"/>
                  </a:lnTo>
                  <a:lnTo>
                    <a:pt x="4458" y="3207"/>
                  </a:lnTo>
                  <a:lnTo>
                    <a:pt x="4367" y="3207"/>
                  </a:lnTo>
                  <a:lnTo>
                    <a:pt x="4253" y="3685"/>
                  </a:lnTo>
                  <a:lnTo>
                    <a:pt x="6641" y="4253"/>
                  </a:lnTo>
                  <a:lnTo>
                    <a:pt x="6732" y="4435"/>
                  </a:lnTo>
                  <a:lnTo>
                    <a:pt x="3116" y="4549"/>
                  </a:lnTo>
                  <a:lnTo>
                    <a:pt x="2843" y="4913"/>
                  </a:lnTo>
                  <a:lnTo>
                    <a:pt x="4822" y="8051"/>
                  </a:lnTo>
                  <a:lnTo>
                    <a:pt x="4458" y="8142"/>
                  </a:lnTo>
                  <a:lnTo>
                    <a:pt x="2753" y="6436"/>
                  </a:lnTo>
                  <a:lnTo>
                    <a:pt x="2366" y="6823"/>
                  </a:lnTo>
                  <a:lnTo>
                    <a:pt x="3799" y="8142"/>
                  </a:lnTo>
                  <a:lnTo>
                    <a:pt x="3025" y="8142"/>
                  </a:lnTo>
                  <a:lnTo>
                    <a:pt x="1525" y="6618"/>
                  </a:lnTo>
                  <a:lnTo>
                    <a:pt x="1411" y="6618"/>
                  </a:lnTo>
                  <a:lnTo>
                    <a:pt x="1138" y="7005"/>
                  </a:lnTo>
                  <a:lnTo>
                    <a:pt x="2275" y="8142"/>
                  </a:lnTo>
                  <a:lnTo>
                    <a:pt x="1320" y="8142"/>
                  </a:lnTo>
                  <a:lnTo>
                    <a:pt x="569" y="7391"/>
                  </a:lnTo>
                  <a:lnTo>
                    <a:pt x="274" y="7664"/>
                  </a:lnTo>
                  <a:lnTo>
                    <a:pt x="751" y="8142"/>
                  </a:lnTo>
                  <a:lnTo>
                    <a:pt x="1" y="8142"/>
                  </a:lnTo>
                  <a:lnTo>
                    <a:pt x="1" y="8710"/>
                  </a:lnTo>
                  <a:lnTo>
                    <a:pt x="842" y="8710"/>
                  </a:lnTo>
                  <a:lnTo>
                    <a:pt x="274" y="9188"/>
                  </a:lnTo>
                  <a:lnTo>
                    <a:pt x="569" y="9461"/>
                  </a:lnTo>
                  <a:lnTo>
                    <a:pt x="1320" y="8710"/>
                  </a:lnTo>
                  <a:lnTo>
                    <a:pt x="2275" y="8619"/>
                  </a:lnTo>
                  <a:lnTo>
                    <a:pt x="2275" y="8619"/>
                  </a:lnTo>
                  <a:lnTo>
                    <a:pt x="1229" y="9847"/>
                  </a:lnTo>
                  <a:lnTo>
                    <a:pt x="1138" y="9847"/>
                  </a:lnTo>
                  <a:lnTo>
                    <a:pt x="1525" y="10120"/>
                  </a:lnTo>
                  <a:lnTo>
                    <a:pt x="3025" y="8619"/>
                  </a:lnTo>
                  <a:lnTo>
                    <a:pt x="3799" y="8619"/>
                  </a:lnTo>
                  <a:lnTo>
                    <a:pt x="2457" y="9938"/>
                  </a:lnTo>
                  <a:lnTo>
                    <a:pt x="2843" y="10325"/>
                  </a:lnTo>
                  <a:lnTo>
                    <a:pt x="4458" y="8619"/>
                  </a:lnTo>
                  <a:lnTo>
                    <a:pt x="4822" y="8619"/>
                  </a:lnTo>
                  <a:lnTo>
                    <a:pt x="3025" y="11826"/>
                  </a:lnTo>
                  <a:lnTo>
                    <a:pt x="3230" y="12212"/>
                  </a:lnTo>
                  <a:lnTo>
                    <a:pt x="6823" y="12121"/>
                  </a:lnTo>
                  <a:lnTo>
                    <a:pt x="6823" y="12121"/>
                  </a:lnTo>
                  <a:lnTo>
                    <a:pt x="6732" y="12303"/>
                  </a:lnTo>
                  <a:lnTo>
                    <a:pt x="4458" y="12963"/>
                  </a:lnTo>
                  <a:lnTo>
                    <a:pt x="4549" y="13531"/>
                  </a:lnTo>
                  <a:lnTo>
                    <a:pt x="6345" y="12963"/>
                  </a:lnTo>
                  <a:lnTo>
                    <a:pt x="6073" y="13645"/>
                  </a:lnTo>
                  <a:lnTo>
                    <a:pt x="3980" y="14213"/>
                  </a:lnTo>
                  <a:lnTo>
                    <a:pt x="4071" y="14668"/>
                  </a:lnTo>
                  <a:lnTo>
                    <a:pt x="5686" y="14213"/>
                  </a:lnTo>
                  <a:lnTo>
                    <a:pt x="5208" y="15055"/>
                  </a:lnTo>
                  <a:lnTo>
                    <a:pt x="4162" y="15441"/>
                  </a:lnTo>
                  <a:lnTo>
                    <a:pt x="4253" y="15805"/>
                  </a:lnTo>
                  <a:lnTo>
                    <a:pt x="4936" y="15532"/>
                  </a:lnTo>
                  <a:lnTo>
                    <a:pt x="4549" y="16283"/>
                  </a:lnTo>
                  <a:lnTo>
                    <a:pt x="5027" y="16578"/>
                  </a:lnTo>
                  <a:lnTo>
                    <a:pt x="5390" y="15805"/>
                  </a:lnTo>
                  <a:lnTo>
                    <a:pt x="5595" y="16487"/>
                  </a:lnTo>
                  <a:lnTo>
                    <a:pt x="5959" y="16374"/>
                  </a:lnTo>
                  <a:lnTo>
                    <a:pt x="5686" y="15350"/>
                  </a:lnTo>
                  <a:lnTo>
                    <a:pt x="6164" y="14486"/>
                  </a:lnTo>
                  <a:lnTo>
                    <a:pt x="6527" y="16101"/>
                  </a:lnTo>
                  <a:lnTo>
                    <a:pt x="7096" y="15919"/>
                  </a:lnTo>
                  <a:lnTo>
                    <a:pt x="6436" y="13918"/>
                  </a:lnTo>
                  <a:lnTo>
                    <a:pt x="6823" y="13258"/>
                  </a:lnTo>
                  <a:lnTo>
                    <a:pt x="7391" y="15055"/>
                  </a:lnTo>
                  <a:lnTo>
                    <a:pt x="7869" y="14873"/>
                  </a:lnTo>
                  <a:lnTo>
                    <a:pt x="7210" y="12599"/>
                  </a:lnTo>
                  <a:lnTo>
                    <a:pt x="7391" y="12303"/>
                  </a:lnTo>
                  <a:lnTo>
                    <a:pt x="9188" y="15441"/>
                  </a:lnTo>
                  <a:lnTo>
                    <a:pt x="9665" y="15441"/>
                  </a:lnTo>
                  <a:lnTo>
                    <a:pt x="11371" y="12212"/>
                  </a:lnTo>
                  <a:lnTo>
                    <a:pt x="11553" y="12508"/>
                  </a:lnTo>
                  <a:lnTo>
                    <a:pt x="10984" y="14782"/>
                  </a:lnTo>
                  <a:lnTo>
                    <a:pt x="10984" y="14873"/>
                  </a:lnTo>
                  <a:lnTo>
                    <a:pt x="11462" y="14964"/>
                  </a:lnTo>
                  <a:lnTo>
                    <a:pt x="11939" y="13167"/>
                  </a:lnTo>
                  <a:lnTo>
                    <a:pt x="12326" y="13736"/>
                  </a:lnTo>
                  <a:lnTo>
                    <a:pt x="11758" y="15805"/>
                  </a:lnTo>
                  <a:lnTo>
                    <a:pt x="12326" y="16010"/>
                  </a:lnTo>
                  <a:lnTo>
                    <a:pt x="12690" y="14395"/>
                  </a:lnTo>
                  <a:lnTo>
                    <a:pt x="13167" y="15146"/>
                  </a:lnTo>
                  <a:lnTo>
                    <a:pt x="12895" y="16283"/>
                  </a:lnTo>
                  <a:lnTo>
                    <a:pt x="13258" y="16374"/>
                  </a:lnTo>
                  <a:lnTo>
                    <a:pt x="13463" y="15623"/>
                  </a:lnTo>
                  <a:lnTo>
                    <a:pt x="13827" y="16374"/>
                  </a:lnTo>
                  <a:lnTo>
                    <a:pt x="14304" y="16101"/>
                  </a:lnTo>
                  <a:lnTo>
                    <a:pt x="13918" y="15441"/>
                  </a:lnTo>
                  <a:lnTo>
                    <a:pt x="13918" y="15441"/>
                  </a:lnTo>
                  <a:lnTo>
                    <a:pt x="14600" y="15532"/>
                  </a:lnTo>
                  <a:lnTo>
                    <a:pt x="14691" y="15146"/>
                  </a:lnTo>
                  <a:lnTo>
                    <a:pt x="13645" y="14964"/>
                  </a:lnTo>
                  <a:lnTo>
                    <a:pt x="13167" y="14100"/>
                  </a:lnTo>
                  <a:lnTo>
                    <a:pt x="14691" y="14486"/>
                  </a:lnTo>
                  <a:lnTo>
                    <a:pt x="14782" y="14009"/>
                  </a:lnTo>
                  <a:lnTo>
                    <a:pt x="12781" y="13531"/>
                  </a:lnTo>
                  <a:lnTo>
                    <a:pt x="12417" y="12872"/>
                  </a:lnTo>
                  <a:lnTo>
                    <a:pt x="12417" y="12872"/>
                  </a:lnTo>
                  <a:lnTo>
                    <a:pt x="14213" y="13349"/>
                  </a:lnTo>
                  <a:lnTo>
                    <a:pt x="14304" y="12781"/>
                  </a:lnTo>
                  <a:lnTo>
                    <a:pt x="12030" y="12212"/>
                  </a:lnTo>
                  <a:lnTo>
                    <a:pt x="11848" y="12030"/>
                  </a:lnTo>
                  <a:lnTo>
                    <a:pt x="15532" y="12030"/>
                  </a:lnTo>
                  <a:lnTo>
                    <a:pt x="15737" y="11644"/>
                  </a:lnTo>
                  <a:lnTo>
                    <a:pt x="13736" y="8415"/>
                  </a:lnTo>
                  <a:lnTo>
                    <a:pt x="14122" y="8415"/>
                  </a:lnTo>
                  <a:lnTo>
                    <a:pt x="15828" y="10029"/>
                  </a:lnTo>
                  <a:lnTo>
                    <a:pt x="15828" y="10120"/>
                  </a:lnTo>
                  <a:lnTo>
                    <a:pt x="16192" y="9756"/>
                  </a:lnTo>
                  <a:lnTo>
                    <a:pt x="14782" y="8415"/>
                  </a:lnTo>
                  <a:lnTo>
                    <a:pt x="15532" y="8415"/>
                  </a:lnTo>
                  <a:lnTo>
                    <a:pt x="17056" y="9847"/>
                  </a:lnTo>
                  <a:lnTo>
                    <a:pt x="17147" y="9938"/>
                  </a:lnTo>
                  <a:lnTo>
                    <a:pt x="17443" y="9552"/>
                  </a:lnTo>
                  <a:lnTo>
                    <a:pt x="16306" y="8415"/>
                  </a:lnTo>
                  <a:lnTo>
                    <a:pt x="17238" y="8324"/>
                  </a:lnTo>
                  <a:lnTo>
                    <a:pt x="18011" y="9097"/>
                  </a:lnTo>
                  <a:lnTo>
                    <a:pt x="18011" y="9188"/>
                  </a:lnTo>
                  <a:lnTo>
                    <a:pt x="18284" y="8892"/>
                  </a:lnTo>
                  <a:lnTo>
                    <a:pt x="17806" y="8324"/>
                  </a:lnTo>
                  <a:lnTo>
                    <a:pt x="18580" y="8324"/>
                  </a:lnTo>
                  <a:lnTo>
                    <a:pt x="18580" y="7846"/>
                  </a:lnTo>
                  <a:lnTo>
                    <a:pt x="17806" y="7846"/>
                  </a:lnTo>
                  <a:lnTo>
                    <a:pt x="18284" y="7278"/>
                  </a:lnTo>
                  <a:lnTo>
                    <a:pt x="18011" y="7005"/>
                  </a:lnTo>
                  <a:lnTo>
                    <a:pt x="17238" y="7846"/>
                  </a:lnTo>
                  <a:lnTo>
                    <a:pt x="16306" y="7846"/>
                  </a:lnTo>
                  <a:lnTo>
                    <a:pt x="17443" y="6709"/>
                  </a:lnTo>
                  <a:lnTo>
                    <a:pt x="17056" y="6345"/>
                  </a:lnTo>
                  <a:lnTo>
                    <a:pt x="15532" y="7846"/>
                  </a:lnTo>
                  <a:lnTo>
                    <a:pt x="14782" y="7846"/>
                  </a:lnTo>
                  <a:lnTo>
                    <a:pt x="16101" y="6527"/>
                  </a:lnTo>
                  <a:lnTo>
                    <a:pt x="15737" y="6141"/>
                  </a:lnTo>
                  <a:lnTo>
                    <a:pt x="14122" y="7960"/>
                  </a:lnTo>
                  <a:lnTo>
                    <a:pt x="13736" y="7960"/>
                  </a:lnTo>
                  <a:lnTo>
                    <a:pt x="15532" y="4640"/>
                  </a:lnTo>
                  <a:lnTo>
                    <a:pt x="15350" y="4253"/>
                  </a:lnTo>
                  <a:lnTo>
                    <a:pt x="11758" y="4344"/>
                  </a:lnTo>
                  <a:lnTo>
                    <a:pt x="11848" y="4162"/>
                  </a:lnTo>
                  <a:lnTo>
                    <a:pt x="14122" y="3503"/>
                  </a:lnTo>
                  <a:lnTo>
                    <a:pt x="14032" y="3025"/>
                  </a:lnTo>
                  <a:lnTo>
                    <a:pt x="12212" y="3503"/>
                  </a:lnTo>
                  <a:lnTo>
                    <a:pt x="12508" y="2934"/>
                  </a:lnTo>
                  <a:lnTo>
                    <a:pt x="14600" y="2275"/>
                  </a:lnTo>
                  <a:lnTo>
                    <a:pt x="14486" y="1797"/>
                  </a:lnTo>
                  <a:lnTo>
                    <a:pt x="12895" y="2275"/>
                  </a:lnTo>
                  <a:lnTo>
                    <a:pt x="12895" y="2275"/>
                  </a:lnTo>
                  <a:lnTo>
                    <a:pt x="13349" y="1411"/>
                  </a:lnTo>
                  <a:lnTo>
                    <a:pt x="14395" y="1138"/>
                  </a:lnTo>
                  <a:lnTo>
                    <a:pt x="14304" y="751"/>
                  </a:lnTo>
                  <a:lnTo>
                    <a:pt x="13645" y="933"/>
                  </a:lnTo>
                  <a:lnTo>
                    <a:pt x="13645" y="933"/>
                  </a:lnTo>
                  <a:lnTo>
                    <a:pt x="14032" y="274"/>
                  </a:lnTo>
                  <a:lnTo>
                    <a:pt x="13554" y="1"/>
                  </a:lnTo>
                  <a:lnTo>
                    <a:pt x="13167" y="751"/>
                  </a:lnTo>
                  <a:lnTo>
                    <a:pt x="129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2" name="Google Shape;2092;p26"/>
            <p:cNvSpPr/>
            <p:nvPr/>
          </p:nvSpPr>
          <p:spPr>
            <a:xfrm>
              <a:off x="6776929" y="390842"/>
              <a:ext cx="454885" cy="403643"/>
            </a:xfrm>
            <a:custGeom>
              <a:avLst/>
              <a:gdLst/>
              <a:ahLst/>
              <a:cxnLst/>
              <a:rect l="l" t="t" r="r" b="b"/>
              <a:pathLst>
                <a:path w="18580" h="16487" extrusionOk="0">
                  <a:moveTo>
                    <a:pt x="9188" y="1797"/>
                  </a:moveTo>
                  <a:lnTo>
                    <a:pt x="10802" y="4366"/>
                  </a:lnTo>
                  <a:lnTo>
                    <a:pt x="7687" y="4457"/>
                  </a:lnTo>
                  <a:lnTo>
                    <a:pt x="7687" y="4457"/>
                  </a:lnTo>
                  <a:lnTo>
                    <a:pt x="9188" y="1797"/>
                  </a:lnTo>
                  <a:close/>
                  <a:moveTo>
                    <a:pt x="14873" y="4844"/>
                  </a:moveTo>
                  <a:lnTo>
                    <a:pt x="13372" y="7686"/>
                  </a:lnTo>
                  <a:lnTo>
                    <a:pt x="11666" y="4935"/>
                  </a:lnTo>
                  <a:lnTo>
                    <a:pt x="14873" y="4844"/>
                  </a:lnTo>
                  <a:close/>
                  <a:moveTo>
                    <a:pt x="10893" y="4935"/>
                  </a:moveTo>
                  <a:lnTo>
                    <a:pt x="10234" y="6072"/>
                  </a:lnTo>
                  <a:lnTo>
                    <a:pt x="10052" y="5503"/>
                  </a:lnTo>
                  <a:lnTo>
                    <a:pt x="9665" y="5685"/>
                  </a:lnTo>
                  <a:lnTo>
                    <a:pt x="9961" y="6549"/>
                  </a:lnTo>
                  <a:lnTo>
                    <a:pt x="9279" y="7777"/>
                  </a:lnTo>
                  <a:lnTo>
                    <a:pt x="8619" y="6640"/>
                  </a:lnTo>
                  <a:lnTo>
                    <a:pt x="8824" y="5685"/>
                  </a:lnTo>
                  <a:lnTo>
                    <a:pt x="8437" y="5594"/>
                  </a:lnTo>
                  <a:lnTo>
                    <a:pt x="8346" y="6163"/>
                  </a:lnTo>
                  <a:lnTo>
                    <a:pt x="7573" y="4935"/>
                  </a:lnTo>
                  <a:close/>
                  <a:moveTo>
                    <a:pt x="6823" y="4935"/>
                  </a:moveTo>
                  <a:lnTo>
                    <a:pt x="5208" y="7868"/>
                  </a:lnTo>
                  <a:lnTo>
                    <a:pt x="3594" y="5026"/>
                  </a:lnTo>
                  <a:lnTo>
                    <a:pt x="6823" y="4935"/>
                  </a:lnTo>
                  <a:close/>
                  <a:moveTo>
                    <a:pt x="11280" y="5208"/>
                  </a:moveTo>
                  <a:lnTo>
                    <a:pt x="12894" y="7959"/>
                  </a:lnTo>
                  <a:lnTo>
                    <a:pt x="11666" y="7959"/>
                  </a:lnTo>
                  <a:lnTo>
                    <a:pt x="12030" y="7595"/>
                  </a:lnTo>
                  <a:lnTo>
                    <a:pt x="11757" y="7300"/>
                  </a:lnTo>
                  <a:lnTo>
                    <a:pt x="11098" y="7959"/>
                  </a:lnTo>
                  <a:lnTo>
                    <a:pt x="9756" y="7959"/>
                  </a:lnTo>
                  <a:lnTo>
                    <a:pt x="10416" y="6822"/>
                  </a:lnTo>
                  <a:lnTo>
                    <a:pt x="11371" y="6549"/>
                  </a:lnTo>
                  <a:lnTo>
                    <a:pt x="11189" y="6163"/>
                  </a:lnTo>
                  <a:lnTo>
                    <a:pt x="10711" y="6345"/>
                  </a:lnTo>
                  <a:lnTo>
                    <a:pt x="11280" y="5208"/>
                  </a:lnTo>
                  <a:close/>
                  <a:moveTo>
                    <a:pt x="7209" y="5321"/>
                  </a:moveTo>
                  <a:lnTo>
                    <a:pt x="7869" y="6345"/>
                  </a:lnTo>
                  <a:lnTo>
                    <a:pt x="7869" y="6345"/>
                  </a:lnTo>
                  <a:lnTo>
                    <a:pt x="7300" y="6254"/>
                  </a:lnTo>
                  <a:lnTo>
                    <a:pt x="7209" y="6640"/>
                  </a:lnTo>
                  <a:lnTo>
                    <a:pt x="8142" y="6913"/>
                  </a:lnTo>
                  <a:lnTo>
                    <a:pt x="8915" y="8050"/>
                  </a:lnTo>
                  <a:lnTo>
                    <a:pt x="7482" y="8050"/>
                  </a:lnTo>
                  <a:lnTo>
                    <a:pt x="6823" y="7391"/>
                  </a:lnTo>
                  <a:lnTo>
                    <a:pt x="6550" y="7686"/>
                  </a:lnTo>
                  <a:lnTo>
                    <a:pt x="6914" y="8050"/>
                  </a:lnTo>
                  <a:lnTo>
                    <a:pt x="5686" y="8050"/>
                  </a:lnTo>
                  <a:lnTo>
                    <a:pt x="7209" y="5321"/>
                  </a:lnTo>
                  <a:close/>
                  <a:moveTo>
                    <a:pt x="12894" y="8437"/>
                  </a:moveTo>
                  <a:lnTo>
                    <a:pt x="11371" y="11188"/>
                  </a:lnTo>
                  <a:lnTo>
                    <a:pt x="10711" y="10142"/>
                  </a:lnTo>
                  <a:lnTo>
                    <a:pt x="11280" y="10233"/>
                  </a:lnTo>
                  <a:lnTo>
                    <a:pt x="11371" y="9869"/>
                  </a:lnTo>
                  <a:lnTo>
                    <a:pt x="10416" y="9665"/>
                  </a:lnTo>
                  <a:lnTo>
                    <a:pt x="9756" y="8528"/>
                  </a:lnTo>
                  <a:lnTo>
                    <a:pt x="11098" y="8528"/>
                  </a:lnTo>
                  <a:lnTo>
                    <a:pt x="11757" y="9187"/>
                  </a:lnTo>
                  <a:lnTo>
                    <a:pt x="12030" y="8914"/>
                  </a:lnTo>
                  <a:lnTo>
                    <a:pt x="11666" y="8437"/>
                  </a:lnTo>
                  <a:close/>
                  <a:moveTo>
                    <a:pt x="8915" y="8528"/>
                  </a:moveTo>
                  <a:lnTo>
                    <a:pt x="8255" y="9665"/>
                  </a:lnTo>
                  <a:lnTo>
                    <a:pt x="7300" y="9960"/>
                  </a:lnTo>
                  <a:lnTo>
                    <a:pt x="7391" y="10324"/>
                  </a:lnTo>
                  <a:lnTo>
                    <a:pt x="7960" y="10233"/>
                  </a:lnTo>
                  <a:lnTo>
                    <a:pt x="7960" y="10233"/>
                  </a:lnTo>
                  <a:lnTo>
                    <a:pt x="7300" y="11279"/>
                  </a:lnTo>
                  <a:lnTo>
                    <a:pt x="5686" y="8619"/>
                  </a:lnTo>
                  <a:lnTo>
                    <a:pt x="7005" y="8528"/>
                  </a:lnTo>
                  <a:lnTo>
                    <a:pt x="6550" y="9005"/>
                  </a:lnTo>
                  <a:lnTo>
                    <a:pt x="6823" y="9301"/>
                  </a:lnTo>
                  <a:lnTo>
                    <a:pt x="7573" y="8528"/>
                  </a:lnTo>
                  <a:close/>
                  <a:moveTo>
                    <a:pt x="13372" y="8732"/>
                  </a:moveTo>
                  <a:lnTo>
                    <a:pt x="15077" y="11461"/>
                  </a:lnTo>
                  <a:lnTo>
                    <a:pt x="11757" y="11575"/>
                  </a:lnTo>
                  <a:lnTo>
                    <a:pt x="13372" y="8732"/>
                  </a:lnTo>
                  <a:close/>
                  <a:moveTo>
                    <a:pt x="9279" y="8823"/>
                  </a:moveTo>
                  <a:lnTo>
                    <a:pt x="10052" y="9960"/>
                  </a:lnTo>
                  <a:lnTo>
                    <a:pt x="9756" y="10893"/>
                  </a:lnTo>
                  <a:lnTo>
                    <a:pt x="10143" y="11006"/>
                  </a:lnTo>
                  <a:lnTo>
                    <a:pt x="10325" y="10438"/>
                  </a:lnTo>
                  <a:lnTo>
                    <a:pt x="10984" y="11575"/>
                  </a:lnTo>
                  <a:lnTo>
                    <a:pt x="7778" y="11666"/>
                  </a:lnTo>
                  <a:lnTo>
                    <a:pt x="8437" y="10438"/>
                  </a:lnTo>
                  <a:lnTo>
                    <a:pt x="8528" y="11006"/>
                  </a:lnTo>
                  <a:lnTo>
                    <a:pt x="8915" y="10893"/>
                  </a:lnTo>
                  <a:lnTo>
                    <a:pt x="8619" y="9960"/>
                  </a:lnTo>
                  <a:lnTo>
                    <a:pt x="9279" y="8823"/>
                  </a:lnTo>
                  <a:close/>
                  <a:moveTo>
                    <a:pt x="5299" y="8823"/>
                  </a:moveTo>
                  <a:lnTo>
                    <a:pt x="6914" y="11666"/>
                  </a:lnTo>
                  <a:lnTo>
                    <a:pt x="3707" y="11757"/>
                  </a:lnTo>
                  <a:lnTo>
                    <a:pt x="5299" y="8823"/>
                  </a:lnTo>
                  <a:close/>
                  <a:moveTo>
                    <a:pt x="10893" y="12030"/>
                  </a:moveTo>
                  <a:lnTo>
                    <a:pt x="9483" y="14781"/>
                  </a:lnTo>
                  <a:lnTo>
                    <a:pt x="7869" y="12143"/>
                  </a:lnTo>
                  <a:lnTo>
                    <a:pt x="10893" y="12030"/>
                  </a:lnTo>
                  <a:close/>
                  <a:moveTo>
                    <a:pt x="12985" y="0"/>
                  </a:moveTo>
                  <a:lnTo>
                    <a:pt x="12599" y="91"/>
                  </a:lnTo>
                  <a:lnTo>
                    <a:pt x="12894" y="1228"/>
                  </a:lnTo>
                  <a:lnTo>
                    <a:pt x="12508" y="2001"/>
                  </a:lnTo>
                  <a:lnTo>
                    <a:pt x="12030" y="478"/>
                  </a:lnTo>
                  <a:lnTo>
                    <a:pt x="11553" y="569"/>
                  </a:lnTo>
                  <a:lnTo>
                    <a:pt x="12121" y="2661"/>
                  </a:lnTo>
                  <a:lnTo>
                    <a:pt x="11757" y="3320"/>
                  </a:lnTo>
                  <a:lnTo>
                    <a:pt x="11280" y="1524"/>
                  </a:lnTo>
                  <a:lnTo>
                    <a:pt x="10711" y="1615"/>
                  </a:lnTo>
                  <a:lnTo>
                    <a:pt x="11371" y="3889"/>
                  </a:lnTo>
                  <a:lnTo>
                    <a:pt x="11280" y="4184"/>
                  </a:lnTo>
                  <a:lnTo>
                    <a:pt x="9392" y="1137"/>
                  </a:lnTo>
                  <a:lnTo>
                    <a:pt x="9006" y="1137"/>
                  </a:lnTo>
                  <a:lnTo>
                    <a:pt x="7209" y="4275"/>
                  </a:lnTo>
                  <a:lnTo>
                    <a:pt x="7005" y="3980"/>
                  </a:lnTo>
                  <a:lnTo>
                    <a:pt x="7573" y="1706"/>
                  </a:lnTo>
                  <a:lnTo>
                    <a:pt x="7118" y="1524"/>
                  </a:lnTo>
                  <a:lnTo>
                    <a:pt x="6641" y="3411"/>
                  </a:lnTo>
                  <a:lnTo>
                    <a:pt x="6254" y="2752"/>
                  </a:lnTo>
                  <a:lnTo>
                    <a:pt x="6823" y="660"/>
                  </a:lnTo>
                  <a:lnTo>
                    <a:pt x="6345" y="569"/>
                  </a:lnTo>
                  <a:lnTo>
                    <a:pt x="5981" y="2183"/>
                  </a:lnTo>
                  <a:lnTo>
                    <a:pt x="5413" y="1342"/>
                  </a:lnTo>
                  <a:lnTo>
                    <a:pt x="5686" y="296"/>
                  </a:lnTo>
                  <a:lnTo>
                    <a:pt x="5299" y="205"/>
                  </a:lnTo>
                  <a:lnTo>
                    <a:pt x="5117" y="864"/>
                  </a:lnTo>
                  <a:lnTo>
                    <a:pt x="4731" y="205"/>
                  </a:lnTo>
                  <a:lnTo>
                    <a:pt x="4276" y="387"/>
                  </a:lnTo>
                  <a:lnTo>
                    <a:pt x="4731" y="1137"/>
                  </a:lnTo>
                  <a:lnTo>
                    <a:pt x="3980" y="955"/>
                  </a:lnTo>
                  <a:lnTo>
                    <a:pt x="3889" y="1342"/>
                  </a:lnTo>
                  <a:lnTo>
                    <a:pt x="5026" y="1615"/>
                  </a:lnTo>
                  <a:lnTo>
                    <a:pt x="5504" y="2365"/>
                  </a:lnTo>
                  <a:lnTo>
                    <a:pt x="5504" y="2365"/>
                  </a:lnTo>
                  <a:lnTo>
                    <a:pt x="3889" y="2001"/>
                  </a:lnTo>
                  <a:lnTo>
                    <a:pt x="3798" y="2479"/>
                  </a:lnTo>
                  <a:lnTo>
                    <a:pt x="5868" y="3048"/>
                  </a:lnTo>
                  <a:lnTo>
                    <a:pt x="6254" y="3707"/>
                  </a:lnTo>
                  <a:lnTo>
                    <a:pt x="6254" y="3707"/>
                  </a:lnTo>
                  <a:lnTo>
                    <a:pt x="4458" y="3229"/>
                  </a:lnTo>
                  <a:lnTo>
                    <a:pt x="4367" y="3229"/>
                  </a:lnTo>
                  <a:lnTo>
                    <a:pt x="4276" y="3707"/>
                  </a:lnTo>
                  <a:lnTo>
                    <a:pt x="6641" y="4275"/>
                  </a:lnTo>
                  <a:lnTo>
                    <a:pt x="6732" y="4457"/>
                  </a:lnTo>
                  <a:lnTo>
                    <a:pt x="3139" y="4548"/>
                  </a:lnTo>
                  <a:lnTo>
                    <a:pt x="2934" y="4935"/>
                  </a:lnTo>
                  <a:lnTo>
                    <a:pt x="4844" y="8050"/>
                  </a:lnTo>
                  <a:lnTo>
                    <a:pt x="4458" y="8050"/>
                  </a:lnTo>
                  <a:lnTo>
                    <a:pt x="2752" y="6458"/>
                  </a:lnTo>
                  <a:lnTo>
                    <a:pt x="2366" y="6822"/>
                  </a:lnTo>
                  <a:lnTo>
                    <a:pt x="3798" y="8164"/>
                  </a:lnTo>
                  <a:lnTo>
                    <a:pt x="3025" y="8164"/>
                  </a:lnTo>
                  <a:lnTo>
                    <a:pt x="1524" y="6640"/>
                  </a:lnTo>
                  <a:lnTo>
                    <a:pt x="1138" y="7027"/>
                  </a:lnTo>
                  <a:lnTo>
                    <a:pt x="2366" y="8164"/>
                  </a:lnTo>
                  <a:lnTo>
                    <a:pt x="1433" y="8164"/>
                  </a:lnTo>
                  <a:lnTo>
                    <a:pt x="569" y="7391"/>
                  </a:lnTo>
                  <a:lnTo>
                    <a:pt x="296" y="7686"/>
                  </a:lnTo>
                  <a:lnTo>
                    <a:pt x="865" y="8164"/>
                  </a:lnTo>
                  <a:lnTo>
                    <a:pt x="1" y="8164"/>
                  </a:lnTo>
                  <a:lnTo>
                    <a:pt x="1" y="8732"/>
                  </a:lnTo>
                  <a:lnTo>
                    <a:pt x="865" y="8732"/>
                  </a:lnTo>
                  <a:lnTo>
                    <a:pt x="296" y="9187"/>
                  </a:lnTo>
                  <a:lnTo>
                    <a:pt x="569" y="9483"/>
                  </a:lnTo>
                  <a:lnTo>
                    <a:pt x="1433" y="8619"/>
                  </a:lnTo>
                  <a:lnTo>
                    <a:pt x="2275" y="8619"/>
                  </a:lnTo>
                  <a:lnTo>
                    <a:pt x="1229" y="9756"/>
                  </a:lnTo>
                  <a:lnTo>
                    <a:pt x="1138" y="9869"/>
                  </a:lnTo>
                  <a:lnTo>
                    <a:pt x="1524" y="10142"/>
                  </a:lnTo>
                  <a:lnTo>
                    <a:pt x="3025" y="8619"/>
                  </a:lnTo>
                  <a:lnTo>
                    <a:pt x="3798" y="8619"/>
                  </a:lnTo>
                  <a:lnTo>
                    <a:pt x="2457" y="9960"/>
                  </a:lnTo>
                  <a:lnTo>
                    <a:pt x="2843" y="10324"/>
                  </a:lnTo>
                  <a:lnTo>
                    <a:pt x="4458" y="8619"/>
                  </a:lnTo>
                  <a:lnTo>
                    <a:pt x="4844" y="8619"/>
                  </a:lnTo>
                  <a:lnTo>
                    <a:pt x="3025" y="11848"/>
                  </a:lnTo>
                  <a:lnTo>
                    <a:pt x="3230" y="12234"/>
                  </a:lnTo>
                  <a:lnTo>
                    <a:pt x="6823" y="12143"/>
                  </a:lnTo>
                  <a:lnTo>
                    <a:pt x="6732" y="12325"/>
                  </a:lnTo>
                  <a:lnTo>
                    <a:pt x="4458" y="12985"/>
                  </a:lnTo>
                  <a:lnTo>
                    <a:pt x="4549" y="13553"/>
                  </a:lnTo>
                  <a:lnTo>
                    <a:pt x="6436" y="12985"/>
                  </a:lnTo>
                  <a:lnTo>
                    <a:pt x="6072" y="13644"/>
                  </a:lnTo>
                  <a:lnTo>
                    <a:pt x="3980" y="14213"/>
                  </a:lnTo>
                  <a:lnTo>
                    <a:pt x="4071" y="14690"/>
                  </a:lnTo>
                  <a:lnTo>
                    <a:pt x="5686" y="14213"/>
                  </a:lnTo>
                  <a:lnTo>
                    <a:pt x="5686" y="14213"/>
                  </a:lnTo>
                  <a:lnTo>
                    <a:pt x="5208" y="15077"/>
                  </a:lnTo>
                  <a:lnTo>
                    <a:pt x="4162" y="15350"/>
                  </a:lnTo>
                  <a:lnTo>
                    <a:pt x="4276" y="15736"/>
                  </a:lnTo>
                  <a:lnTo>
                    <a:pt x="5026" y="15554"/>
                  </a:lnTo>
                  <a:lnTo>
                    <a:pt x="4549" y="16305"/>
                  </a:lnTo>
                  <a:lnTo>
                    <a:pt x="5026" y="16487"/>
                  </a:lnTo>
                  <a:lnTo>
                    <a:pt x="5413" y="15827"/>
                  </a:lnTo>
                  <a:lnTo>
                    <a:pt x="5595" y="16487"/>
                  </a:lnTo>
                  <a:lnTo>
                    <a:pt x="5981" y="16396"/>
                  </a:lnTo>
                  <a:lnTo>
                    <a:pt x="5686" y="15350"/>
                  </a:lnTo>
                  <a:lnTo>
                    <a:pt x="6163" y="14508"/>
                  </a:lnTo>
                  <a:lnTo>
                    <a:pt x="6641" y="16123"/>
                  </a:lnTo>
                  <a:lnTo>
                    <a:pt x="7118" y="15918"/>
                  </a:lnTo>
                  <a:lnTo>
                    <a:pt x="6550" y="13940"/>
                  </a:lnTo>
                  <a:lnTo>
                    <a:pt x="6823" y="13280"/>
                  </a:lnTo>
                  <a:lnTo>
                    <a:pt x="7391" y="15077"/>
                  </a:lnTo>
                  <a:lnTo>
                    <a:pt x="7869" y="14872"/>
                  </a:lnTo>
                  <a:lnTo>
                    <a:pt x="7209" y="12598"/>
                  </a:lnTo>
                  <a:lnTo>
                    <a:pt x="7391" y="12325"/>
                  </a:lnTo>
                  <a:lnTo>
                    <a:pt x="9188" y="15441"/>
                  </a:lnTo>
                  <a:lnTo>
                    <a:pt x="9665" y="15441"/>
                  </a:lnTo>
                  <a:lnTo>
                    <a:pt x="11371" y="12234"/>
                  </a:lnTo>
                  <a:lnTo>
                    <a:pt x="11553" y="12507"/>
                  </a:lnTo>
                  <a:lnTo>
                    <a:pt x="10984" y="14781"/>
                  </a:lnTo>
                  <a:lnTo>
                    <a:pt x="10984" y="14872"/>
                  </a:lnTo>
                  <a:lnTo>
                    <a:pt x="11462" y="14986"/>
                  </a:lnTo>
                  <a:lnTo>
                    <a:pt x="11939" y="13167"/>
                  </a:lnTo>
                  <a:lnTo>
                    <a:pt x="12326" y="13735"/>
                  </a:lnTo>
                  <a:lnTo>
                    <a:pt x="11848" y="15827"/>
                  </a:lnTo>
                  <a:lnTo>
                    <a:pt x="11757" y="15827"/>
                  </a:lnTo>
                  <a:lnTo>
                    <a:pt x="12326" y="16009"/>
                  </a:lnTo>
                  <a:lnTo>
                    <a:pt x="12690" y="14417"/>
                  </a:lnTo>
                  <a:lnTo>
                    <a:pt x="13167" y="15168"/>
                  </a:lnTo>
                  <a:lnTo>
                    <a:pt x="12894" y="16305"/>
                  </a:lnTo>
                  <a:lnTo>
                    <a:pt x="13258" y="16396"/>
                  </a:lnTo>
                  <a:lnTo>
                    <a:pt x="13463" y="15645"/>
                  </a:lnTo>
                  <a:lnTo>
                    <a:pt x="13827" y="16305"/>
                  </a:lnTo>
                  <a:lnTo>
                    <a:pt x="13940" y="16396"/>
                  </a:lnTo>
                  <a:lnTo>
                    <a:pt x="14304" y="16123"/>
                  </a:lnTo>
                  <a:lnTo>
                    <a:pt x="13940" y="15441"/>
                  </a:lnTo>
                  <a:lnTo>
                    <a:pt x="14600" y="15554"/>
                  </a:lnTo>
                  <a:lnTo>
                    <a:pt x="14691" y="15168"/>
                  </a:lnTo>
                  <a:lnTo>
                    <a:pt x="13645" y="14872"/>
                  </a:lnTo>
                  <a:lnTo>
                    <a:pt x="13167" y="14122"/>
                  </a:lnTo>
                  <a:lnTo>
                    <a:pt x="13167" y="14122"/>
                  </a:lnTo>
                  <a:lnTo>
                    <a:pt x="14691" y="14508"/>
                  </a:lnTo>
                  <a:lnTo>
                    <a:pt x="14873" y="14031"/>
                  </a:lnTo>
                  <a:lnTo>
                    <a:pt x="12803" y="13553"/>
                  </a:lnTo>
                  <a:lnTo>
                    <a:pt x="12417" y="12894"/>
                  </a:lnTo>
                  <a:lnTo>
                    <a:pt x="14213" y="13371"/>
                  </a:lnTo>
                  <a:lnTo>
                    <a:pt x="14304" y="12803"/>
                  </a:lnTo>
                  <a:lnTo>
                    <a:pt x="12030" y="12234"/>
                  </a:lnTo>
                  <a:lnTo>
                    <a:pt x="11939" y="12030"/>
                  </a:lnTo>
                  <a:lnTo>
                    <a:pt x="15532" y="12030"/>
                  </a:lnTo>
                  <a:lnTo>
                    <a:pt x="15737" y="11666"/>
                  </a:lnTo>
                  <a:lnTo>
                    <a:pt x="13827" y="8437"/>
                  </a:lnTo>
                  <a:lnTo>
                    <a:pt x="14122" y="8437"/>
                  </a:lnTo>
                  <a:lnTo>
                    <a:pt x="15828" y="10051"/>
                  </a:lnTo>
                  <a:lnTo>
                    <a:pt x="16214" y="9756"/>
                  </a:lnTo>
                  <a:lnTo>
                    <a:pt x="14873" y="8437"/>
                  </a:lnTo>
                  <a:lnTo>
                    <a:pt x="15532" y="8437"/>
                  </a:lnTo>
                  <a:lnTo>
                    <a:pt x="17147" y="9869"/>
                  </a:lnTo>
                  <a:lnTo>
                    <a:pt x="17147" y="9960"/>
                  </a:lnTo>
                  <a:lnTo>
                    <a:pt x="17533" y="9574"/>
                  </a:lnTo>
                  <a:lnTo>
                    <a:pt x="16305" y="8437"/>
                  </a:lnTo>
                  <a:lnTo>
                    <a:pt x="17238" y="8346"/>
                  </a:lnTo>
                  <a:lnTo>
                    <a:pt x="18011" y="9096"/>
                  </a:lnTo>
                  <a:lnTo>
                    <a:pt x="18102" y="9187"/>
                  </a:lnTo>
                  <a:lnTo>
                    <a:pt x="18284" y="8914"/>
                  </a:lnTo>
                  <a:lnTo>
                    <a:pt x="17806" y="8346"/>
                  </a:lnTo>
                  <a:lnTo>
                    <a:pt x="18579" y="8346"/>
                  </a:lnTo>
                  <a:lnTo>
                    <a:pt x="18579" y="7868"/>
                  </a:lnTo>
                  <a:lnTo>
                    <a:pt x="17806" y="7868"/>
                  </a:lnTo>
                  <a:lnTo>
                    <a:pt x="18284" y="7300"/>
                  </a:lnTo>
                  <a:lnTo>
                    <a:pt x="18011" y="7027"/>
                  </a:lnTo>
                  <a:lnTo>
                    <a:pt x="17238" y="7868"/>
                  </a:lnTo>
                  <a:lnTo>
                    <a:pt x="16305" y="7868"/>
                  </a:lnTo>
                  <a:lnTo>
                    <a:pt x="17442" y="6731"/>
                  </a:lnTo>
                  <a:lnTo>
                    <a:pt x="17056" y="6345"/>
                  </a:lnTo>
                  <a:lnTo>
                    <a:pt x="15532" y="7868"/>
                  </a:lnTo>
                  <a:lnTo>
                    <a:pt x="14873" y="7868"/>
                  </a:lnTo>
                  <a:lnTo>
                    <a:pt x="16101" y="6549"/>
                  </a:lnTo>
                  <a:lnTo>
                    <a:pt x="15737" y="6163"/>
                  </a:lnTo>
                  <a:lnTo>
                    <a:pt x="14122" y="7959"/>
                  </a:lnTo>
                  <a:lnTo>
                    <a:pt x="13827" y="7959"/>
                  </a:lnTo>
                  <a:lnTo>
                    <a:pt x="15646" y="4639"/>
                  </a:lnTo>
                  <a:lnTo>
                    <a:pt x="15350" y="4275"/>
                  </a:lnTo>
                  <a:lnTo>
                    <a:pt x="11757" y="4366"/>
                  </a:lnTo>
                  <a:lnTo>
                    <a:pt x="11848" y="4184"/>
                  </a:lnTo>
                  <a:lnTo>
                    <a:pt x="14122" y="3502"/>
                  </a:lnTo>
                  <a:lnTo>
                    <a:pt x="14031" y="3048"/>
                  </a:lnTo>
                  <a:lnTo>
                    <a:pt x="12235" y="3502"/>
                  </a:lnTo>
                  <a:lnTo>
                    <a:pt x="12508" y="2934"/>
                  </a:lnTo>
                  <a:lnTo>
                    <a:pt x="14691" y="2274"/>
                  </a:lnTo>
                  <a:lnTo>
                    <a:pt x="14509" y="1797"/>
                  </a:lnTo>
                  <a:lnTo>
                    <a:pt x="12894" y="2274"/>
                  </a:lnTo>
                  <a:lnTo>
                    <a:pt x="13372" y="1433"/>
                  </a:lnTo>
                  <a:lnTo>
                    <a:pt x="14509" y="1137"/>
                  </a:lnTo>
                  <a:lnTo>
                    <a:pt x="14304" y="774"/>
                  </a:lnTo>
                  <a:lnTo>
                    <a:pt x="13645" y="955"/>
                  </a:lnTo>
                  <a:lnTo>
                    <a:pt x="13645" y="955"/>
                  </a:lnTo>
                  <a:lnTo>
                    <a:pt x="14031" y="296"/>
                  </a:lnTo>
                  <a:lnTo>
                    <a:pt x="13554" y="0"/>
                  </a:lnTo>
                  <a:lnTo>
                    <a:pt x="13167" y="660"/>
                  </a:lnTo>
                  <a:lnTo>
                    <a:pt x="1298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3" name="Google Shape;2093;p26"/>
            <p:cNvSpPr/>
            <p:nvPr/>
          </p:nvSpPr>
          <p:spPr>
            <a:xfrm>
              <a:off x="7556483" y="3826769"/>
              <a:ext cx="253345" cy="252782"/>
            </a:xfrm>
            <a:custGeom>
              <a:avLst/>
              <a:gdLst/>
              <a:ahLst/>
              <a:cxnLst/>
              <a:rect l="l" t="t" r="r" b="b"/>
              <a:pathLst>
                <a:path w="10348" h="10325" extrusionOk="0">
                  <a:moveTo>
                    <a:pt x="5231" y="1"/>
                  </a:moveTo>
                  <a:lnTo>
                    <a:pt x="3321" y="3321"/>
                  </a:lnTo>
                  <a:lnTo>
                    <a:pt x="1" y="5117"/>
                  </a:lnTo>
                  <a:lnTo>
                    <a:pt x="3321" y="7005"/>
                  </a:lnTo>
                  <a:lnTo>
                    <a:pt x="5231" y="10325"/>
                  </a:lnTo>
                  <a:lnTo>
                    <a:pt x="7027" y="7005"/>
                  </a:lnTo>
                  <a:lnTo>
                    <a:pt x="10347" y="5117"/>
                  </a:lnTo>
                  <a:lnTo>
                    <a:pt x="7027" y="3321"/>
                  </a:lnTo>
                  <a:lnTo>
                    <a:pt x="52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4" name="Google Shape;2094;p26"/>
            <p:cNvSpPr/>
            <p:nvPr/>
          </p:nvSpPr>
          <p:spPr>
            <a:xfrm>
              <a:off x="7387236" y="3745488"/>
              <a:ext cx="39564" cy="39564"/>
            </a:xfrm>
            <a:custGeom>
              <a:avLst/>
              <a:gdLst/>
              <a:ahLst/>
              <a:cxnLst/>
              <a:rect l="l" t="t" r="r" b="b"/>
              <a:pathLst>
                <a:path w="1616" h="1616" extrusionOk="0">
                  <a:moveTo>
                    <a:pt x="774" y="1"/>
                  </a:moveTo>
                  <a:lnTo>
                    <a:pt x="478" y="569"/>
                  </a:lnTo>
                  <a:lnTo>
                    <a:pt x="1" y="865"/>
                  </a:lnTo>
                  <a:lnTo>
                    <a:pt x="478" y="1138"/>
                  </a:lnTo>
                  <a:lnTo>
                    <a:pt x="774" y="1615"/>
                  </a:lnTo>
                  <a:lnTo>
                    <a:pt x="1047" y="1138"/>
                  </a:lnTo>
                  <a:lnTo>
                    <a:pt x="1615" y="865"/>
                  </a:lnTo>
                  <a:lnTo>
                    <a:pt x="1047" y="569"/>
                  </a:lnTo>
                  <a:lnTo>
                    <a:pt x="7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5" name="Google Shape;2095;p26"/>
            <p:cNvSpPr/>
            <p:nvPr/>
          </p:nvSpPr>
          <p:spPr>
            <a:xfrm>
              <a:off x="3278958" y="4051833"/>
              <a:ext cx="257801" cy="257238"/>
            </a:xfrm>
            <a:custGeom>
              <a:avLst/>
              <a:gdLst/>
              <a:ahLst/>
              <a:cxnLst/>
              <a:rect l="l" t="t" r="r" b="b"/>
              <a:pathLst>
                <a:path w="10530" h="10507" extrusionOk="0">
                  <a:moveTo>
                    <a:pt x="5231" y="0"/>
                  </a:moveTo>
                  <a:lnTo>
                    <a:pt x="3412" y="3411"/>
                  </a:lnTo>
                  <a:lnTo>
                    <a:pt x="1" y="5299"/>
                  </a:lnTo>
                  <a:lnTo>
                    <a:pt x="3412" y="7095"/>
                  </a:lnTo>
                  <a:lnTo>
                    <a:pt x="5231" y="10506"/>
                  </a:lnTo>
                  <a:lnTo>
                    <a:pt x="7118" y="7095"/>
                  </a:lnTo>
                  <a:lnTo>
                    <a:pt x="10529" y="5299"/>
                  </a:lnTo>
                  <a:lnTo>
                    <a:pt x="7118" y="3411"/>
                  </a:lnTo>
                  <a:lnTo>
                    <a:pt x="5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6" name="Google Shape;2096;p26"/>
            <p:cNvSpPr/>
            <p:nvPr/>
          </p:nvSpPr>
          <p:spPr>
            <a:xfrm>
              <a:off x="602689" y="2678394"/>
              <a:ext cx="148682" cy="150910"/>
            </a:xfrm>
            <a:custGeom>
              <a:avLst/>
              <a:gdLst/>
              <a:ahLst/>
              <a:cxnLst/>
              <a:rect l="l" t="t" r="r" b="b"/>
              <a:pathLst>
                <a:path w="6073" h="6164" extrusionOk="0">
                  <a:moveTo>
                    <a:pt x="3025" y="1"/>
                  </a:moveTo>
                  <a:lnTo>
                    <a:pt x="2002" y="2002"/>
                  </a:lnTo>
                  <a:lnTo>
                    <a:pt x="0" y="3139"/>
                  </a:lnTo>
                  <a:lnTo>
                    <a:pt x="2002" y="4185"/>
                  </a:lnTo>
                  <a:lnTo>
                    <a:pt x="3025" y="6163"/>
                  </a:lnTo>
                  <a:lnTo>
                    <a:pt x="4162" y="4185"/>
                  </a:lnTo>
                  <a:lnTo>
                    <a:pt x="6072" y="3139"/>
                  </a:lnTo>
                  <a:lnTo>
                    <a:pt x="4162" y="2002"/>
                  </a:lnTo>
                  <a:lnTo>
                    <a:pt x="3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7" name="Google Shape;2097;p26"/>
            <p:cNvSpPr/>
            <p:nvPr/>
          </p:nvSpPr>
          <p:spPr>
            <a:xfrm>
              <a:off x="5572952" y="3969912"/>
              <a:ext cx="169272" cy="167044"/>
            </a:xfrm>
            <a:custGeom>
              <a:avLst/>
              <a:gdLst/>
              <a:ahLst/>
              <a:cxnLst/>
              <a:rect l="l" t="t" r="r" b="b"/>
              <a:pathLst>
                <a:path w="6914" h="6823" extrusionOk="0">
                  <a:moveTo>
                    <a:pt x="3503" y="0"/>
                  </a:moveTo>
                  <a:lnTo>
                    <a:pt x="2275" y="2274"/>
                  </a:lnTo>
                  <a:lnTo>
                    <a:pt x="1" y="3411"/>
                  </a:lnTo>
                  <a:lnTo>
                    <a:pt x="2275" y="4639"/>
                  </a:lnTo>
                  <a:lnTo>
                    <a:pt x="3503" y="6822"/>
                  </a:lnTo>
                  <a:lnTo>
                    <a:pt x="4640" y="4639"/>
                  </a:lnTo>
                  <a:lnTo>
                    <a:pt x="6914" y="3411"/>
                  </a:lnTo>
                  <a:lnTo>
                    <a:pt x="4640" y="2274"/>
                  </a:lnTo>
                  <a:lnTo>
                    <a:pt x="35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8" name="Google Shape;2098;p26"/>
            <p:cNvSpPr/>
            <p:nvPr/>
          </p:nvSpPr>
          <p:spPr>
            <a:xfrm>
              <a:off x="7835915" y="837119"/>
              <a:ext cx="189886" cy="189862"/>
            </a:xfrm>
            <a:custGeom>
              <a:avLst/>
              <a:gdLst/>
              <a:ahLst/>
              <a:cxnLst/>
              <a:rect l="l" t="t" r="r" b="b"/>
              <a:pathLst>
                <a:path w="7756" h="7755" extrusionOk="0">
                  <a:moveTo>
                    <a:pt x="3889" y="1"/>
                  </a:moveTo>
                  <a:lnTo>
                    <a:pt x="2548" y="2547"/>
                  </a:lnTo>
                  <a:lnTo>
                    <a:pt x="1" y="3866"/>
                  </a:lnTo>
                  <a:lnTo>
                    <a:pt x="2548" y="5299"/>
                  </a:lnTo>
                  <a:lnTo>
                    <a:pt x="3889" y="7755"/>
                  </a:lnTo>
                  <a:lnTo>
                    <a:pt x="5299" y="5299"/>
                  </a:lnTo>
                  <a:lnTo>
                    <a:pt x="7755" y="3866"/>
                  </a:lnTo>
                  <a:lnTo>
                    <a:pt x="5299" y="2547"/>
                  </a:lnTo>
                  <a:lnTo>
                    <a:pt x="3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9" name="Google Shape;2099;p26"/>
            <p:cNvSpPr/>
            <p:nvPr/>
          </p:nvSpPr>
          <p:spPr>
            <a:xfrm>
              <a:off x="2609224" y="390842"/>
              <a:ext cx="296752" cy="297315"/>
            </a:xfrm>
            <a:custGeom>
              <a:avLst/>
              <a:gdLst/>
              <a:ahLst/>
              <a:cxnLst/>
              <a:rect l="l" t="t" r="r" b="b"/>
              <a:pathLst>
                <a:path w="12121" h="12144" extrusionOk="0">
                  <a:moveTo>
                    <a:pt x="6049" y="1"/>
                  </a:moveTo>
                  <a:cubicBezTo>
                    <a:pt x="2752" y="1"/>
                    <a:pt x="0" y="2752"/>
                    <a:pt x="0" y="6072"/>
                  </a:cubicBezTo>
                  <a:cubicBezTo>
                    <a:pt x="0" y="9392"/>
                    <a:pt x="2752" y="12144"/>
                    <a:pt x="6049" y="12144"/>
                  </a:cubicBezTo>
                  <a:cubicBezTo>
                    <a:pt x="9369" y="12144"/>
                    <a:pt x="12121" y="9392"/>
                    <a:pt x="12121" y="6072"/>
                  </a:cubicBezTo>
                  <a:cubicBezTo>
                    <a:pt x="12121" y="2752"/>
                    <a:pt x="9369" y="1"/>
                    <a:pt x="60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480760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2">
  <p:cSld name="One column text 2">
    <p:bg>
      <p:bgPr>
        <a:solidFill>
          <a:schemeClr val="lt1"/>
        </a:solidFill>
        <a:effectLst/>
      </p:bgPr>
    </p:bg>
    <p:spTree>
      <p:nvGrpSpPr>
        <p:cNvPr id="1" name="Shape 1943"/>
        <p:cNvGrpSpPr/>
        <p:nvPr/>
      </p:nvGrpSpPr>
      <p:grpSpPr>
        <a:xfrm>
          <a:off x="0" y="0"/>
          <a:ext cx="0" cy="0"/>
          <a:chOff x="0" y="0"/>
          <a:chExt cx="0" cy="0"/>
        </a:xfrm>
      </p:grpSpPr>
      <p:sp>
        <p:nvSpPr>
          <p:cNvPr id="1944" name="Google Shape;1944;p22"/>
          <p:cNvSpPr txBox="1">
            <a:spLocks noGrp="1"/>
          </p:cNvSpPr>
          <p:nvPr>
            <p:ph type="title"/>
          </p:nvPr>
        </p:nvSpPr>
        <p:spPr>
          <a:xfrm>
            <a:off x="914200" y="2032067"/>
            <a:ext cx="4109200" cy="209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6384">
                <a:solidFill>
                  <a:srgbClr val="FFFFFF"/>
                </a:solidFill>
              </a:defRPr>
            </a:lvl1pPr>
            <a:lvl2pPr lvl="1" rtl="0">
              <a:spcBef>
                <a:spcPts val="0"/>
              </a:spcBef>
              <a:spcAft>
                <a:spcPts val="0"/>
              </a:spcAft>
              <a:buSzPts val="2400"/>
              <a:buNone/>
              <a:defRPr sz="3192"/>
            </a:lvl2pPr>
            <a:lvl3pPr lvl="2" rtl="0">
              <a:spcBef>
                <a:spcPts val="0"/>
              </a:spcBef>
              <a:spcAft>
                <a:spcPts val="0"/>
              </a:spcAft>
              <a:buSzPts val="2400"/>
              <a:buNone/>
              <a:defRPr sz="3192"/>
            </a:lvl3pPr>
            <a:lvl4pPr lvl="3" rtl="0">
              <a:spcBef>
                <a:spcPts val="0"/>
              </a:spcBef>
              <a:spcAft>
                <a:spcPts val="0"/>
              </a:spcAft>
              <a:buSzPts val="2400"/>
              <a:buNone/>
              <a:defRPr sz="3192"/>
            </a:lvl4pPr>
            <a:lvl5pPr lvl="4" rtl="0">
              <a:spcBef>
                <a:spcPts val="0"/>
              </a:spcBef>
              <a:spcAft>
                <a:spcPts val="0"/>
              </a:spcAft>
              <a:buSzPts val="2400"/>
              <a:buNone/>
              <a:defRPr sz="3192"/>
            </a:lvl5pPr>
            <a:lvl6pPr lvl="5" rtl="0">
              <a:spcBef>
                <a:spcPts val="0"/>
              </a:spcBef>
              <a:spcAft>
                <a:spcPts val="0"/>
              </a:spcAft>
              <a:buSzPts val="2400"/>
              <a:buNone/>
              <a:defRPr sz="3192"/>
            </a:lvl6pPr>
            <a:lvl7pPr lvl="6" rtl="0">
              <a:spcBef>
                <a:spcPts val="0"/>
              </a:spcBef>
              <a:spcAft>
                <a:spcPts val="0"/>
              </a:spcAft>
              <a:buSzPts val="2400"/>
              <a:buNone/>
              <a:defRPr sz="3192"/>
            </a:lvl7pPr>
            <a:lvl8pPr lvl="7" rtl="0">
              <a:spcBef>
                <a:spcPts val="0"/>
              </a:spcBef>
              <a:spcAft>
                <a:spcPts val="0"/>
              </a:spcAft>
              <a:buSzPts val="2400"/>
              <a:buNone/>
              <a:defRPr sz="3192"/>
            </a:lvl8pPr>
            <a:lvl9pPr lvl="8" rtl="0">
              <a:spcBef>
                <a:spcPts val="0"/>
              </a:spcBef>
              <a:spcAft>
                <a:spcPts val="0"/>
              </a:spcAft>
              <a:buSzPts val="2400"/>
              <a:buNone/>
              <a:defRPr sz="3192"/>
            </a:lvl9pPr>
          </a:lstStyle>
          <a:p>
            <a:endParaRPr/>
          </a:p>
        </p:txBody>
      </p:sp>
      <p:sp>
        <p:nvSpPr>
          <p:cNvPr id="1945" name="Google Shape;1945;p22"/>
          <p:cNvSpPr txBox="1">
            <a:spLocks noGrp="1"/>
          </p:cNvSpPr>
          <p:nvPr>
            <p:ph type="body" idx="1"/>
          </p:nvPr>
        </p:nvSpPr>
        <p:spPr>
          <a:xfrm>
            <a:off x="1061700" y="4240133"/>
            <a:ext cx="3744000" cy="763600"/>
          </a:xfrm>
          <a:prstGeom prst="rect">
            <a:avLst/>
          </a:prstGeom>
        </p:spPr>
        <p:txBody>
          <a:bodyPr spcFirstLastPara="1" wrap="square" lIns="91425" tIns="91425" rIns="91425" bIns="91425" anchor="t" anchorCtr="0">
            <a:noAutofit/>
          </a:bodyPr>
          <a:lstStyle>
            <a:lvl1pPr marL="608076" lvl="0" indent="-405384" algn="ctr" rtl="0">
              <a:spcBef>
                <a:spcPts val="0"/>
              </a:spcBef>
              <a:spcAft>
                <a:spcPts val="0"/>
              </a:spcAft>
              <a:buSzPts val="1200"/>
              <a:buChar char="●"/>
              <a:defRPr sz="3458">
                <a:solidFill>
                  <a:schemeClr val="accent3"/>
                </a:solidFill>
                <a:latin typeface="Satisfy"/>
                <a:ea typeface="Satisfy"/>
                <a:cs typeface="Satisfy"/>
                <a:sym typeface="Satisfy"/>
              </a:defRPr>
            </a:lvl1pPr>
            <a:lvl2pPr marL="1216152" lvl="1" indent="-405384" rtl="0">
              <a:spcBef>
                <a:spcPts val="2128"/>
              </a:spcBef>
              <a:spcAft>
                <a:spcPts val="0"/>
              </a:spcAft>
              <a:buSzPts val="1200"/>
              <a:buChar char="○"/>
              <a:defRPr sz="1596"/>
            </a:lvl2pPr>
            <a:lvl3pPr marL="1824228" lvl="2" indent="-405384" rtl="0">
              <a:spcBef>
                <a:spcPts val="2128"/>
              </a:spcBef>
              <a:spcAft>
                <a:spcPts val="0"/>
              </a:spcAft>
              <a:buSzPts val="1200"/>
              <a:buChar char="■"/>
              <a:defRPr sz="1596"/>
            </a:lvl3pPr>
            <a:lvl4pPr marL="2432304" lvl="3" indent="-405384" rtl="0">
              <a:spcBef>
                <a:spcPts val="2128"/>
              </a:spcBef>
              <a:spcAft>
                <a:spcPts val="0"/>
              </a:spcAft>
              <a:buSzPts val="1200"/>
              <a:buChar char="●"/>
              <a:defRPr sz="1596"/>
            </a:lvl4pPr>
            <a:lvl5pPr marL="3040380" lvl="4" indent="-405384" rtl="0">
              <a:spcBef>
                <a:spcPts val="2128"/>
              </a:spcBef>
              <a:spcAft>
                <a:spcPts val="0"/>
              </a:spcAft>
              <a:buSzPts val="1200"/>
              <a:buChar char="○"/>
              <a:defRPr sz="1596"/>
            </a:lvl5pPr>
            <a:lvl6pPr marL="3648456" lvl="5" indent="-405384" rtl="0">
              <a:spcBef>
                <a:spcPts val="2128"/>
              </a:spcBef>
              <a:spcAft>
                <a:spcPts val="0"/>
              </a:spcAft>
              <a:buSzPts val="1200"/>
              <a:buChar char="■"/>
              <a:defRPr sz="1596"/>
            </a:lvl6pPr>
            <a:lvl7pPr marL="4256532" lvl="6" indent="-405384" rtl="0">
              <a:spcBef>
                <a:spcPts val="2128"/>
              </a:spcBef>
              <a:spcAft>
                <a:spcPts val="0"/>
              </a:spcAft>
              <a:buSzPts val="1200"/>
              <a:buChar char="●"/>
              <a:defRPr sz="1596"/>
            </a:lvl7pPr>
            <a:lvl8pPr marL="4864608" lvl="7" indent="-405384" rtl="0">
              <a:spcBef>
                <a:spcPts val="2128"/>
              </a:spcBef>
              <a:spcAft>
                <a:spcPts val="0"/>
              </a:spcAft>
              <a:buSzPts val="1200"/>
              <a:buChar char="○"/>
              <a:defRPr sz="1596"/>
            </a:lvl8pPr>
            <a:lvl9pPr marL="5472684" lvl="8" indent="-405384" rtl="0">
              <a:spcBef>
                <a:spcPts val="2128"/>
              </a:spcBef>
              <a:spcAft>
                <a:spcPts val="2128"/>
              </a:spcAft>
              <a:buSzPts val="1200"/>
              <a:buChar char="■"/>
              <a:defRPr sz="1596"/>
            </a:lvl9pPr>
          </a:lstStyle>
          <a:p>
            <a:endParaRPr/>
          </a:p>
        </p:txBody>
      </p:sp>
      <p:grpSp>
        <p:nvGrpSpPr>
          <p:cNvPr id="1946" name="Google Shape;1946;p22"/>
          <p:cNvGrpSpPr/>
          <p:nvPr/>
        </p:nvGrpSpPr>
        <p:grpSpPr>
          <a:xfrm>
            <a:off x="365201" y="356000"/>
            <a:ext cx="11461600" cy="6146000"/>
            <a:chOff x="273900" y="267000"/>
            <a:chExt cx="8596200" cy="4609500"/>
          </a:xfrm>
        </p:grpSpPr>
        <p:sp>
          <p:nvSpPr>
            <p:cNvPr id="1947" name="Google Shape;1947;p22"/>
            <p:cNvSpPr/>
            <p:nvPr/>
          </p:nvSpPr>
          <p:spPr>
            <a:xfrm>
              <a:off x="273900" y="267000"/>
              <a:ext cx="8596200" cy="460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948" name="Google Shape;1948;p22"/>
            <p:cNvGrpSpPr/>
            <p:nvPr/>
          </p:nvGrpSpPr>
          <p:grpSpPr>
            <a:xfrm>
              <a:off x="342798" y="350833"/>
              <a:ext cx="5077866" cy="3958930"/>
              <a:chOff x="3883050" y="954775"/>
              <a:chExt cx="4282950" cy="3339179"/>
            </a:xfrm>
          </p:grpSpPr>
          <p:sp>
            <p:nvSpPr>
              <p:cNvPr id="1949" name="Google Shape;1949;p22"/>
              <p:cNvSpPr/>
              <p:nvPr/>
            </p:nvSpPr>
            <p:spPr>
              <a:xfrm>
                <a:off x="3941150" y="1082200"/>
                <a:ext cx="40800" cy="41150"/>
              </a:xfrm>
              <a:custGeom>
                <a:avLst/>
                <a:gdLst/>
                <a:ahLst/>
                <a:cxnLst/>
                <a:rect l="l" t="t" r="r" b="b"/>
                <a:pathLst>
                  <a:path w="1632" h="1646" extrusionOk="0">
                    <a:moveTo>
                      <a:pt x="789" y="1"/>
                    </a:moveTo>
                    <a:cubicBezTo>
                      <a:pt x="340" y="1"/>
                      <a:pt x="1" y="395"/>
                      <a:pt x="1" y="843"/>
                    </a:cubicBezTo>
                    <a:cubicBezTo>
                      <a:pt x="1" y="1305"/>
                      <a:pt x="340" y="1645"/>
                      <a:pt x="789" y="1645"/>
                    </a:cubicBezTo>
                    <a:cubicBezTo>
                      <a:pt x="1292" y="1645"/>
                      <a:pt x="1632" y="1305"/>
                      <a:pt x="1632" y="843"/>
                    </a:cubicBezTo>
                    <a:cubicBezTo>
                      <a:pt x="1632" y="395"/>
                      <a:pt x="1292" y="1"/>
                      <a:pt x="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0" name="Google Shape;1950;p22"/>
              <p:cNvSpPr/>
              <p:nvPr/>
            </p:nvSpPr>
            <p:spPr>
              <a:xfrm>
                <a:off x="3892900" y="2533525"/>
                <a:ext cx="41150" cy="40800"/>
              </a:xfrm>
              <a:custGeom>
                <a:avLst/>
                <a:gdLst/>
                <a:ahLst/>
                <a:cxnLst/>
                <a:rect l="l" t="t" r="r" b="b"/>
                <a:pathLst>
                  <a:path w="1646" h="1632" extrusionOk="0">
                    <a:moveTo>
                      <a:pt x="843" y="0"/>
                    </a:moveTo>
                    <a:cubicBezTo>
                      <a:pt x="395" y="0"/>
                      <a:pt x="1" y="340"/>
                      <a:pt x="1" y="788"/>
                    </a:cubicBezTo>
                    <a:cubicBezTo>
                      <a:pt x="1" y="1237"/>
                      <a:pt x="395" y="1631"/>
                      <a:pt x="843" y="1631"/>
                    </a:cubicBezTo>
                    <a:cubicBezTo>
                      <a:pt x="1305" y="1631"/>
                      <a:pt x="1645" y="1237"/>
                      <a:pt x="1645" y="788"/>
                    </a:cubicBezTo>
                    <a:cubicBezTo>
                      <a:pt x="1645" y="340"/>
                      <a:pt x="1305" y="0"/>
                      <a:pt x="8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1" name="Google Shape;1951;p22"/>
              <p:cNvSpPr/>
              <p:nvPr/>
            </p:nvSpPr>
            <p:spPr>
              <a:xfrm>
                <a:off x="4151825" y="1199775"/>
                <a:ext cx="55425" cy="55075"/>
              </a:xfrm>
              <a:custGeom>
                <a:avLst/>
                <a:gdLst/>
                <a:ahLst/>
                <a:cxnLst/>
                <a:rect l="l" t="t" r="r" b="b"/>
                <a:pathLst>
                  <a:path w="2217" h="2203" extrusionOk="0">
                    <a:moveTo>
                      <a:pt x="1143" y="0"/>
                    </a:moveTo>
                    <a:cubicBezTo>
                      <a:pt x="517" y="0"/>
                      <a:pt x="1" y="503"/>
                      <a:pt x="1" y="1129"/>
                    </a:cubicBezTo>
                    <a:cubicBezTo>
                      <a:pt x="1" y="1700"/>
                      <a:pt x="517" y="2202"/>
                      <a:pt x="1143" y="2202"/>
                    </a:cubicBezTo>
                    <a:cubicBezTo>
                      <a:pt x="1768" y="2202"/>
                      <a:pt x="2216" y="1700"/>
                      <a:pt x="2216" y="1129"/>
                    </a:cubicBezTo>
                    <a:cubicBezTo>
                      <a:pt x="2216" y="503"/>
                      <a:pt x="1768" y="0"/>
                      <a:pt x="1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2" name="Google Shape;1952;p22"/>
              <p:cNvSpPr/>
              <p:nvPr/>
            </p:nvSpPr>
            <p:spPr>
              <a:xfrm>
                <a:off x="4007425" y="1678225"/>
                <a:ext cx="55400" cy="53700"/>
              </a:xfrm>
              <a:custGeom>
                <a:avLst/>
                <a:gdLst/>
                <a:ahLst/>
                <a:cxnLst/>
                <a:rect l="l" t="t" r="r" b="b"/>
                <a:pathLst>
                  <a:path w="2216" h="2148" extrusionOk="0">
                    <a:moveTo>
                      <a:pt x="1088" y="0"/>
                    </a:moveTo>
                    <a:cubicBezTo>
                      <a:pt x="517" y="0"/>
                      <a:pt x="0" y="503"/>
                      <a:pt x="0" y="1074"/>
                    </a:cubicBezTo>
                    <a:cubicBezTo>
                      <a:pt x="0" y="1699"/>
                      <a:pt x="517" y="2148"/>
                      <a:pt x="1088" y="2148"/>
                    </a:cubicBezTo>
                    <a:cubicBezTo>
                      <a:pt x="1699" y="2148"/>
                      <a:pt x="2216" y="1699"/>
                      <a:pt x="2216" y="1074"/>
                    </a:cubicBezTo>
                    <a:cubicBezTo>
                      <a:pt x="2216" y="503"/>
                      <a:pt x="1699" y="0"/>
                      <a:pt x="10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3" name="Google Shape;1953;p22"/>
              <p:cNvSpPr/>
              <p:nvPr/>
            </p:nvSpPr>
            <p:spPr>
              <a:xfrm>
                <a:off x="6094500" y="1103275"/>
                <a:ext cx="56775" cy="55400"/>
              </a:xfrm>
              <a:custGeom>
                <a:avLst/>
                <a:gdLst/>
                <a:ahLst/>
                <a:cxnLst/>
                <a:rect l="l" t="t" r="r" b="b"/>
                <a:pathLst>
                  <a:path w="2271" h="2216" extrusionOk="0">
                    <a:moveTo>
                      <a:pt x="1129" y="0"/>
                    </a:moveTo>
                    <a:cubicBezTo>
                      <a:pt x="517" y="0"/>
                      <a:pt x="1" y="462"/>
                      <a:pt x="1" y="1074"/>
                    </a:cubicBezTo>
                    <a:cubicBezTo>
                      <a:pt x="1" y="1699"/>
                      <a:pt x="517" y="2216"/>
                      <a:pt x="1129" y="2216"/>
                    </a:cubicBezTo>
                    <a:cubicBezTo>
                      <a:pt x="1754" y="2216"/>
                      <a:pt x="2271" y="1699"/>
                      <a:pt x="2271" y="1074"/>
                    </a:cubicBezTo>
                    <a:cubicBezTo>
                      <a:pt x="2271" y="462"/>
                      <a:pt x="1754" y="0"/>
                      <a:pt x="1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4" name="Google Shape;1954;p22"/>
              <p:cNvSpPr/>
              <p:nvPr/>
            </p:nvSpPr>
            <p:spPr>
              <a:xfrm>
                <a:off x="7640976" y="1343221"/>
                <a:ext cx="48275" cy="42500"/>
              </a:xfrm>
              <a:custGeom>
                <a:avLst/>
                <a:gdLst/>
                <a:ahLst/>
                <a:cxnLst/>
                <a:rect l="l" t="t" r="r" b="b"/>
                <a:pathLst>
                  <a:path w="1931" h="1700" extrusionOk="0">
                    <a:moveTo>
                      <a:pt x="965" y="0"/>
                    </a:moveTo>
                    <a:cubicBezTo>
                      <a:pt x="789" y="0"/>
                      <a:pt x="571" y="109"/>
                      <a:pt x="394" y="232"/>
                    </a:cubicBezTo>
                    <a:cubicBezTo>
                      <a:pt x="55" y="503"/>
                      <a:pt x="0" y="1020"/>
                      <a:pt x="340" y="1360"/>
                    </a:cubicBezTo>
                    <a:cubicBezTo>
                      <a:pt x="517" y="1591"/>
                      <a:pt x="734" y="1700"/>
                      <a:pt x="965" y="1700"/>
                    </a:cubicBezTo>
                    <a:cubicBezTo>
                      <a:pt x="1128" y="1700"/>
                      <a:pt x="1360" y="1645"/>
                      <a:pt x="1536" y="1468"/>
                    </a:cubicBezTo>
                    <a:cubicBezTo>
                      <a:pt x="1876" y="1183"/>
                      <a:pt x="1930" y="680"/>
                      <a:pt x="1591" y="340"/>
                    </a:cubicBezTo>
                    <a:cubicBezTo>
                      <a:pt x="1414" y="109"/>
                      <a:pt x="1196" y="0"/>
                      <a:pt x="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5" name="Google Shape;1955;p22"/>
              <p:cNvSpPr/>
              <p:nvPr/>
            </p:nvSpPr>
            <p:spPr>
              <a:xfrm>
                <a:off x="7854375" y="3248475"/>
                <a:ext cx="42500" cy="42500"/>
              </a:xfrm>
              <a:custGeom>
                <a:avLst/>
                <a:gdLst/>
                <a:ahLst/>
                <a:cxnLst/>
                <a:rect l="l" t="t" r="r" b="b"/>
                <a:pathLst>
                  <a:path w="1700" h="1700" extrusionOk="0">
                    <a:moveTo>
                      <a:pt x="856" y="0"/>
                    </a:moveTo>
                    <a:cubicBezTo>
                      <a:pt x="394" y="0"/>
                      <a:pt x="0" y="394"/>
                      <a:pt x="0" y="843"/>
                    </a:cubicBezTo>
                    <a:cubicBezTo>
                      <a:pt x="0" y="1305"/>
                      <a:pt x="394" y="1699"/>
                      <a:pt x="856" y="1699"/>
                    </a:cubicBezTo>
                    <a:cubicBezTo>
                      <a:pt x="1305" y="1699"/>
                      <a:pt x="1699" y="1305"/>
                      <a:pt x="1699" y="843"/>
                    </a:cubicBezTo>
                    <a:cubicBezTo>
                      <a:pt x="1699" y="394"/>
                      <a:pt x="1305" y="0"/>
                      <a:pt x="8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6" name="Google Shape;1956;p22"/>
              <p:cNvSpPr/>
              <p:nvPr/>
            </p:nvSpPr>
            <p:spPr>
              <a:xfrm>
                <a:off x="8018825" y="954775"/>
                <a:ext cx="62225" cy="53725"/>
              </a:xfrm>
              <a:custGeom>
                <a:avLst/>
                <a:gdLst/>
                <a:ahLst/>
                <a:cxnLst/>
                <a:rect l="l" t="t" r="r" b="b"/>
                <a:pathLst>
                  <a:path w="2489" h="2149" extrusionOk="0">
                    <a:moveTo>
                      <a:pt x="1238" y="0"/>
                    </a:moveTo>
                    <a:cubicBezTo>
                      <a:pt x="952" y="0"/>
                      <a:pt x="735" y="55"/>
                      <a:pt x="504" y="218"/>
                    </a:cubicBezTo>
                    <a:cubicBezTo>
                      <a:pt x="55" y="626"/>
                      <a:pt x="1" y="1305"/>
                      <a:pt x="395" y="1754"/>
                    </a:cubicBezTo>
                    <a:cubicBezTo>
                      <a:pt x="612" y="2039"/>
                      <a:pt x="898" y="2148"/>
                      <a:pt x="1238" y="2148"/>
                    </a:cubicBezTo>
                    <a:cubicBezTo>
                      <a:pt x="1469" y="2148"/>
                      <a:pt x="1754" y="2094"/>
                      <a:pt x="1917" y="1917"/>
                    </a:cubicBezTo>
                    <a:cubicBezTo>
                      <a:pt x="2379" y="1523"/>
                      <a:pt x="2488" y="843"/>
                      <a:pt x="2094" y="395"/>
                    </a:cubicBezTo>
                    <a:cubicBezTo>
                      <a:pt x="1863" y="109"/>
                      <a:pt x="1523"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7" name="Google Shape;1957;p22"/>
              <p:cNvSpPr/>
              <p:nvPr/>
            </p:nvSpPr>
            <p:spPr>
              <a:xfrm>
                <a:off x="3947950" y="3285175"/>
                <a:ext cx="62550" cy="53700"/>
              </a:xfrm>
              <a:custGeom>
                <a:avLst/>
                <a:gdLst/>
                <a:ahLst/>
                <a:cxnLst/>
                <a:rect l="l" t="t" r="r" b="b"/>
                <a:pathLst>
                  <a:path w="2502" h="2148" extrusionOk="0">
                    <a:moveTo>
                      <a:pt x="1251" y="0"/>
                    </a:moveTo>
                    <a:cubicBezTo>
                      <a:pt x="1020" y="0"/>
                      <a:pt x="748" y="54"/>
                      <a:pt x="571" y="231"/>
                    </a:cubicBezTo>
                    <a:cubicBezTo>
                      <a:pt x="123" y="625"/>
                      <a:pt x="1" y="1305"/>
                      <a:pt x="408" y="1753"/>
                    </a:cubicBezTo>
                    <a:cubicBezTo>
                      <a:pt x="626" y="2039"/>
                      <a:pt x="966" y="2148"/>
                      <a:pt x="1251" y="2148"/>
                    </a:cubicBezTo>
                    <a:cubicBezTo>
                      <a:pt x="1536" y="2148"/>
                      <a:pt x="1768" y="2039"/>
                      <a:pt x="1985" y="1876"/>
                    </a:cubicBezTo>
                    <a:cubicBezTo>
                      <a:pt x="2447" y="1536"/>
                      <a:pt x="2501" y="856"/>
                      <a:pt x="2107" y="394"/>
                    </a:cubicBezTo>
                    <a:cubicBezTo>
                      <a:pt x="1876" y="109"/>
                      <a:pt x="1591" y="0"/>
                      <a:pt x="1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8" name="Google Shape;1958;p22"/>
              <p:cNvSpPr/>
              <p:nvPr/>
            </p:nvSpPr>
            <p:spPr>
              <a:xfrm>
                <a:off x="3921100" y="2904250"/>
                <a:ext cx="60850" cy="55400"/>
              </a:xfrm>
              <a:custGeom>
                <a:avLst/>
                <a:gdLst/>
                <a:ahLst/>
                <a:cxnLst/>
                <a:rect l="l" t="t" r="r" b="b"/>
                <a:pathLst>
                  <a:path w="2434" h="2216" extrusionOk="0">
                    <a:moveTo>
                      <a:pt x="1251" y="0"/>
                    </a:moveTo>
                    <a:cubicBezTo>
                      <a:pt x="966" y="0"/>
                      <a:pt x="735" y="122"/>
                      <a:pt x="517" y="286"/>
                    </a:cubicBezTo>
                    <a:cubicBezTo>
                      <a:pt x="55" y="680"/>
                      <a:pt x="1" y="1359"/>
                      <a:pt x="395" y="1822"/>
                    </a:cubicBezTo>
                    <a:cubicBezTo>
                      <a:pt x="626" y="2039"/>
                      <a:pt x="911" y="2216"/>
                      <a:pt x="1251" y="2216"/>
                    </a:cubicBezTo>
                    <a:cubicBezTo>
                      <a:pt x="1482" y="2216"/>
                      <a:pt x="1754" y="2093"/>
                      <a:pt x="1931" y="1930"/>
                    </a:cubicBezTo>
                    <a:cubicBezTo>
                      <a:pt x="2379" y="1590"/>
                      <a:pt x="2434" y="856"/>
                      <a:pt x="2094" y="394"/>
                    </a:cubicBezTo>
                    <a:cubicBezTo>
                      <a:pt x="1876" y="177"/>
                      <a:pt x="1537" y="0"/>
                      <a:pt x="1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9" name="Google Shape;1959;p22"/>
              <p:cNvSpPr/>
              <p:nvPr/>
            </p:nvSpPr>
            <p:spPr>
              <a:xfrm>
                <a:off x="4012176" y="4240254"/>
                <a:ext cx="60850" cy="53700"/>
              </a:xfrm>
              <a:custGeom>
                <a:avLst/>
                <a:gdLst/>
                <a:ahLst/>
                <a:cxnLst/>
                <a:rect l="l" t="t" r="r" b="b"/>
                <a:pathLst>
                  <a:path w="2434" h="2148" extrusionOk="0">
                    <a:moveTo>
                      <a:pt x="1251" y="0"/>
                    </a:moveTo>
                    <a:cubicBezTo>
                      <a:pt x="966" y="0"/>
                      <a:pt x="735" y="55"/>
                      <a:pt x="504" y="218"/>
                    </a:cubicBezTo>
                    <a:cubicBezTo>
                      <a:pt x="55" y="626"/>
                      <a:pt x="1" y="1305"/>
                      <a:pt x="395" y="1754"/>
                    </a:cubicBezTo>
                    <a:cubicBezTo>
                      <a:pt x="626" y="2039"/>
                      <a:pt x="911" y="2148"/>
                      <a:pt x="1251" y="2148"/>
                    </a:cubicBezTo>
                    <a:cubicBezTo>
                      <a:pt x="1469" y="2148"/>
                      <a:pt x="1700" y="2094"/>
                      <a:pt x="1931" y="1917"/>
                    </a:cubicBezTo>
                    <a:cubicBezTo>
                      <a:pt x="2379" y="1523"/>
                      <a:pt x="2434" y="843"/>
                      <a:pt x="2039" y="394"/>
                    </a:cubicBezTo>
                    <a:cubicBezTo>
                      <a:pt x="1863" y="109"/>
                      <a:pt x="1523" y="0"/>
                      <a:pt x="1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0" name="Google Shape;1960;p22"/>
              <p:cNvSpPr/>
              <p:nvPr/>
            </p:nvSpPr>
            <p:spPr>
              <a:xfrm>
                <a:off x="8105150" y="3333425"/>
                <a:ext cx="60850" cy="53700"/>
              </a:xfrm>
              <a:custGeom>
                <a:avLst/>
                <a:gdLst/>
                <a:ahLst/>
                <a:cxnLst/>
                <a:rect l="l" t="t" r="r" b="b"/>
                <a:pathLst>
                  <a:path w="2434" h="2148" extrusionOk="0">
                    <a:moveTo>
                      <a:pt x="1237" y="0"/>
                    </a:moveTo>
                    <a:cubicBezTo>
                      <a:pt x="965" y="0"/>
                      <a:pt x="734" y="55"/>
                      <a:pt x="503" y="218"/>
                    </a:cubicBezTo>
                    <a:cubicBezTo>
                      <a:pt x="55" y="625"/>
                      <a:pt x="0" y="1305"/>
                      <a:pt x="394" y="1754"/>
                    </a:cubicBezTo>
                    <a:cubicBezTo>
                      <a:pt x="625" y="2039"/>
                      <a:pt x="897" y="2148"/>
                      <a:pt x="1237" y="2148"/>
                    </a:cubicBezTo>
                    <a:cubicBezTo>
                      <a:pt x="1468" y="2148"/>
                      <a:pt x="1699" y="2093"/>
                      <a:pt x="1917" y="1917"/>
                    </a:cubicBezTo>
                    <a:cubicBezTo>
                      <a:pt x="2379" y="1522"/>
                      <a:pt x="2433" y="843"/>
                      <a:pt x="2039" y="394"/>
                    </a:cubicBezTo>
                    <a:cubicBezTo>
                      <a:pt x="1862" y="109"/>
                      <a:pt x="1523" y="0"/>
                      <a:pt x="1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1" name="Google Shape;1961;p22"/>
              <p:cNvSpPr/>
              <p:nvPr/>
            </p:nvSpPr>
            <p:spPr>
              <a:xfrm>
                <a:off x="5355425" y="1069300"/>
                <a:ext cx="41150" cy="41125"/>
              </a:xfrm>
              <a:custGeom>
                <a:avLst/>
                <a:gdLst/>
                <a:ahLst/>
                <a:cxnLst/>
                <a:rect l="l" t="t" r="r" b="b"/>
                <a:pathLst>
                  <a:path w="1646" h="1645" extrusionOk="0">
                    <a:moveTo>
                      <a:pt x="789" y="0"/>
                    </a:moveTo>
                    <a:cubicBezTo>
                      <a:pt x="340" y="0"/>
                      <a:pt x="1" y="340"/>
                      <a:pt x="1" y="802"/>
                    </a:cubicBezTo>
                    <a:cubicBezTo>
                      <a:pt x="1" y="1251"/>
                      <a:pt x="340" y="1645"/>
                      <a:pt x="789" y="1645"/>
                    </a:cubicBezTo>
                    <a:cubicBezTo>
                      <a:pt x="1305" y="1645"/>
                      <a:pt x="1645" y="1251"/>
                      <a:pt x="1645" y="802"/>
                    </a:cubicBezTo>
                    <a:cubicBezTo>
                      <a:pt x="1645" y="340"/>
                      <a:pt x="1305" y="0"/>
                      <a:pt x="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2" name="Google Shape;1962;p22"/>
              <p:cNvSpPr/>
              <p:nvPr/>
            </p:nvSpPr>
            <p:spPr>
              <a:xfrm>
                <a:off x="5723450" y="1083550"/>
                <a:ext cx="62550" cy="53725"/>
              </a:xfrm>
              <a:custGeom>
                <a:avLst/>
                <a:gdLst/>
                <a:ahLst/>
                <a:cxnLst/>
                <a:rect l="l" t="t" r="r" b="b"/>
                <a:pathLst>
                  <a:path w="2502" h="2149" extrusionOk="0">
                    <a:moveTo>
                      <a:pt x="1251" y="1"/>
                    </a:moveTo>
                    <a:cubicBezTo>
                      <a:pt x="1087" y="1"/>
                      <a:pt x="856" y="55"/>
                      <a:pt x="680" y="164"/>
                    </a:cubicBezTo>
                    <a:cubicBezTo>
                      <a:pt x="177" y="449"/>
                      <a:pt x="0" y="1129"/>
                      <a:pt x="340" y="1646"/>
                    </a:cubicBezTo>
                    <a:cubicBezTo>
                      <a:pt x="571" y="1985"/>
                      <a:pt x="911" y="2149"/>
                      <a:pt x="1251" y="2149"/>
                    </a:cubicBezTo>
                    <a:cubicBezTo>
                      <a:pt x="1482" y="2149"/>
                      <a:pt x="1699" y="2094"/>
                      <a:pt x="1876" y="1985"/>
                    </a:cubicBezTo>
                    <a:cubicBezTo>
                      <a:pt x="2379" y="1646"/>
                      <a:pt x="2501" y="1020"/>
                      <a:pt x="2216" y="504"/>
                    </a:cubicBezTo>
                    <a:cubicBezTo>
                      <a:pt x="1985" y="164"/>
                      <a:pt x="1645" y="1"/>
                      <a:pt x="1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3" name="Google Shape;1963;p22"/>
              <p:cNvSpPr/>
              <p:nvPr/>
            </p:nvSpPr>
            <p:spPr>
              <a:xfrm>
                <a:off x="7307950" y="1089350"/>
                <a:ext cx="42500" cy="40800"/>
              </a:xfrm>
              <a:custGeom>
                <a:avLst/>
                <a:gdLst/>
                <a:ahLst/>
                <a:cxnLst/>
                <a:rect l="l" t="t" r="r" b="b"/>
                <a:pathLst>
                  <a:path w="1700" h="1632" extrusionOk="0">
                    <a:moveTo>
                      <a:pt x="843" y="0"/>
                    </a:moveTo>
                    <a:cubicBezTo>
                      <a:pt x="395" y="0"/>
                      <a:pt x="1" y="394"/>
                      <a:pt x="1" y="843"/>
                    </a:cubicBezTo>
                    <a:cubicBezTo>
                      <a:pt x="1" y="1291"/>
                      <a:pt x="395" y="1631"/>
                      <a:pt x="843" y="1631"/>
                    </a:cubicBezTo>
                    <a:cubicBezTo>
                      <a:pt x="1306" y="1631"/>
                      <a:pt x="1700" y="1291"/>
                      <a:pt x="1700" y="843"/>
                    </a:cubicBezTo>
                    <a:cubicBezTo>
                      <a:pt x="1700" y="394"/>
                      <a:pt x="1306" y="0"/>
                      <a:pt x="8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4" name="Google Shape;1964;p22"/>
              <p:cNvSpPr/>
              <p:nvPr/>
            </p:nvSpPr>
            <p:spPr>
              <a:xfrm>
                <a:off x="7599500" y="981625"/>
                <a:ext cx="41150" cy="41125"/>
              </a:xfrm>
              <a:custGeom>
                <a:avLst/>
                <a:gdLst/>
                <a:ahLst/>
                <a:cxnLst/>
                <a:rect l="l" t="t" r="r" b="b"/>
                <a:pathLst>
                  <a:path w="1646" h="1645" extrusionOk="0">
                    <a:moveTo>
                      <a:pt x="857" y="0"/>
                    </a:moveTo>
                    <a:cubicBezTo>
                      <a:pt x="341" y="0"/>
                      <a:pt x="1" y="394"/>
                      <a:pt x="1" y="843"/>
                    </a:cubicBezTo>
                    <a:cubicBezTo>
                      <a:pt x="1" y="1305"/>
                      <a:pt x="341" y="1645"/>
                      <a:pt x="857" y="1645"/>
                    </a:cubicBezTo>
                    <a:cubicBezTo>
                      <a:pt x="1306" y="1645"/>
                      <a:pt x="1646" y="1305"/>
                      <a:pt x="1646" y="843"/>
                    </a:cubicBezTo>
                    <a:cubicBezTo>
                      <a:pt x="1646" y="394"/>
                      <a:pt x="1306" y="0"/>
                      <a:pt x="8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5" name="Google Shape;1965;p22"/>
              <p:cNvSpPr/>
              <p:nvPr/>
            </p:nvSpPr>
            <p:spPr>
              <a:xfrm>
                <a:off x="3883050" y="2128475"/>
                <a:ext cx="60850" cy="53700"/>
              </a:xfrm>
              <a:custGeom>
                <a:avLst/>
                <a:gdLst/>
                <a:ahLst/>
                <a:cxnLst/>
                <a:rect l="l" t="t" r="r" b="b"/>
                <a:pathLst>
                  <a:path w="2434" h="2148" extrusionOk="0">
                    <a:moveTo>
                      <a:pt x="1237" y="0"/>
                    </a:moveTo>
                    <a:cubicBezTo>
                      <a:pt x="965" y="0"/>
                      <a:pt x="734" y="54"/>
                      <a:pt x="503" y="231"/>
                    </a:cubicBezTo>
                    <a:cubicBezTo>
                      <a:pt x="55" y="625"/>
                      <a:pt x="0" y="1305"/>
                      <a:pt x="395" y="1753"/>
                    </a:cubicBezTo>
                    <a:cubicBezTo>
                      <a:pt x="626" y="2039"/>
                      <a:pt x="897" y="2148"/>
                      <a:pt x="1237" y="2148"/>
                    </a:cubicBezTo>
                    <a:cubicBezTo>
                      <a:pt x="1468" y="2148"/>
                      <a:pt x="1699" y="2093"/>
                      <a:pt x="1917" y="1930"/>
                    </a:cubicBezTo>
                    <a:cubicBezTo>
                      <a:pt x="2379" y="1522"/>
                      <a:pt x="2433" y="843"/>
                      <a:pt x="2039" y="394"/>
                    </a:cubicBezTo>
                    <a:cubicBezTo>
                      <a:pt x="1863" y="109"/>
                      <a:pt x="1523" y="0"/>
                      <a:pt x="1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66" name="Google Shape;1966;p22"/>
            <p:cNvSpPr/>
            <p:nvPr/>
          </p:nvSpPr>
          <p:spPr>
            <a:xfrm>
              <a:off x="3764481" y="654308"/>
              <a:ext cx="48372" cy="48787"/>
            </a:xfrm>
            <a:custGeom>
              <a:avLst/>
              <a:gdLst/>
              <a:ahLst/>
              <a:cxnLst/>
              <a:rect l="l" t="t" r="r" b="b"/>
              <a:pathLst>
                <a:path w="1632" h="1646" extrusionOk="0">
                  <a:moveTo>
                    <a:pt x="789" y="1"/>
                  </a:moveTo>
                  <a:cubicBezTo>
                    <a:pt x="340" y="1"/>
                    <a:pt x="1" y="395"/>
                    <a:pt x="1" y="843"/>
                  </a:cubicBezTo>
                  <a:cubicBezTo>
                    <a:pt x="1" y="1305"/>
                    <a:pt x="340" y="1645"/>
                    <a:pt x="789" y="1645"/>
                  </a:cubicBezTo>
                  <a:cubicBezTo>
                    <a:pt x="1292" y="1645"/>
                    <a:pt x="1632" y="1305"/>
                    <a:pt x="1632" y="843"/>
                  </a:cubicBezTo>
                  <a:cubicBezTo>
                    <a:pt x="1632" y="395"/>
                    <a:pt x="1292" y="1"/>
                    <a:pt x="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7" name="Google Shape;1967;p22"/>
            <p:cNvSpPr/>
            <p:nvPr/>
          </p:nvSpPr>
          <p:spPr>
            <a:xfrm>
              <a:off x="4014257" y="793705"/>
              <a:ext cx="65712" cy="65297"/>
            </a:xfrm>
            <a:custGeom>
              <a:avLst/>
              <a:gdLst/>
              <a:ahLst/>
              <a:cxnLst/>
              <a:rect l="l" t="t" r="r" b="b"/>
              <a:pathLst>
                <a:path w="2217" h="2203" extrusionOk="0">
                  <a:moveTo>
                    <a:pt x="1143" y="0"/>
                  </a:moveTo>
                  <a:cubicBezTo>
                    <a:pt x="517" y="0"/>
                    <a:pt x="1" y="503"/>
                    <a:pt x="1" y="1129"/>
                  </a:cubicBezTo>
                  <a:cubicBezTo>
                    <a:pt x="1" y="1700"/>
                    <a:pt x="517" y="2202"/>
                    <a:pt x="1143" y="2202"/>
                  </a:cubicBezTo>
                  <a:cubicBezTo>
                    <a:pt x="1768" y="2202"/>
                    <a:pt x="2216" y="1700"/>
                    <a:pt x="2216" y="1129"/>
                  </a:cubicBezTo>
                  <a:cubicBezTo>
                    <a:pt x="2216" y="503"/>
                    <a:pt x="1768" y="0"/>
                    <a:pt x="1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8" name="Google Shape;1968;p22"/>
            <p:cNvSpPr/>
            <p:nvPr/>
          </p:nvSpPr>
          <p:spPr>
            <a:xfrm>
              <a:off x="6097534" y="1406067"/>
              <a:ext cx="74159" cy="64082"/>
            </a:xfrm>
            <a:custGeom>
              <a:avLst/>
              <a:gdLst/>
              <a:ahLst/>
              <a:cxnLst/>
              <a:rect l="l" t="t" r="r" b="b"/>
              <a:pathLst>
                <a:path w="2502" h="2162" extrusionOk="0">
                  <a:moveTo>
                    <a:pt x="1251" y="1"/>
                  </a:moveTo>
                  <a:cubicBezTo>
                    <a:pt x="1020" y="1"/>
                    <a:pt x="857" y="69"/>
                    <a:pt x="680" y="177"/>
                  </a:cubicBezTo>
                  <a:cubicBezTo>
                    <a:pt x="177" y="463"/>
                    <a:pt x="0" y="1142"/>
                    <a:pt x="340" y="1645"/>
                  </a:cubicBezTo>
                  <a:cubicBezTo>
                    <a:pt x="517" y="1985"/>
                    <a:pt x="857" y="2162"/>
                    <a:pt x="1251" y="2162"/>
                  </a:cubicBezTo>
                  <a:cubicBezTo>
                    <a:pt x="1414" y="2162"/>
                    <a:pt x="1645" y="2107"/>
                    <a:pt x="1822" y="1985"/>
                  </a:cubicBezTo>
                  <a:cubicBezTo>
                    <a:pt x="2325" y="1645"/>
                    <a:pt x="2501" y="1020"/>
                    <a:pt x="2162" y="517"/>
                  </a:cubicBezTo>
                  <a:cubicBezTo>
                    <a:pt x="1985" y="177"/>
                    <a:pt x="1591" y="1"/>
                    <a:pt x="1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9" name="Google Shape;1969;p22"/>
            <p:cNvSpPr/>
            <p:nvPr/>
          </p:nvSpPr>
          <p:spPr>
            <a:xfrm>
              <a:off x="5286940" y="1369403"/>
              <a:ext cx="55219" cy="48787"/>
            </a:xfrm>
            <a:custGeom>
              <a:avLst/>
              <a:gdLst/>
              <a:ahLst/>
              <a:cxnLst/>
              <a:rect l="l" t="t" r="r" b="b"/>
              <a:pathLst>
                <a:path w="1863" h="1646" extrusionOk="0">
                  <a:moveTo>
                    <a:pt x="966" y="1"/>
                  </a:moveTo>
                  <a:cubicBezTo>
                    <a:pt x="789" y="1"/>
                    <a:pt x="626" y="55"/>
                    <a:pt x="504" y="110"/>
                  </a:cubicBezTo>
                  <a:cubicBezTo>
                    <a:pt x="110" y="341"/>
                    <a:pt x="1" y="844"/>
                    <a:pt x="218" y="1238"/>
                  </a:cubicBezTo>
                  <a:cubicBezTo>
                    <a:pt x="395" y="1469"/>
                    <a:pt x="680" y="1645"/>
                    <a:pt x="966" y="1645"/>
                  </a:cubicBezTo>
                  <a:cubicBezTo>
                    <a:pt x="1075" y="1645"/>
                    <a:pt x="1238" y="1577"/>
                    <a:pt x="1360" y="1523"/>
                  </a:cubicBezTo>
                  <a:cubicBezTo>
                    <a:pt x="1754" y="1238"/>
                    <a:pt x="1863" y="735"/>
                    <a:pt x="1645" y="395"/>
                  </a:cubicBezTo>
                  <a:cubicBezTo>
                    <a:pt x="1469" y="110"/>
                    <a:pt x="1183" y="1"/>
                    <a:pt x="9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0" name="Google Shape;1970;p22"/>
            <p:cNvSpPr/>
            <p:nvPr/>
          </p:nvSpPr>
          <p:spPr>
            <a:xfrm>
              <a:off x="6005265" y="1681630"/>
              <a:ext cx="48787" cy="48787"/>
            </a:xfrm>
            <a:custGeom>
              <a:avLst/>
              <a:gdLst/>
              <a:ahLst/>
              <a:cxnLst/>
              <a:rect l="l" t="t" r="r" b="b"/>
              <a:pathLst>
                <a:path w="1646" h="1646" extrusionOk="0">
                  <a:moveTo>
                    <a:pt x="857" y="1"/>
                  </a:moveTo>
                  <a:cubicBezTo>
                    <a:pt x="395" y="1"/>
                    <a:pt x="1" y="395"/>
                    <a:pt x="1" y="843"/>
                  </a:cubicBezTo>
                  <a:cubicBezTo>
                    <a:pt x="1" y="1306"/>
                    <a:pt x="395" y="1645"/>
                    <a:pt x="857" y="1645"/>
                  </a:cubicBezTo>
                  <a:cubicBezTo>
                    <a:pt x="1306" y="1645"/>
                    <a:pt x="1645" y="1306"/>
                    <a:pt x="1645" y="843"/>
                  </a:cubicBezTo>
                  <a:cubicBezTo>
                    <a:pt x="1645" y="395"/>
                    <a:pt x="1306" y="1"/>
                    <a:pt x="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1" name="Google Shape;1971;p22"/>
            <p:cNvSpPr/>
            <p:nvPr/>
          </p:nvSpPr>
          <p:spPr>
            <a:xfrm>
              <a:off x="6723590" y="889175"/>
              <a:ext cx="48787" cy="47187"/>
            </a:xfrm>
            <a:custGeom>
              <a:avLst/>
              <a:gdLst/>
              <a:ahLst/>
              <a:cxnLst/>
              <a:rect l="l" t="t" r="r" b="b"/>
              <a:pathLst>
                <a:path w="1646" h="1592" extrusionOk="0">
                  <a:moveTo>
                    <a:pt x="857" y="1"/>
                  </a:moveTo>
                  <a:cubicBezTo>
                    <a:pt x="409" y="1"/>
                    <a:pt x="1" y="341"/>
                    <a:pt x="1" y="789"/>
                  </a:cubicBezTo>
                  <a:cubicBezTo>
                    <a:pt x="1" y="1251"/>
                    <a:pt x="409" y="1591"/>
                    <a:pt x="857" y="1591"/>
                  </a:cubicBezTo>
                  <a:cubicBezTo>
                    <a:pt x="1306" y="1591"/>
                    <a:pt x="1645" y="1251"/>
                    <a:pt x="1645" y="789"/>
                  </a:cubicBezTo>
                  <a:cubicBezTo>
                    <a:pt x="1645" y="341"/>
                    <a:pt x="1306" y="1"/>
                    <a:pt x="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2" name="Google Shape;1972;p22"/>
            <p:cNvSpPr/>
            <p:nvPr/>
          </p:nvSpPr>
          <p:spPr>
            <a:xfrm>
              <a:off x="6350927" y="1162723"/>
              <a:ext cx="65712" cy="65712"/>
            </a:xfrm>
            <a:custGeom>
              <a:avLst/>
              <a:gdLst/>
              <a:ahLst/>
              <a:cxnLst/>
              <a:rect l="l" t="t" r="r" b="b"/>
              <a:pathLst>
                <a:path w="2217" h="2217" extrusionOk="0">
                  <a:moveTo>
                    <a:pt x="1088" y="1"/>
                  </a:moveTo>
                  <a:cubicBezTo>
                    <a:pt x="517" y="1"/>
                    <a:pt x="1" y="517"/>
                    <a:pt x="1" y="1143"/>
                  </a:cubicBezTo>
                  <a:cubicBezTo>
                    <a:pt x="1" y="1700"/>
                    <a:pt x="517" y="2217"/>
                    <a:pt x="1088" y="2217"/>
                  </a:cubicBezTo>
                  <a:cubicBezTo>
                    <a:pt x="1700" y="2217"/>
                    <a:pt x="2216" y="1700"/>
                    <a:pt x="2216" y="1143"/>
                  </a:cubicBezTo>
                  <a:cubicBezTo>
                    <a:pt x="2216" y="517"/>
                    <a:pt x="1700" y="1"/>
                    <a:pt x="1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3" name="Google Shape;1973;p22"/>
            <p:cNvSpPr/>
            <p:nvPr/>
          </p:nvSpPr>
          <p:spPr>
            <a:xfrm>
              <a:off x="5380809" y="2060756"/>
              <a:ext cx="55634" cy="48758"/>
            </a:xfrm>
            <a:custGeom>
              <a:avLst/>
              <a:gdLst/>
              <a:ahLst/>
              <a:cxnLst/>
              <a:rect l="l" t="t" r="r" b="b"/>
              <a:pathLst>
                <a:path w="1877" h="1645" extrusionOk="0">
                  <a:moveTo>
                    <a:pt x="966" y="0"/>
                  </a:moveTo>
                  <a:cubicBezTo>
                    <a:pt x="735" y="0"/>
                    <a:pt x="572" y="122"/>
                    <a:pt x="395" y="231"/>
                  </a:cubicBezTo>
                  <a:cubicBezTo>
                    <a:pt x="55" y="517"/>
                    <a:pt x="1" y="1019"/>
                    <a:pt x="286" y="1359"/>
                  </a:cubicBezTo>
                  <a:cubicBezTo>
                    <a:pt x="449" y="1590"/>
                    <a:pt x="680" y="1645"/>
                    <a:pt x="966" y="1645"/>
                  </a:cubicBezTo>
                  <a:cubicBezTo>
                    <a:pt x="1129" y="1645"/>
                    <a:pt x="1306" y="1590"/>
                    <a:pt x="1469" y="1482"/>
                  </a:cubicBezTo>
                  <a:cubicBezTo>
                    <a:pt x="1809" y="1196"/>
                    <a:pt x="1877" y="680"/>
                    <a:pt x="1591" y="340"/>
                  </a:cubicBezTo>
                  <a:cubicBezTo>
                    <a:pt x="1414" y="122"/>
                    <a:pt x="1197" y="0"/>
                    <a:pt x="9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4" name="Google Shape;1974;p22"/>
            <p:cNvSpPr/>
            <p:nvPr/>
          </p:nvSpPr>
          <p:spPr>
            <a:xfrm>
              <a:off x="5708361" y="1790824"/>
              <a:ext cx="55219" cy="48372"/>
            </a:xfrm>
            <a:custGeom>
              <a:avLst/>
              <a:gdLst/>
              <a:ahLst/>
              <a:cxnLst/>
              <a:rect l="l" t="t" r="r" b="b"/>
              <a:pathLst>
                <a:path w="1863" h="1632" extrusionOk="0">
                  <a:moveTo>
                    <a:pt x="897" y="0"/>
                  </a:moveTo>
                  <a:cubicBezTo>
                    <a:pt x="734" y="0"/>
                    <a:pt x="558" y="55"/>
                    <a:pt x="394" y="218"/>
                  </a:cubicBezTo>
                  <a:cubicBezTo>
                    <a:pt x="55" y="503"/>
                    <a:pt x="0" y="1020"/>
                    <a:pt x="272" y="1359"/>
                  </a:cubicBezTo>
                  <a:cubicBezTo>
                    <a:pt x="449" y="1523"/>
                    <a:pt x="680" y="1631"/>
                    <a:pt x="897" y="1631"/>
                  </a:cubicBezTo>
                  <a:cubicBezTo>
                    <a:pt x="1128" y="1631"/>
                    <a:pt x="1292" y="1577"/>
                    <a:pt x="1468" y="1468"/>
                  </a:cubicBezTo>
                  <a:cubicBezTo>
                    <a:pt x="1808" y="1128"/>
                    <a:pt x="1862" y="612"/>
                    <a:pt x="1577" y="272"/>
                  </a:cubicBezTo>
                  <a:cubicBezTo>
                    <a:pt x="1414" y="109"/>
                    <a:pt x="1183" y="0"/>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5" name="Google Shape;1975;p22"/>
            <p:cNvSpPr/>
            <p:nvPr/>
          </p:nvSpPr>
          <p:spPr>
            <a:xfrm>
              <a:off x="5531885" y="1085778"/>
              <a:ext cx="55634" cy="46772"/>
            </a:xfrm>
            <a:custGeom>
              <a:avLst/>
              <a:gdLst/>
              <a:ahLst/>
              <a:cxnLst/>
              <a:rect l="l" t="t" r="r" b="b"/>
              <a:pathLst>
                <a:path w="1877" h="1578" extrusionOk="0">
                  <a:moveTo>
                    <a:pt x="966" y="1"/>
                  </a:moveTo>
                  <a:cubicBezTo>
                    <a:pt x="735" y="1"/>
                    <a:pt x="572" y="55"/>
                    <a:pt x="395" y="164"/>
                  </a:cubicBezTo>
                  <a:cubicBezTo>
                    <a:pt x="55" y="449"/>
                    <a:pt x="1" y="952"/>
                    <a:pt x="341" y="1292"/>
                  </a:cubicBezTo>
                  <a:cubicBezTo>
                    <a:pt x="449" y="1523"/>
                    <a:pt x="735" y="1578"/>
                    <a:pt x="966" y="1578"/>
                  </a:cubicBezTo>
                  <a:cubicBezTo>
                    <a:pt x="1129" y="1578"/>
                    <a:pt x="1306" y="1523"/>
                    <a:pt x="1469" y="1414"/>
                  </a:cubicBezTo>
                  <a:cubicBezTo>
                    <a:pt x="1809" y="1129"/>
                    <a:pt x="1877" y="613"/>
                    <a:pt x="1591" y="273"/>
                  </a:cubicBezTo>
                  <a:cubicBezTo>
                    <a:pt x="1414" y="55"/>
                    <a:pt x="1197" y="1"/>
                    <a:pt x="9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6" name="Google Shape;1976;p22"/>
            <p:cNvSpPr/>
            <p:nvPr/>
          </p:nvSpPr>
          <p:spPr>
            <a:xfrm>
              <a:off x="5674512" y="1431439"/>
              <a:ext cx="74159" cy="63696"/>
            </a:xfrm>
            <a:custGeom>
              <a:avLst/>
              <a:gdLst/>
              <a:ahLst/>
              <a:cxnLst/>
              <a:rect l="l" t="t" r="r" b="b"/>
              <a:pathLst>
                <a:path w="2502" h="2149" extrusionOk="0">
                  <a:moveTo>
                    <a:pt x="1251" y="1"/>
                  </a:moveTo>
                  <a:cubicBezTo>
                    <a:pt x="1020" y="1"/>
                    <a:pt x="857" y="55"/>
                    <a:pt x="680" y="164"/>
                  </a:cubicBezTo>
                  <a:cubicBezTo>
                    <a:pt x="177" y="504"/>
                    <a:pt x="1" y="1129"/>
                    <a:pt x="340" y="1646"/>
                  </a:cubicBezTo>
                  <a:cubicBezTo>
                    <a:pt x="517" y="1985"/>
                    <a:pt x="911" y="2149"/>
                    <a:pt x="1251" y="2149"/>
                  </a:cubicBezTo>
                  <a:cubicBezTo>
                    <a:pt x="1414" y="2149"/>
                    <a:pt x="1645" y="2094"/>
                    <a:pt x="1822" y="1985"/>
                  </a:cubicBezTo>
                  <a:cubicBezTo>
                    <a:pt x="2325" y="1700"/>
                    <a:pt x="2502" y="1020"/>
                    <a:pt x="2162" y="504"/>
                  </a:cubicBezTo>
                  <a:cubicBezTo>
                    <a:pt x="1985" y="164"/>
                    <a:pt x="1591" y="1"/>
                    <a:pt x="1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7" name="Google Shape;1977;p22"/>
            <p:cNvSpPr/>
            <p:nvPr/>
          </p:nvSpPr>
          <p:spPr>
            <a:xfrm>
              <a:off x="5993587" y="1003200"/>
              <a:ext cx="73744" cy="64082"/>
            </a:xfrm>
            <a:custGeom>
              <a:avLst/>
              <a:gdLst/>
              <a:ahLst/>
              <a:cxnLst/>
              <a:rect l="l" t="t" r="r" b="b"/>
              <a:pathLst>
                <a:path w="2488" h="2162" extrusionOk="0">
                  <a:moveTo>
                    <a:pt x="1251" y="0"/>
                  </a:moveTo>
                  <a:cubicBezTo>
                    <a:pt x="1020" y="0"/>
                    <a:pt x="789" y="68"/>
                    <a:pt x="626" y="177"/>
                  </a:cubicBezTo>
                  <a:cubicBezTo>
                    <a:pt x="109" y="517"/>
                    <a:pt x="1" y="1197"/>
                    <a:pt x="286" y="1699"/>
                  </a:cubicBezTo>
                  <a:cubicBezTo>
                    <a:pt x="504" y="1985"/>
                    <a:pt x="843" y="2162"/>
                    <a:pt x="1251" y="2162"/>
                  </a:cubicBezTo>
                  <a:cubicBezTo>
                    <a:pt x="1414" y="2162"/>
                    <a:pt x="1645" y="2162"/>
                    <a:pt x="1808" y="2039"/>
                  </a:cubicBezTo>
                  <a:cubicBezTo>
                    <a:pt x="2325" y="1699"/>
                    <a:pt x="2488" y="1020"/>
                    <a:pt x="2148" y="517"/>
                  </a:cubicBezTo>
                  <a:cubicBezTo>
                    <a:pt x="1931" y="177"/>
                    <a:pt x="1591" y="0"/>
                    <a:pt x="1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8" name="Google Shape;1978;p22"/>
            <p:cNvSpPr/>
            <p:nvPr/>
          </p:nvSpPr>
          <p:spPr>
            <a:xfrm>
              <a:off x="6317493" y="679295"/>
              <a:ext cx="67312" cy="65682"/>
            </a:xfrm>
            <a:custGeom>
              <a:avLst/>
              <a:gdLst/>
              <a:ahLst/>
              <a:cxnLst/>
              <a:rect l="l" t="t" r="r" b="b"/>
              <a:pathLst>
                <a:path w="2271" h="2216" extrusionOk="0">
                  <a:moveTo>
                    <a:pt x="1129" y="0"/>
                  </a:moveTo>
                  <a:cubicBezTo>
                    <a:pt x="517" y="0"/>
                    <a:pt x="1" y="462"/>
                    <a:pt x="1" y="1074"/>
                  </a:cubicBezTo>
                  <a:cubicBezTo>
                    <a:pt x="1" y="1699"/>
                    <a:pt x="517" y="2216"/>
                    <a:pt x="1129" y="2216"/>
                  </a:cubicBezTo>
                  <a:cubicBezTo>
                    <a:pt x="1754" y="2216"/>
                    <a:pt x="2271" y="1699"/>
                    <a:pt x="2271" y="1074"/>
                  </a:cubicBezTo>
                  <a:cubicBezTo>
                    <a:pt x="2271" y="462"/>
                    <a:pt x="1754" y="0"/>
                    <a:pt x="1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9" name="Google Shape;1979;p22"/>
            <p:cNvSpPr/>
            <p:nvPr/>
          </p:nvSpPr>
          <p:spPr>
            <a:xfrm>
              <a:off x="8675918" y="1471750"/>
              <a:ext cx="55634" cy="48758"/>
            </a:xfrm>
            <a:custGeom>
              <a:avLst/>
              <a:gdLst/>
              <a:ahLst/>
              <a:cxnLst/>
              <a:rect l="l" t="t" r="r" b="b"/>
              <a:pathLst>
                <a:path w="1877" h="1645" extrusionOk="0">
                  <a:moveTo>
                    <a:pt x="966" y="0"/>
                  </a:moveTo>
                  <a:cubicBezTo>
                    <a:pt x="803" y="0"/>
                    <a:pt x="572" y="55"/>
                    <a:pt x="395" y="163"/>
                  </a:cubicBezTo>
                  <a:cubicBezTo>
                    <a:pt x="55" y="449"/>
                    <a:pt x="1" y="965"/>
                    <a:pt x="341" y="1359"/>
                  </a:cubicBezTo>
                  <a:cubicBezTo>
                    <a:pt x="463" y="1523"/>
                    <a:pt x="735" y="1645"/>
                    <a:pt x="966" y="1645"/>
                  </a:cubicBezTo>
                  <a:cubicBezTo>
                    <a:pt x="1143" y="1645"/>
                    <a:pt x="1360" y="1591"/>
                    <a:pt x="1482" y="1468"/>
                  </a:cubicBezTo>
                  <a:cubicBezTo>
                    <a:pt x="1877" y="1128"/>
                    <a:pt x="1877" y="625"/>
                    <a:pt x="1591" y="286"/>
                  </a:cubicBezTo>
                  <a:cubicBezTo>
                    <a:pt x="1414" y="55"/>
                    <a:pt x="1197" y="0"/>
                    <a:pt x="9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0" name="Google Shape;1980;p22"/>
            <p:cNvSpPr/>
            <p:nvPr/>
          </p:nvSpPr>
          <p:spPr>
            <a:xfrm>
              <a:off x="8684395" y="887575"/>
              <a:ext cx="57235" cy="50388"/>
            </a:xfrm>
            <a:custGeom>
              <a:avLst/>
              <a:gdLst/>
              <a:ahLst/>
              <a:cxnLst/>
              <a:rect l="l" t="t" r="r" b="b"/>
              <a:pathLst>
                <a:path w="1931" h="1700" extrusionOk="0">
                  <a:moveTo>
                    <a:pt x="965" y="0"/>
                  </a:moveTo>
                  <a:cubicBezTo>
                    <a:pt x="789" y="0"/>
                    <a:pt x="571" y="109"/>
                    <a:pt x="394" y="232"/>
                  </a:cubicBezTo>
                  <a:cubicBezTo>
                    <a:pt x="55" y="503"/>
                    <a:pt x="0" y="1020"/>
                    <a:pt x="340" y="1360"/>
                  </a:cubicBezTo>
                  <a:cubicBezTo>
                    <a:pt x="517" y="1591"/>
                    <a:pt x="734" y="1700"/>
                    <a:pt x="965" y="1700"/>
                  </a:cubicBezTo>
                  <a:cubicBezTo>
                    <a:pt x="1128" y="1700"/>
                    <a:pt x="1360" y="1645"/>
                    <a:pt x="1536" y="1468"/>
                  </a:cubicBezTo>
                  <a:cubicBezTo>
                    <a:pt x="1876" y="1183"/>
                    <a:pt x="1930" y="680"/>
                    <a:pt x="1591" y="340"/>
                  </a:cubicBezTo>
                  <a:cubicBezTo>
                    <a:pt x="1414" y="109"/>
                    <a:pt x="1196" y="0"/>
                    <a:pt x="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1" name="Google Shape;1981;p22"/>
            <p:cNvSpPr/>
            <p:nvPr/>
          </p:nvSpPr>
          <p:spPr>
            <a:xfrm>
              <a:off x="7234050" y="879127"/>
              <a:ext cx="55605" cy="48758"/>
            </a:xfrm>
            <a:custGeom>
              <a:avLst/>
              <a:gdLst/>
              <a:ahLst/>
              <a:cxnLst/>
              <a:rect l="l" t="t" r="r" b="b"/>
              <a:pathLst>
                <a:path w="1876" h="1645" extrusionOk="0">
                  <a:moveTo>
                    <a:pt x="965" y="0"/>
                  </a:moveTo>
                  <a:cubicBezTo>
                    <a:pt x="789" y="0"/>
                    <a:pt x="625" y="54"/>
                    <a:pt x="517" y="109"/>
                  </a:cubicBezTo>
                  <a:cubicBezTo>
                    <a:pt x="109" y="340"/>
                    <a:pt x="0" y="856"/>
                    <a:pt x="231" y="1251"/>
                  </a:cubicBezTo>
                  <a:cubicBezTo>
                    <a:pt x="394" y="1536"/>
                    <a:pt x="680" y="1645"/>
                    <a:pt x="965" y="1645"/>
                  </a:cubicBezTo>
                  <a:cubicBezTo>
                    <a:pt x="1074" y="1645"/>
                    <a:pt x="1251" y="1590"/>
                    <a:pt x="1359" y="1536"/>
                  </a:cubicBezTo>
                  <a:cubicBezTo>
                    <a:pt x="1754" y="1305"/>
                    <a:pt x="1876" y="788"/>
                    <a:pt x="1645" y="394"/>
                  </a:cubicBezTo>
                  <a:cubicBezTo>
                    <a:pt x="1468" y="109"/>
                    <a:pt x="1196" y="0"/>
                    <a:pt x="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2" name="Google Shape;1982;p22"/>
            <p:cNvSpPr/>
            <p:nvPr/>
          </p:nvSpPr>
          <p:spPr>
            <a:xfrm>
              <a:off x="8420895" y="2324611"/>
              <a:ext cx="65297" cy="65297"/>
            </a:xfrm>
            <a:custGeom>
              <a:avLst/>
              <a:gdLst/>
              <a:ahLst/>
              <a:cxnLst/>
              <a:rect l="l" t="t" r="r" b="b"/>
              <a:pathLst>
                <a:path w="2203" h="2203" extrusionOk="0">
                  <a:moveTo>
                    <a:pt x="1129" y="1"/>
                  </a:moveTo>
                  <a:cubicBezTo>
                    <a:pt x="504" y="1"/>
                    <a:pt x="1" y="450"/>
                    <a:pt x="1" y="1075"/>
                  </a:cubicBezTo>
                  <a:cubicBezTo>
                    <a:pt x="1" y="1700"/>
                    <a:pt x="504" y="2203"/>
                    <a:pt x="1129" y="2203"/>
                  </a:cubicBezTo>
                  <a:cubicBezTo>
                    <a:pt x="1754" y="2203"/>
                    <a:pt x="2203" y="1700"/>
                    <a:pt x="2203" y="1075"/>
                  </a:cubicBezTo>
                  <a:cubicBezTo>
                    <a:pt x="2203" y="450"/>
                    <a:pt x="1754" y="1"/>
                    <a:pt x="1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3" name="Google Shape;1983;p22"/>
            <p:cNvSpPr/>
            <p:nvPr/>
          </p:nvSpPr>
          <p:spPr>
            <a:xfrm>
              <a:off x="7364970" y="3175486"/>
              <a:ext cx="50388" cy="48787"/>
            </a:xfrm>
            <a:custGeom>
              <a:avLst/>
              <a:gdLst/>
              <a:ahLst/>
              <a:cxnLst/>
              <a:rect l="l" t="t" r="r" b="b"/>
              <a:pathLst>
                <a:path w="1700" h="1646" extrusionOk="0">
                  <a:moveTo>
                    <a:pt x="857" y="1"/>
                  </a:moveTo>
                  <a:cubicBezTo>
                    <a:pt x="395" y="1"/>
                    <a:pt x="1" y="341"/>
                    <a:pt x="1" y="789"/>
                  </a:cubicBezTo>
                  <a:cubicBezTo>
                    <a:pt x="1" y="1251"/>
                    <a:pt x="395" y="1645"/>
                    <a:pt x="857" y="1645"/>
                  </a:cubicBezTo>
                  <a:cubicBezTo>
                    <a:pt x="1306" y="1645"/>
                    <a:pt x="1700" y="1251"/>
                    <a:pt x="1700" y="789"/>
                  </a:cubicBezTo>
                  <a:cubicBezTo>
                    <a:pt x="1700" y="341"/>
                    <a:pt x="1306" y="1"/>
                    <a:pt x="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4" name="Google Shape;1984;p22"/>
            <p:cNvSpPr/>
            <p:nvPr/>
          </p:nvSpPr>
          <p:spPr>
            <a:xfrm>
              <a:off x="7799671" y="3175486"/>
              <a:ext cx="50388" cy="48787"/>
            </a:xfrm>
            <a:custGeom>
              <a:avLst/>
              <a:gdLst/>
              <a:ahLst/>
              <a:cxnLst/>
              <a:rect l="l" t="t" r="r" b="b"/>
              <a:pathLst>
                <a:path w="1700" h="1646" extrusionOk="0">
                  <a:moveTo>
                    <a:pt x="857" y="1"/>
                  </a:moveTo>
                  <a:cubicBezTo>
                    <a:pt x="395" y="1"/>
                    <a:pt x="1" y="341"/>
                    <a:pt x="1" y="789"/>
                  </a:cubicBezTo>
                  <a:cubicBezTo>
                    <a:pt x="1" y="1251"/>
                    <a:pt x="395" y="1645"/>
                    <a:pt x="857" y="1645"/>
                  </a:cubicBezTo>
                  <a:cubicBezTo>
                    <a:pt x="1306" y="1645"/>
                    <a:pt x="1700" y="1251"/>
                    <a:pt x="1700" y="789"/>
                  </a:cubicBezTo>
                  <a:cubicBezTo>
                    <a:pt x="1700" y="341"/>
                    <a:pt x="1306" y="1"/>
                    <a:pt x="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5" name="Google Shape;1985;p22"/>
            <p:cNvSpPr/>
            <p:nvPr/>
          </p:nvSpPr>
          <p:spPr>
            <a:xfrm>
              <a:off x="8083296" y="2972452"/>
              <a:ext cx="67312" cy="65297"/>
            </a:xfrm>
            <a:custGeom>
              <a:avLst/>
              <a:gdLst/>
              <a:ahLst/>
              <a:cxnLst/>
              <a:rect l="l" t="t" r="r" b="b"/>
              <a:pathLst>
                <a:path w="2271" h="2203" extrusionOk="0">
                  <a:moveTo>
                    <a:pt x="1142" y="0"/>
                  </a:moveTo>
                  <a:cubicBezTo>
                    <a:pt x="517" y="0"/>
                    <a:pt x="1" y="503"/>
                    <a:pt x="1" y="1128"/>
                  </a:cubicBezTo>
                  <a:cubicBezTo>
                    <a:pt x="1" y="1754"/>
                    <a:pt x="517" y="2202"/>
                    <a:pt x="1142" y="2202"/>
                  </a:cubicBezTo>
                  <a:cubicBezTo>
                    <a:pt x="1768" y="2202"/>
                    <a:pt x="2271" y="1754"/>
                    <a:pt x="2271" y="1128"/>
                  </a:cubicBezTo>
                  <a:cubicBezTo>
                    <a:pt x="2271" y="503"/>
                    <a:pt x="1768" y="0"/>
                    <a:pt x="1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6" name="Google Shape;1986;p22"/>
            <p:cNvSpPr/>
            <p:nvPr/>
          </p:nvSpPr>
          <p:spPr>
            <a:xfrm>
              <a:off x="8404001" y="3222644"/>
              <a:ext cx="50388" cy="50388"/>
            </a:xfrm>
            <a:custGeom>
              <a:avLst/>
              <a:gdLst/>
              <a:ahLst/>
              <a:cxnLst/>
              <a:rect l="l" t="t" r="r" b="b"/>
              <a:pathLst>
                <a:path w="1700" h="1700" extrusionOk="0">
                  <a:moveTo>
                    <a:pt x="856" y="0"/>
                  </a:moveTo>
                  <a:cubicBezTo>
                    <a:pt x="394" y="0"/>
                    <a:pt x="0" y="394"/>
                    <a:pt x="0" y="843"/>
                  </a:cubicBezTo>
                  <a:cubicBezTo>
                    <a:pt x="0" y="1305"/>
                    <a:pt x="394" y="1699"/>
                    <a:pt x="856" y="1699"/>
                  </a:cubicBezTo>
                  <a:cubicBezTo>
                    <a:pt x="1305" y="1699"/>
                    <a:pt x="1699" y="1305"/>
                    <a:pt x="1699" y="843"/>
                  </a:cubicBezTo>
                  <a:cubicBezTo>
                    <a:pt x="1699" y="394"/>
                    <a:pt x="1305" y="0"/>
                    <a:pt x="8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7" name="Google Shape;1987;p22"/>
            <p:cNvSpPr/>
            <p:nvPr/>
          </p:nvSpPr>
          <p:spPr>
            <a:xfrm>
              <a:off x="8538537" y="2848350"/>
              <a:ext cx="66927" cy="65297"/>
            </a:xfrm>
            <a:custGeom>
              <a:avLst/>
              <a:gdLst/>
              <a:ahLst/>
              <a:cxnLst/>
              <a:rect l="l" t="t" r="r" b="b"/>
              <a:pathLst>
                <a:path w="2258" h="2203" extrusionOk="0">
                  <a:moveTo>
                    <a:pt x="1129" y="1"/>
                  </a:moveTo>
                  <a:cubicBezTo>
                    <a:pt x="504" y="1"/>
                    <a:pt x="1" y="449"/>
                    <a:pt x="1" y="1075"/>
                  </a:cubicBezTo>
                  <a:cubicBezTo>
                    <a:pt x="1" y="1700"/>
                    <a:pt x="504" y="2203"/>
                    <a:pt x="1129" y="2203"/>
                  </a:cubicBezTo>
                  <a:cubicBezTo>
                    <a:pt x="1754" y="2203"/>
                    <a:pt x="2257" y="1700"/>
                    <a:pt x="2257" y="1075"/>
                  </a:cubicBezTo>
                  <a:cubicBezTo>
                    <a:pt x="2257" y="449"/>
                    <a:pt x="1754" y="1"/>
                    <a:pt x="1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8" name="Google Shape;1988;p22"/>
            <p:cNvSpPr/>
            <p:nvPr/>
          </p:nvSpPr>
          <p:spPr>
            <a:xfrm>
              <a:off x="7467317" y="679295"/>
              <a:ext cx="65682" cy="65682"/>
            </a:xfrm>
            <a:custGeom>
              <a:avLst/>
              <a:gdLst/>
              <a:ahLst/>
              <a:cxnLst/>
              <a:rect l="l" t="t" r="r" b="b"/>
              <a:pathLst>
                <a:path w="2216" h="2216" extrusionOk="0">
                  <a:moveTo>
                    <a:pt x="1142" y="0"/>
                  </a:moveTo>
                  <a:cubicBezTo>
                    <a:pt x="517" y="0"/>
                    <a:pt x="0" y="462"/>
                    <a:pt x="0" y="1074"/>
                  </a:cubicBezTo>
                  <a:cubicBezTo>
                    <a:pt x="0" y="1699"/>
                    <a:pt x="517" y="2216"/>
                    <a:pt x="1142" y="2216"/>
                  </a:cubicBezTo>
                  <a:cubicBezTo>
                    <a:pt x="1753" y="2216"/>
                    <a:pt x="2216" y="1699"/>
                    <a:pt x="2216" y="1074"/>
                  </a:cubicBezTo>
                  <a:cubicBezTo>
                    <a:pt x="2216" y="462"/>
                    <a:pt x="1753" y="0"/>
                    <a:pt x="1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9" name="Google Shape;1989;p22"/>
            <p:cNvSpPr/>
            <p:nvPr/>
          </p:nvSpPr>
          <p:spPr>
            <a:xfrm>
              <a:off x="5117340" y="2616713"/>
              <a:ext cx="65297" cy="65297"/>
            </a:xfrm>
            <a:custGeom>
              <a:avLst/>
              <a:gdLst/>
              <a:ahLst/>
              <a:cxnLst/>
              <a:rect l="l" t="t" r="r" b="b"/>
              <a:pathLst>
                <a:path w="2203" h="2203" extrusionOk="0">
                  <a:moveTo>
                    <a:pt x="1129" y="0"/>
                  </a:moveTo>
                  <a:cubicBezTo>
                    <a:pt x="503" y="0"/>
                    <a:pt x="0" y="503"/>
                    <a:pt x="0" y="1129"/>
                  </a:cubicBezTo>
                  <a:cubicBezTo>
                    <a:pt x="0" y="1699"/>
                    <a:pt x="503" y="2202"/>
                    <a:pt x="1129" y="2202"/>
                  </a:cubicBezTo>
                  <a:cubicBezTo>
                    <a:pt x="1754" y="2202"/>
                    <a:pt x="2202" y="1699"/>
                    <a:pt x="2202" y="1129"/>
                  </a:cubicBezTo>
                  <a:cubicBezTo>
                    <a:pt x="2202" y="503"/>
                    <a:pt x="1754" y="0"/>
                    <a:pt x="1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0" name="Google Shape;1990;p22"/>
            <p:cNvSpPr/>
            <p:nvPr/>
          </p:nvSpPr>
          <p:spPr>
            <a:xfrm>
              <a:off x="7921392" y="2406527"/>
              <a:ext cx="65267" cy="63667"/>
            </a:xfrm>
            <a:custGeom>
              <a:avLst/>
              <a:gdLst/>
              <a:ahLst/>
              <a:cxnLst/>
              <a:rect l="l" t="t" r="r" b="b"/>
              <a:pathLst>
                <a:path w="2202" h="2148" extrusionOk="0">
                  <a:moveTo>
                    <a:pt x="1074" y="0"/>
                  </a:moveTo>
                  <a:cubicBezTo>
                    <a:pt x="503" y="0"/>
                    <a:pt x="0" y="449"/>
                    <a:pt x="0" y="1074"/>
                  </a:cubicBezTo>
                  <a:cubicBezTo>
                    <a:pt x="0" y="1631"/>
                    <a:pt x="503" y="2148"/>
                    <a:pt x="1074" y="2148"/>
                  </a:cubicBezTo>
                  <a:cubicBezTo>
                    <a:pt x="1699" y="2148"/>
                    <a:pt x="2202" y="1631"/>
                    <a:pt x="2202" y="1074"/>
                  </a:cubicBezTo>
                  <a:cubicBezTo>
                    <a:pt x="2202" y="449"/>
                    <a:pt x="1699" y="0"/>
                    <a:pt x="1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1" name="Google Shape;1991;p22"/>
            <p:cNvSpPr/>
            <p:nvPr/>
          </p:nvSpPr>
          <p:spPr>
            <a:xfrm>
              <a:off x="5406211" y="2888660"/>
              <a:ext cx="53589" cy="48372"/>
            </a:xfrm>
            <a:custGeom>
              <a:avLst/>
              <a:gdLst/>
              <a:ahLst/>
              <a:cxnLst/>
              <a:rect l="l" t="t" r="r" b="b"/>
              <a:pathLst>
                <a:path w="1808" h="1632" extrusionOk="0">
                  <a:moveTo>
                    <a:pt x="897" y="0"/>
                  </a:moveTo>
                  <a:cubicBezTo>
                    <a:pt x="734" y="0"/>
                    <a:pt x="557" y="54"/>
                    <a:pt x="394" y="218"/>
                  </a:cubicBezTo>
                  <a:cubicBezTo>
                    <a:pt x="54" y="503"/>
                    <a:pt x="0" y="1020"/>
                    <a:pt x="272" y="1359"/>
                  </a:cubicBezTo>
                  <a:cubicBezTo>
                    <a:pt x="449" y="1522"/>
                    <a:pt x="680" y="1631"/>
                    <a:pt x="897" y="1631"/>
                  </a:cubicBezTo>
                  <a:cubicBezTo>
                    <a:pt x="1074" y="1631"/>
                    <a:pt x="1291" y="1577"/>
                    <a:pt x="1414" y="1468"/>
                  </a:cubicBezTo>
                  <a:cubicBezTo>
                    <a:pt x="1808" y="1128"/>
                    <a:pt x="1808" y="612"/>
                    <a:pt x="1522" y="272"/>
                  </a:cubicBezTo>
                  <a:cubicBezTo>
                    <a:pt x="1359" y="109"/>
                    <a:pt x="1128" y="0"/>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2" name="Google Shape;1992;p22"/>
            <p:cNvSpPr/>
            <p:nvPr/>
          </p:nvSpPr>
          <p:spPr>
            <a:xfrm>
              <a:off x="5946459" y="2760941"/>
              <a:ext cx="55634" cy="48787"/>
            </a:xfrm>
            <a:custGeom>
              <a:avLst/>
              <a:gdLst/>
              <a:ahLst/>
              <a:cxnLst/>
              <a:rect l="l" t="t" r="r" b="b"/>
              <a:pathLst>
                <a:path w="1877" h="1646" extrusionOk="0">
                  <a:moveTo>
                    <a:pt x="911" y="0"/>
                  </a:moveTo>
                  <a:cubicBezTo>
                    <a:pt x="734" y="0"/>
                    <a:pt x="571" y="109"/>
                    <a:pt x="395" y="231"/>
                  </a:cubicBezTo>
                  <a:cubicBezTo>
                    <a:pt x="55" y="503"/>
                    <a:pt x="0" y="1020"/>
                    <a:pt x="286" y="1360"/>
                  </a:cubicBezTo>
                  <a:cubicBezTo>
                    <a:pt x="462" y="1591"/>
                    <a:pt x="680" y="1645"/>
                    <a:pt x="911" y="1645"/>
                  </a:cubicBezTo>
                  <a:cubicBezTo>
                    <a:pt x="1142" y="1645"/>
                    <a:pt x="1305" y="1591"/>
                    <a:pt x="1482" y="1468"/>
                  </a:cubicBezTo>
                  <a:cubicBezTo>
                    <a:pt x="1822" y="1183"/>
                    <a:pt x="1876" y="680"/>
                    <a:pt x="1536" y="340"/>
                  </a:cubicBezTo>
                  <a:cubicBezTo>
                    <a:pt x="1414" y="109"/>
                    <a:pt x="1142"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3" name="Google Shape;1993;p22"/>
            <p:cNvSpPr/>
            <p:nvPr/>
          </p:nvSpPr>
          <p:spPr>
            <a:xfrm>
              <a:off x="8685996" y="2099406"/>
              <a:ext cx="54034" cy="48787"/>
            </a:xfrm>
            <a:custGeom>
              <a:avLst/>
              <a:gdLst/>
              <a:ahLst/>
              <a:cxnLst/>
              <a:rect l="l" t="t" r="r" b="b"/>
              <a:pathLst>
                <a:path w="1823" h="1646" extrusionOk="0">
                  <a:moveTo>
                    <a:pt x="911" y="1"/>
                  </a:moveTo>
                  <a:cubicBezTo>
                    <a:pt x="735" y="1"/>
                    <a:pt x="517" y="55"/>
                    <a:pt x="395" y="178"/>
                  </a:cubicBezTo>
                  <a:cubicBezTo>
                    <a:pt x="1" y="463"/>
                    <a:pt x="1" y="966"/>
                    <a:pt x="286" y="1306"/>
                  </a:cubicBezTo>
                  <a:cubicBezTo>
                    <a:pt x="463" y="1537"/>
                    <a:pt x="680" y="1646"/>
                    <a:pt x="911" y="1646"/>
                  </a:cubicBezTo>
                  <a:cubicBezTo>
                    <a:pt x="1074" y="1646"/>
                    <a:pt x="1306" y="1537"/>
                    <a:pt x="1414" y="1415"/>
                  </a:cubicBezTo>
                  <a:cubicBezTo>
                    <a:pt x="1822" y="1143"/>
                    <a:pt x="1822" y="626"/>
                    <a:pt x="1537" y="286"/>
                  </a:cubicBezTo>
                  <a:cubicBezTo>
                    <a:pt x="1360" y="123"/>
                    <a:pt x="1142" y="1"/>
                    <a:pt x="9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4" name="Google Shape;1994;p22"/>
            <p:cNvSpPr/>
            <p:nvPr/>
          </p:nvSpPr>
          <p:spPr>
            <a:xfrm>
              <a:off x="8699689" y="2443467"/>
              <a:ext cx="75375" cy="65712"/>
            </a:xfrm>
            <a:custGeom>
              <a:avLst/>
              <a:gdLst/>
              <a:ahLst/>
              <a:cxnLst/>
              <a:rect l="l" t="t" r="r" b="b"/>
              <a:pathLst>
                <a:path w="2543" h="2217" extrusionOk="0">
                  <a:moveTo>
                    <a:pt x="1292" y="1"/>
                  </a:moveTo>
                  <a:cubicBezTo>
                    <a:pt x="1075" y="1"/>
                    <a:pt x="844" y="69"/>
                    <a:pt x="680" y="177"/>
                  </a:cubicBezTo>
                  <a:cubicBezTo>
                    <a:pt x="164" y="517"/>
                    <a:pt x="1" y="1197"/>
                    <a:pt x="341" y="1700"/>
                  </a:cubicBezTo>
                  <a:cubicBezTo>
                    <a:pt x="558" y="2040"/>
                    <a:pt x="898" y="2216"/>
                    <a:pt x="1292" y="2216"/>
                  </a:cubicBezTo>
                  <a:cubicBezTo>
                    <a:pt x="1469" y="2216"/>
                    <a:pt x="1700" y="2162"/>
                    <a:pt x="1863" y="2040"/>
                  </a:cubicBezTo>
                  <a:cubicBezTo>
                    <a:pt x="2379" y="1700"/>
                    <a:pt x="2543" y="1020"/>
                    <a:pt x="2203" y="517"/>
                  </a:cubicBezTo>
                  <a:cubicBezTo>
                    <a:pt x="1972" y="177"/>
                    <a:pt x="1632"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5" name="Google Shape;1995;p22"/>
            <p:cNvSpPr/>
            <p:nvPr/>
          </p:nvSpPr>
          <p:spPr>
            <a:xfrm>
              <a:off x="5187853" y="1139367"/>
              <a:ext cx="55219" cy="48787"/>
            </a:xfrm>
            <a:custGeom>
              <a:avLst/>
              <a:gdLst/>
              <a:ahLst/>
              <a:cxnLst/>
              <a:rect l="l" t="t" r="r" b="b"/>
              <a:pathLst>
                <a:path w="1863" h="1646" extrusionOk="0">
                  <a:moveTo>
                    <a:pt x="965" y="1"/>
                  </a:moveTo>
                  <a:cubicBezTo>
                    <a:pt x="734" y="1"/>
                    <a:pt x="571" y="55"/>
                    <a:pt x="394" y="164"/>
                  </a:cubicBezTo>
                  <a:cubicBezTo>
                    <a:pt x="54" y="449"/>
                    <a:pt x="0" y="1020"/>
                    <a:pt x="286" y="1360"/>
                  </a:cubicBezTo>
                  <a:cubicBezTo>
                    <a:pt x="449" y="1523"/>
                    <a:pt x="680" y="1645"/>
                    <a:pt x="965" y="1645"/>
                  </a:cubicBezTo>
                  <a:cubicBezTo>
                    <a:pt x="1128" y="1645"/>
                    <a:pt x="1305" y="1591"/>
                    <a:pt x="1468" y="1414"/>
                  </a:cubicBezTo>
                  <a:cubicBezTo>
                    <a:pt x="1808" y="1129"/>
                    <a:pt x="1862" y="626"/>
                    <a:pt x="1590" y="286"/>
                  </a:cubicBezTo>
                  <a:cubicBezTo>
                    <a:pt x="1414" y="109"/>
                    <a:pt x="1183" y="1"/>
                    <a:pt x="9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6" name="Google Shape;1996;p22"/>
            <p:cNvSpPr/>
            <p:nvPr/>
          </p:nvSpPr>
          <p:spPr>
            <a:xfrm>
              <a:off x="8598972" y="503233"/>
              <a:ext cx="73774" cy="63696"/>
            </a:xfrm>
            <a:custGeom>
              <a:avLst/>
              <a:gdLst/>
              <a:ahLst/>
              <a:cxnLst/>
              <a:rect l="l" t="t" r="r" b="b"/>
              <a:pathLst>
                <a:path w="2489" h="2149" extrusionOk="0">
                  <a:moveTo>
                    <a:pt x="1238" y="0"/>
                  </a:moveTo>
                  <a:cubicBezTo>
                    <a:pt x="952" y="0"/>
                    <a:pt x="735" y="55"/>
                    <a:pt x="504" y="218"/>
                  </a:cubicBezTo>
                  <a:cubicBezTo>
                    <a:pt x="55" y="626"/>
                    <a:pt x="1" y="1305"/>
                    <a:pt x="395" y="1754"/>
                  </a:cubicBezTo>
                  <a:cubicBezTo>
                    <a:pt x="612" y="2039"/>
                    <a:pt x="898" y="2148"/>
                    <a:pt x="1238" y="2148"/>
                  </a:cubicBezTo>
                  <a:cubicBezTo>
                    <a:pt x="1469" y="2148"/>
                    <a:pt x="1754" y="2094"/>
                    <a:pt x="1917" y="1917"/>
                  </a:cubicBezTo>
                  <a:cubicBezTo>
                    <a:pt x="2379" y="1523"/>
                    <a:pt x="2488" y="843"/>
                    <a:pt x="2094" y="395"/>
                  </a:cubicBezTo>
                  <a:cubicBezTo>
                    <a:pt x="1863" y="109"/>
                    <a:pt x="1523"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7" name="Google Shape;1997;p22"/>
            <p:cNvSpPr/>
            <p:nvPr/>
          </p:nvSpPr>
          <p:spPr>
            <a:xfrm>
              <a:off x="4502962" y="2584465"/>
              <a:ext cx="72144" cy="65712"/>
            </a:xfrm>
            <a:custGeom>
              <a:avLst/>
              <a:gdLst/>
              <a:ahLst/>
              <a:cxnLst/>
              <a:rect l="l" t="t" r="r" b="b"/>
              <a:pathLst>
                <a:path w="2434" h="2217" extrusionOk="0">
                  <a:moveTo>
                    <a:pt x="1251" y="1"/>
                  </a:moveTo>
                  <a:cubicBezTo>
                    <a:pt x="965" y="1"/>
                    <a:pt x="734" y="123"/>
                    <a:pt x="503" y="286"/>
                  </a:cubicBezTo>
                  <a:cubicBezTo>
                    <a:pt x="55" y="681"/>
                    <a:pt x="0" y="1360"/>
                    <a:pt x="394" y="1822"/>
                  </a:cubicBezTo>
                  <a:cubicBezTo>
                    <a:pt x="626" y="2040"/>
                    <a:pt x="911" y="2217"/>
                    <a:pt x="1251" y="2217"/>
                  </a:cubicBezTo>
                  <a:cubicBezTo>
                    <a:pt x="1468" y="2217"/>
                    <a:pt x="1754" y="2108"/>
                    <a:pt x="1930" y="1931"/>
                  </a:cubicBezTo>
                  <a:cubicBezTo>
                    <a:pt x="2379" y="1537"/>
                    <a:pt x="2433" y="857"/>
                    <a:pt x="2093" y="409"/>
                  </a:cubicBezTo>
                  <a:cubicBezTo>
                    <a:pt x="1862" y="178"/>
                    <a:pt x="1523" y="1"/>
                    <a:pt x="1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8" name="Google Shape;1998;p22"/>
            <p:cNvSpPr/>
            <p:nvPr/>
          </p:nvSpPr>
          <p:spPr>
            <a:xfrm>
              <a:off x="4382090" y="2950697"/>
              <a:ext cx="72144" cy="63667"/>
            </a:xfrm>
            <a:custGeom>
              <a:avLst/>
              <a:gdLst/>
              <a:ahLst/>
              <a:cxnLst/>
              <a:rect l="l" t="t" r="r" b="b"/>
              <a:pathLst>
                <a:path w="2434" h="2148" extrusionOk="0">
                  <a:moveTo>
                    <a:pt x="1251" y="0"/>
                  </a:moveTo>
                  <a:cubicBezTo>
                    <a:pt x="966" y="0"/>
                    <a:pt x="735" y="55"/>
                    <a:pt x="504" y="218"/>
                  </a:cubicBezTo>
                  <a:cubicBezTo>
                    <a:pt x="55" y="626"/>
                    <a:pt x="1" y="1305"/>
                    <a:pt x="395" y="1754"/>
                  </a:cubicBezTo>
                  <a:cubicBezTo>
                    <a:pt x="626" y="2039"/>
                    <a:pt x="911" y="2148"/>
                    <a:pt x="1251" y="2148"/>
                  </a:cubicBezTo>
                  <a:cubicBezTo>
                    <a:pt x="1469" y="2148"/>
                    <a:pt x="1700" y="2094"/>
                    <a:pt x="1931" y="1917"/>
                  </a:cubicBezTo>
                  <a:cubicBezTo>
                    <a:pt x="2379" y="1523"/>
                    <a:pt x="2434" y="843"/>
                    <a:pt x="2039" y="394"/>
                  </a:cubicBezTo>
                  <a:cubicBezTo>
                    <a:pt x="1863" y="109"/>
                    <a:pt x="1523" y="0"/>
                    <a:pt x="1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9" name="Google Shape;1999;p22"/>
            <p:cNvSpPr/>
            <p:nvPr/>
          </p:nvSpPr>
          <p:spPr>
            <a:xfrm>
              <a:off x="8701319" y="3323360"/>
              <a:ext cx="72144" cy="63667"/>
            </a:xfrm>
            <a:custGeom>
              <a:avLst/>
              <a:gdLst/>
              <a:ahLst/>
              <a:cxnLst/>
              <a:rect l="l" t="t" r="r" b="b"/>
              <a:pathLst>
                <a:path w="2434" h="2148" extrusionOk="0">
                  <a:moveTo>
                    <a:pt x="1237" y="0"/>
                  </a:moveTo>
                  <a:cubicBezTo>
                    <a:pt x="965" y="0"/>
                    <a:pt x="734" y="55"/>
                    <a:pt x="503" y="218"/>
                  </a:cubicBezTo>
                  <a:cubicBezTo>
                    <a:pt x="55" y="625"/>
                    <a:pt x="0" y="1305"/>
                    <a:pt x="394" y="1754"/>
                  </a:cubicBezTo>
                  <a:cubicBezTo>
                    <a:pt x="625" y="2039"/>
                    <a:pt x="897" y="2148"/>
                    <a:pt x="1237" y="2148"/>
                  </a:cubicBezTo>
                  <a:cubicBezTo>
                    <a:pt x="1468" y="2148"/>
                    <a:pt x="1699" y="2093"/>
                    <a:pt x="1917" y="1917"/>
                  </a:cubicBezTo>
                  <a:cubicBezTo>
                    <a:pt x="2379" y="1522"/>
                    <a:pt x="2433" y="843"/>
                    <a:pt x="2039" y="394"/>
                  </a:cubicBezTo>
                  <a:cubicBezTo>
                    <a:pt x="1862" y="109"/>
                    <a:pt x="1523" y="0"/>
                    <a:pt x="1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0" name="Google Shape;2000;p22"/>
            <p:cNvSpPr/>
            <p:nvPr/>
          </p:nvSpPr>
          <p:spPr>
            <a:xfrm>
              <a:off x="5441245" y="639014"/>
              <a:ext cx="48787" cy="48758"/>
            </a:xfrm>
            <a:custGeom>
              <a:avLst/>
              <a:gdLst/>
              <a:ahLst/>
              <a:cxnLst/>
              <a:rect l="l" t="t" r="r" b="b"/>
              <a:pathLst>
                <a:path w="1646" h="1645" extrusionOk="0">
                  <a:moveTo>
                    <a:pt x="789" y="0"/>
                  </a:moveTo>
                  <a:cubicBezTo>
                    <a:pt x="340" y="0"/>
                    <a:pt x="1" y="340"/>
                    <a:pt x="1" y="802"/>
                  </a:cubicBezTo>
                  <a:cubicBezTo>
                    <a:pt x="1" y="1251"/>
                    <a:pt x="340" y="1645"/>
                    <a:pt x="789" y="1645"/>
                  </a:cubicBezTo>
                  <a:cubicBezTo>
                    <a:pt x="1305" y="1645"/>
                    <a:pt x="1645" y="1251"/>
                    <a:pt x="1645" y="802"/>
                  </a:cubicBezTo>
                  <a:cubicBezTo>
                    <a:pt x="1645" y="340"/>
                    <a:pt x="1305" y="0"/>
                    <a:pt x="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1" name="Google Shape;2001;p22"/>
            <p:cNvSpPr/>
            <p:nvPr/>
          </p:nvSpPr>
          <p:spPr>
            <a:xfrm>
              <a:off x="5877576" y="655909"/>
              <a:ext cx="74159" cy="63696"/>
            </a:xfrm>
            <a:custGeom>
              <a:avLst/>
              <a:gdLst/>
              <a:ahLst/>
              <a:cxnLst/>
              <a:rect l="l" t="t" r="r" b="b"/>
              <a:pathLst>
                <a:path w="2502" h="2149" extrusionOk="0">
                  <a:moveTo>
                    <a:pt x="1251" y="1"/>
                  </a:moveTo>
                  <a:cubicBezTo>
                    <a:pt x="1087" y="1"/>
                    <a:pt x="856" y="55"/>
                    <a:pt x="680" y="164"/>
                  </a:cubicBezTo>
                  <a:cubicBezTo>
                    <a:pt x="177" y="449"/>
                    <a:pt x="0" y="1129"/>
                    <a:pt x="340" y="1646"/>
                  </a:cubicBezTo>
                  <a:cubicBezTo>
                    <a:pt x="571" y="1985"/>
                    <a:pt x="911" y="2149"/>
                    <a:pt x="1251" y="2149"/>
                  </a:cubicBezTo>
                  <a:cubicBezTo>
                    <a:pt x="1482" y="2149"/>
                    <a:pt x="1699" y="2094"/>
                    <a:pt x="1876" y="1985"/>
                  </a:cubicBezTo>
                  <a:cubicBezTo>
                    <a:pt x="2379" y="1646"/>
                    <a:pt x="2501" y="1020"/>
                    <a:pt x="2216" y="504"/>
                  </a:cubicBezTo>
                  <a:cubicBezTo>
                    <a:pt x="1985" y="164"/>
                    <a:pt x="1645" y="1"/>
                    <a:pt x="1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2" name="Google Shape;2002;p22"/>
            <p:cNvSpPr/>
            <p:nvPr/>
          </p:nvSpPr>
          <p:spPr>
            <a:xfrm>
              <a:off x="7171984" y="614027"/>
              <a:ext cx="50388" cy="50388"/>
            </a:xfrm>
            <a:custGeom>
              <a:avLst/>
              <a:gdLst/>
              <a:ahLst/>
              <a:cxnLst/>
              <a:rect l="l" t="t" r="r" b="b"/>
              <a:pathLst>
                <a:path w="1700" h="1700" extrusionOk="0">
                  <a:moveTo>
                    <a:pt x="844" y="0"/>
                  </a:moveTo>
                  <a:cubicBezTo>
                    <a:pt x="395" y="0"/>
                    <a:pt x="1" y="395"/>
                    <a:pt x="1" y="843"/>
                  </a:cubicBezTo>
                  <a:cubicBezTo>
                    <a:pt x="1" y="1305"/>
                    <a:pt x="395" y="1699"/>
                    <a:pt x="844" y="1699"/>
                  </a:cubicBezTo>
                  <a:cubicBezTo>
                    <a:pt x="1306" y="1699"/>
                    <a:pt x="1700" y="1305"/>
                    <a:pt x="1700" y="843"/>
                  </a:cubicBezTo>
                  <a:cubicBezTo>
                    <a:pt x="1700" y="395"/>
                    <a:pt x="1306" y="0"/>
                    <a:pt x="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3" name="Google Shape;2003;p22"/>
            <p:cNvSpPr/>
            <p:nvPr/>
          </p:nvSpPr>
          <p:spPr>
            <a:xfrm>
              <a:off x="7756159" y="662785"/>
              <a:ext cx="50388" cy="48372"/>
            </a:xfrm>
            <a:custGeom>
              <a:avLst/>
              <a:gdLst/>
              <a:ahLst/>
              <a:cxnLst/>
              <a:rect l="l" t="t" r="r" b="b"/>
              <a:pathLst>
                <a:path w="1700" h="1632" extrusionOk="0">
                  <a:moveTo>
                    <a:pt x="843" y="0"/>
                  </a:moveTo>
                  <a:cubicBezTo>
                    <a:pt x="395" y="0"/>
                    <a:pt x="1" y="394"/>
                    <a:pt x="1" y="843"/>
                  </a:cubicBezTo>
                  <a:cubicBezTo>
                    <a:pt x="1" y="1291"/>
                    <a:pt x="395" y="1631"/>
                    <a:pt x="843" y="1631"/>
                  </a:cubicBezTo>
                  <a:cubicBezTo>
                    <a:pt x="1306" y="1631"/>
                    <a:pt x="1700" y="1291"/>
                    <a:pt x="1700" y="843"/>
                  </a:cubicBezTo>
                  <a:cubicBezTo>
                    <a:pt x="1700" y="394"/>
                    <a:pt x="1306" y="0"/>
                    <a:pt x="8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4" name="Google Shape;2004;p22"/>
            <p:cNvSpPr/>
            <p:nvPr/>
          </p:nvSpPr>
          <p:spPr>
            <a:xfrm>
              <a:off x="8101821" y="535066"/>
              <a:ext cx="48787" cy="48758"/>
            </a:xfrm>
            <a:custGeom>
              <a:avLst/>
              <a:gdLst/>
              <a:ahLst/>
              <a:cxnLst/>
              <a:rect l="l" t="t" r="r" b="b"/>
              <a:pathLst>
                <a:path w="1646" h="1645" extrusionOk="0">
                  <a:moveTo>
                    <a:pt x="857" y="0"/>
                  </a:moveTo>
                  <a:cubicBezTo>
                    <a:pt x="341" y="0"/>
                    <a:pt x="1" y="394"/>
                    <a:pt x="1" y="843"/>
                  </a:cubicBezTo>
                  <a:cubicBezTo>
                    <a:pt x="1" y="1305"/>
                    <a:pt x="341" y="1645"/>
                    <a:pt x="857" y="1645"/>
                  </a:cubicBezTo>
                  <a:cubicBezTo>
                    <a:pt x="1306" y="1645"/>
                    <a:pt x="1646" y="1305"/>
                    <a:pt x="1646" y="843"/>
                  </a:cubicBezTo>
                  <a:cubicBezTo>
                    <a:pt x="1646" y="394"/>
                    <a:pt x="1306" y="0"/>
                    <a:pt x="8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5" name="Google Shape;2005;p22"/>
            <p:cNvSpPr/>
            <p:nvPr/>
          </p:nvSpPr>
          <p:spPr>
            <a:xfrm>
              <a:off x="8714598" y="1156291"/>
              <a:ext cx="50388" cy="48372"/>
            </a:xfrm>
            <a:custGeom>
              <a:avLst/>
              <a:gdLst/>
              <a:ahLst/>
              <a:cxnLst/>
              <a:rect l="l" t="t" r="r" b="b"/>
              <a:pathLst>
                <a:path w="1700" h="1632" extrusionOk="0">
                  <a:moveTo>
                    <a:pt x="857" y="0"/>
                  </a:moveTo>
                  <a:cubicBezTo>
                    <a:pt x="395" y="0"/>
                    <a:pt x="1" y="340"/>
                    <a:pt x="1" y="789"/>
                  </a:cubicBezTo>
                  <a:cubicBezTo>
                    <a:pt x="1" y="1237"/>
                    <a:pt x="395" y="1632"/>
                    <a:pt x="857" y="1632"/>
                  </a:cubicBezTo>
                  <a:cubicBezTo>
                    <a:pt x="1306" y="1632"/>
                    <a:pt x="1700" y="1237"/>
                    <a:pt x="1700" y="789"/>
                  </a:cubicBezTo>
                  <a:cubicBezTo>
                    <a:pt x="1700" y="340"/>
                    <a:pt x="1306" y="0"/>
                    <a:pt x="8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6" name="Google Shape;2006;p22"/>
            <p:cNvSpPr/>
            <p:nvPr/>
          </p:nvSpPr>
          <p:spPr>
            <a:xfrm>
              <a:off x="4842162" y="2791145"/>
              <a:ext cx="73774" cy="65297"/>
            </a:xfrm>
            <a:custGeom>
              <a:avLst/>
              <a:gdLst/>
              <a:ahLst/>
              <a:cxnLst/>
              <a:rect l="l" t="t" r="r" b="b"/>
              <a:pathLst>
                <a:path w="2489" h="2203" extrusionOk="0">
                  <a:moveTo>
                    <a:pt x="1238" y="1"/>
                  </a:moveTo>
                  <a:cubicBezTo>
                    <a:pt x="1020" y="1"/>
                    <a:pt x="735" y="110"/>
                    <a:pt x="558" y="286"/>
                  </a:cubicBezTo>
                  <a:cubicBezTo>
                    <a:pt x="55" y="680"/>
                    <a:pt x="1" y="1360"/>
                    <a:pt x="395" y="1809"/>
                  </a:cubicBezTo>
                  <a:cubicBezTo>
                    <a:pt x="613" y="2040"/>
                    <a:pt x="952" y="2203"/>
                    <a:pt x="1238" y="2203"/>
                  </a:cubicBezTo>
                  <a:cubicBezTo>
                    <a:pt x="1469" y="2203"/>
                    <a:pt x="1754" y="2094"/>
                    <a:pt x="1917" y="1931"/>
                  </a:cubicBezTo>
                  <a:cubicBezTo>
                    <a:pt x="2434" y="1523"/>
                    <a:pt x="2488" y="844"/>
                    <a:pt x="2094" y="395"/>
                  </a:cubicBezTo>
                  <a:cubicBezTo>
                    <a:pt x="1863" y="164"/>
                    <a:pt x="1578" y="1"/>
                    <a:pt x="12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007" name="Google Shape;2007;p22"/>
          <p:cNvSpPr/>
          <p:nvPr/>
        </p:nvSpPr>
        <p:spPr>
          <a:xfrm>
            <a:off x="817998" y="2423365"/>
            <a:ext cx="96192" cy="84889"/>
          </a:xfrm>
          <a:custGeom>
            <a:avLst/>
            <a:gdLst/>
            <a:ahLst/>
            <a:cxnLst/>
            <a:rect l="l" t="t" r="r" b="b"/>
            <a:pathLst>
              <a:path w="2434" h="2148" extrusionOk="0">
                <a:moveTo>
                  <a:pt x="1237" y="0"/>
                </a:moveTo>
                <a:cubicBezTo>
                  <a:pt x="965" y="0"/>
                  <a:pt x="734" y="54"/>
                  <a:pt x="503" y="231"/>
                </a:cubicBezTo>
                <a:cubicBezTo>
                  <a:pt x="55" y="625"/>
                  <a:pt x="0" y="1305"/>
                  <a:pt x="395" y="1753"/>
                </a:cubicBezTo>
                <a:cubicBezTo>
                  <a:pt x="626" y="2039"/>
                  <a:pt x="897" y="2148"/>
                  <a:pt x="1237" y="2148"/>
                </a:cubicBezTo>
                <a:cubicBezTo>
                  <a:pt x="1468" y="2148"/>
                  <a:pt x="1699" y="2093"/>
                  <a:pt x="1917" y="1930"/>
                </a:cubicBezTo>
                <a:cubicBezTo>
                  <a:pt x="2379" y="1522"/>
                  <a:pt x="2433" y="843"/>
                  <a:pt x="2039" y="394"/>
                </a:cubicBezTo>
                <a:cubicBezTo>
                  <a:pt x="1863" y="109"/>
                  <a:pt x="1523" y="0"/>
                  <a:pt x="1237"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08" name="Google Shape;2008;p22"/>
          <p:cNvSpPr/>
          <p:nvPr/>
        </p:nvSpPr>
        <p:spPr>
          <a:xfrm>
            <a:off x="817998" y="3154465"/>
            <a:ext cx="96192" cy="84889"/>
          </a:xfrm>
          <a:custGeom>
            <a:avLst/>
            <a:gdLst/>
            <a:ahLst/>
            <a:cxnLst/>
            <a:rect l="l" t="t" r="r" b="b"/>
            <a:pathLst>
              <a:path w="2434" h="2148" extrusionOk="0">
                <a:moveTo>
                  <a:pt x="1237" y="0"/>
                </a:moveTo>
                <a:cubicBezTo>
                  <a:pt x="965" y="0"/>
                  <a:pt x="734" y="54"/>
                  <a:pt x="503" y="231"/>
                </a:cubicBezTo>
                <a:cubicBezTo>
                  <a:pt x="55" y="625"/>
                  <a:pt x="0" y="1305"/>
                  <a:pt x="395" y="1753"/>
                </a:cubicBezTo>
                <a:cubicBezTo>
                  <a:pt x="626" y="2039"/>
                  <a:pt x="897" y="2148"/>
                  <a:pt x="1237" y="2148"/>
                </a:cubicBezTo>
                <a:cubicBezTo>
                  <a:pt x="1468" y="2148"/>
                  <a:pt x="1699" y="2093"/>
                  <a:pt x="1917" y="1930"/>
                </a:cubicBezTo>
                <a:cubicBezTo>
                  <a:pt x="2379" y="1522"/>
                  <a:pt x="2433" y="843"/>
                  <a:pt x="2039" y="394"/>
                </a:cubicBezTo>
                <a:cubicBezTo>
                  <a:pt x="1863" y="109"/>
                  <a:pt x="1523" y="0"/>
                  <a:pt x="1237"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09" name="Google Shape;2009;p22"/>
          <p:cNvSpPr/>
          <p:nvPr/>
        </p:nvSpPr>
        <p:spPr>
          <a:xfrm>
            <a:off x="721798" y="3885565"/>
            <a:ext cx="96192" cy="84889"/>
          </a:xfrm>
          <a:custGeom>
            <a:avLst/>
            <a:gdLst/>
            <a:ahLst/>
            <a:cxnLst/>
            <a:rect l="l" t="t" r="r" b="b"/>
            <a:pathLst>
              <a:path w="2434" h="2148" extrusionOk="0">
                <a:moveTo>
                  <a:pt x="1237" y="0"/>
                </a:moveTo>
                <a:cubicBezTo>
                  <a:pt x="965" y="0"/>
                  <a:pt x="734" y="54"/>
                  <a:pt x="503" y="231"/>
                </a:cubicBezTo>
                <a:cubicBezTo>
                  <a:pt x="55" y="625"/>
                  <a:pt x="0" y="1305"/>
                  <a:pt x="395" y="1753"/>
                </a:cubicBezTo>
                <a:cubicBezTo>
                  <a:pt x="626" y="2039"/>
                  <a:pt x="897" y="2148"/>
                  <a:pt x="1237" y="2148"/>
                </a:cubicBezTo>
                <a:cubicBezTo>
                  <a:pt x="1468" y="2148"/>
                  <a:pt x="1699" y="2093"/>
                  <a:pt x="1917" y="1930"/>
                </a:cubicBezTo>
                <a:cubicBezTo>
                  <a:pt x="2379" y="1522"/>
                  <a:pt x="2433" y="843"/>
                  <a:pt x="2039" y="394"/>
                </a:cubicBezTo>
                <a:cubicBezTo>
                  <a:pt x="1863" y="109"/>
                  <a:pt x="1523" y="0"/>
                  <a:pt x="1237"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10" name="Google Shape;2010;p22"/>
          <p:cNvSpPr/>
          <p:nvPr/>
        </p:nvSpPr>
        <p:spPr>
          <a:xfrm>
            <a:off x="865964" y="5975898"/>
            <a:ext cx="96192" cy="84889"/>
          </a:xfrm>
          <a:custGeom>
            <a:avLst/>
            <a:gdLst/>
            <a:ahLst/>
            <a:cxnLst/>
            <a:rect l="l" t="t" r="r" b="b"/>
            <a:pathLst>
              <a:path w="2434" h="2148" extrusionOk="0">
                <a:moveTo>
                  <a:pt x="1237" y="0"/>
                </a:moveTo>
                <a:cubicBezTo>
                  <a:pt x="965" y="0"/>
                  <a:pt x="734" y="54"/>
                  <a:pt x="503" y="231"/>
                </a:cubicBezTo>
                <a:cubicBezTo>
                  <a:pt x="55" y="625"/>
                  <a:pt x="0" y="1305"/>
                  <a:pt x="395" y="1753"/>
                </a:cubicBezTo>
                <a:cubicBezTo>
                  <a:pt x="626" y="2039"/>
                  <a:pt x="897" y="2148"/>
                  <a:pt x="1237" y="2148"/>
                </a:cubicBezTo>
                <a:cubicBezTo>
                  <a:pt x="1468" y="2148"/>
                  <a:pt x="1699" y="2093"/>
                  <a:pt x="1917" y="1930"/>
                </a:cubicBezTo>
                <a:cubicBezTo>
                  <a:pt x="2379" y="1522"/>
                  <a:pt x="2433" y="843"/>
                  <a:pt x="2039" y="394"/>
                </a:cubicBezTo>
                <a:cubicBezTo>
                  <a:pt x="1863" y="109"/>
                  <a:pt x="1523" y="0"/>
                  <a:pt x="1237"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11" name="Google Shape;2011;p22"/>
          <p:cNvSpPr/>
          <p:nvPr/>
        </p:nvSpPr>
        <p:spPr>
          <a:xfrm>
            <a:off x="962164" y="1887898"/>
            <a:ext cx="96192" cy="84889"/>
          </a:xfrm>
          <a:custGeom>
            <a:avLst/>
            <a:gdLst/>
            <a:ahLst/>
            <a:cxnLst/>
            <a:rect l="l" t="t" r="r" b="b"/>
            <a:pathLst>
              <a:path w="2434" h="2148" extrusionOk="0">
                <a:moveTo>
                  <a:pt x="1237" y="0"/>
                </a:moveTo>
                <a:cubicBezTo>
                  <a:pt x="965" y="0"/>
                  <a:pt x="734" y="54"/>
                  <a:pt x="503" y="231"/>
                </a:cubicBezTo>
                <a:cubicBezTo>
                  <a:pt x="55" y="625"/>
                  <a:pt x="0" y="1305"/>
                  <a:pt x="395" y="1753"/>
                </a:cubicBezTo>
                <a:cubicBezTo>
                  <a:pt x="626" y="2039"/>
                  <a:pt x="897" y="2148"/>
                  <a:pt x="1237" y="2148"/>
                </a:cubicBezTo>
                <a:cubicBezTo>
                  <a:pt x="1468" y="2148"/>
                  <a:pt x="1699" y="2093"/>
                  <a:pt x="1917" y="1930"/>
                </a:cubicBezTo>
                <a:cubicBezTo>
                  <a:pt x="2379" y="1522"/>
                  <a:pt x="2433" y="843"/>
                  <a:pt x="2039" y="394"/>
                </a:cubicBezTo>
                <a:cubicBezTo>
                  <a:pt x="1863" y="109"/>
                  <a:pt x="1523" y="0"/>
                  <a:pt x="1237"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12" name="Google Shape;2012;p22"/>
          <p:cNvSpPr/>
          <p:nvPr/>
        </p:nvSpPr>
        <p:spPr>
          <a:xfrm>
            <a:off x="1713864" y="1064131"/>
            <a:ext cx="96192" cy="84889"/>
          </a:xfrm>
          <a:custGeom>
            <a:avLst/>
            <a:gdLst/>
            <a:ahLst/>
            <a:cxnLst/>
            <a:rect l="l" t="t" r="r" b="b"/>
            <a:pathLst>
              <a:path w="2434" h="2148" extrusionOk="0">
                <a:moveTo>
                  <a:pt x="1237" y="0"/>
                </a:moveTo>
                <a:cubicBezTo>
                  <a:pt x="965" y="0"/>
                  <a:pt x="734" y="54"/>
                  <a:pt x="503" y="231"/>
                </a:cubicBezTo>
                <a:cubicBezTo>
                  <a:pt x="55" y="625"/>
                  <a:pt x="0" y="1305"/>
                  <a:pt x="395" y="1753"/>
                </a:cubicBezTo>
                <a:cubicBezTo>
                  <a:pt x="626" y="2039"/>
                  <a:pt x="897" y="2148"/>
                  <a:pt x="1237" y="2148"/>
                </a:cubicBezTo>
                <a:cubicBezTo>
                  <a:pt x="1468" y="2148"/>
                  <a:pt x="1699" y="2093"/>
                  <a:pt x="1917" y="1930"/>
                </a:cubicBezTo>
                <a:cubicBezTo>
                  <a:pt x="2379" y="1522"/>
                  <a:pt x="2433" y="843"/>
                  <a:pt x="2039" y="394"/>
                </a:cubicBezTo>
                <a:cubicBezTo>
                  <a:pt x="1863" y="109"/>
                  <a:pt x="1523" y="0"/>
                  <a:pt x="1237"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13" name="Google Shape;2013;p22"/>
          <p:cNvSpPr/>
          <p:nvPr/>
        </p:nvSpPr>
        <p:spPr>
          <a:xfrm>
            <a:off x="2249298" y="1383365"/>
            <a:ext cx="96192" cy="84889"/>
          </a:xfrm>
          <a:custGeom>
            <a:avLst/>
            <a:gdLst/>
            <a:ahLst/>
            <a:cxnLst/>
            <a:rect l="l" t="t" r="r" b="b"/>
            <a:pathLst>
              <a:path w="2434" h="2148" extrusionOk="0">
                <a:moveTo>
                  <a:pt x="1237" y="0"/>
                </a:moveTo>
                <a:cubicBezTo>
                  <a:pt x="965" y="0"/>
                  <a:pt x="734" y="54"/>
                  <a:pt x="503" y="231"/>
                </a:cubicBezTo>
                <a:cubicBezTo>
                  <a:pt x="55" y="625"/>
                  <a:pt x="0" y="1305"/>
                  <a:pt x="395" y="1753"/>
                </a:cubicBezTo>
                <a:cubicBezTo>
                  <a:pt x="626" y="2039"/>
                  <a:pt x="897" y="2148"/>
                  <a:pt x="1237" y="2148"/>
                </a:cubicBezTo>
                <a:cubicBezTo>
                  <a:pt x="1468" y="2148"/>
                  <a:pt x="1699" y="2093"/>
                  <a:pt x="1917" y="1930"/>
                </a:cubicBezTo>
                <a:cubicBezTo>
                  <a:pt x="2379" y="1522"/>
                  <a:pt x="2433" y="843"/>
                  <a:pt x="2039" y="394"/>
                </a:cubicBezTo>
                <a:cubicBezTo>
                  <a:pt x="1863" y="109"/>
                  <a:pt x="1523" y="0"/>
                  <a:pt x="1237"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14" name="Google Shape;2014;p22"/>
          <p:cNvSpPr/>
          <p:nvPr/>
        </p:nvSpPr>
        <p:spPr>
          <a:xfrm>
            <a:off x="2681798" y="1105331"/>
            <a:ext cx="96192" cy="84889"/>
          </a:xfrm>
          <a:custGeom>
            <a:avLst/>
            <a:gdLst/>
            <a:ahLst/>
            <a:cxnLst/>
            <a:rect l="l" t="t" r="r" b="b"/>
            <a:pathLst>
              <a:path w="2434" h="2148" extrusionOk="0">
                <a:moveTo>
                  <a:pt x="1237" y="0"/>
                </a:moveTo>
                <a:cubicBezTo>
                  <a:pt x="965" y="0"/>
                  <a:pt x="734" y="54"/>
                  <a:pt x="503" y="231"/>
                </a:cubicBezTo>
                <a:cubicBezTo>
                  <a:pt x="55" y="625"/>
                  <a:pt x="0" y="1305"/>
                  <a:pt x="395" y="1753"/>
                </a:cubicBezTo>
                <a:cubicBezTo>
                  <a:pt x="626" y="2039"/>
                  <a:pt x="897" y="2148"/>
                  <a:pt x="1237" y="2148"/>
                </a:cubicBezTo>
                <a:cubicBezTo>
                  <a:pt x="1468" y="2148"/>
                  <a:pt x="1699" y="2093"/>
                  <a:pt x="1917" y="1930"/>
                </a:cubicBezTo>
                <a:cubicBezTo>
                  <a:pt x="2379" y="1522"/>
                  <a:pt x="2433" y="843"/>
                  <a:pt x="2039" y="394"/>
                </a:cubicBezTo>
                <a:cubicBezTo>
                  <a:pt x="1863" y="109"/>
                  <a:pt x="1523" y="0"/>
                  <a:pt x="1237"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15" name="Google Shape;2015;p22"/>
          <p:cNvSpPr/>
          <p:nvPr/>
        </p:nvSpPr>
        <p:spPr>
          <a:xfrm>
            <a:off x="3701231" y="1424565"/>
            <a:ext cx="96192" cy="84889"/>
          </a:xfrm>
          <a:custGeom>
            <a:avLst/>
            <a:gdLst/>
            <a:ahLst/>
            <a:cxnLst/>
            <a:rect l="l" t="t" r="r" b="b"/>
            <a:pathLst>
              <a:path w="2434" h="2148" extrusionOk="0">
                <a:moveTo>
                  <a:pt x="1237" y="0"/>
                </a:moveTo>
                <a:cubicBezTo>
                  <a:pt x="965" y="0"/>
                  <a:pt x="734" y="54"/>
                  <a:pt x="503" y="231"/>
                </a:cubicBezTo>
                <a:cubicBezTo>
                  <a:pt x="55" y="625"/>
                  <a:pt x="0" y="1305"/>
                  <a:pt x="395" y="1753"/>
                </a:cubicBezTo>
                <a:cubicBezTo>
                  <a:pt x="626" y="2039"/>
                  <a:pt x="897" y="2148"/>
                  <a:pt x="1237" y="2148"/>
                </a:cubicBezTo>
                <a:cubicBezTo>
                  <a:pt x="1468" y="2148"/>
                  <a:pt x="1699" y="2093"/>
                  <a:pt x="1917" y="1930"/>
                </a:cubicBezTo>
                <a:cubicBezTo>
                  <a:pt x="2379" y="1522"/>
                  <a:pt x="2433" y="843"/>
                  <a:pt x="2039" y="394"/>
                </a:cubicBezTo>
                <a:cubicBezTo>
                  <a:pt x="1863" y="109"/>
                  <a:pt x="1523" y="0"/>
                  <a:pt x="1237"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903542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980"/>
        <p:cNvGrpSpPr/>
        <p:nvPr/>
      </p:nvGrpSpPr>
      <p:grpSpPr>
        <a:xfrm>
          <a:off x="0" y="0"/>
          <a:ext cx="0" cy="0"/>
          <a:chOff x="0" y="0"/>
          <a:chExt cx="0" cy="0"/>
        </a:xfrm>
      </p:grpSpPr>
      <p:sp>
        <p:nvSpPr>
          <p:cNvPr id="981" name="Google Shape;981;p15"/>
          <p:cNvSpPr txBox="1">
            <a:spLocks noGrp="1"/>
          </p:cNvSpPr>
          <p:nvPr>
            <p:ph type="title"/>
          </p:nvPr>
        </p:nvSpPr>
        <p:spPr>
          <a:xfrm>
            <a:off x="1850801" y="1870151"/>
            <a:ext cx="8490400" cy="220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384"/>
            </a:lvl1pPr>
            <a:lvl2pPr lvl="1" rtl="0">
              <a:spcBef>
                <a:spcPts val="0"/>
              </a:spcBef>
              <a:spcAft>
                <a:spcPts val="0"/>
              </a:spcAft>
              <a:buSzPts val="4800"/>
              <a:buNone/>
              <a:defRPr sz="6384"/>
            </a:lvl2pPr>
            <a:lvl3pPr lvl="2" rtl="0">
              <a:spcBef>
                <a:spcPts val="0"/>
              </a:spcBef>
              <a:spcAft>
                <a:spcPts val="0"/>
              </a:spcAft>
              <a:buSzPts val="4800"/>
              <a:buNone/>
              <a:defRPr sz="6384"/>
            </a:lvl3pPr>
            <a:lvl4pPr lvl="3" rtl="0">
              <a:spcBef>
                <a:spcPts val="0"/>
              </a:spcBef>
              <a:spcAft>
                <a:spcPts val="0"/>
              </a:spcAft>
              <a:buSzPts val="4800"/>
              <a:buNone/>
              <a:defRPr sz="6384"/>
            </a:lvl4pPr>
            <a:lvl5pPr lvl="4" rtl="0">
              <a:spcBef>
                <a:spcPts val="0"/>
              </a:spcBef>
              <a:spcAft>
                <a:spcPts val="0"/>
              </a:spcAft>
              <a:buSzPts val="4800"/>
              <a:buNone/>
              <a:defRPr sz="6384"/>
            </a:lvl5pPr>
            <a:lvl6pPr lvl="5" rtl="0">
              <a:spcBef>
                <a:spcPts val="0"/>
              </a:spcBef>
              <a:spcAft>
                <a:spcPts val="0"/>
              </a:spcAft>
              <a:buSzPts val="4800"/>
              <a:buNone/>
              <a:defRPr sz="6384"/>
            </a:lvl6pPr>
            <a:lvl7pPr lvl="6" rtl="0">
              <a:spcBef>
                <a:spcPts val="0"/>
              </a:spcBef>
              <a:spcAft>
                <a:spcPts val="0"/>
              </a:spcAft>
              <a:buSzPts val="4800"/>
              <a:buNone/>
              <a:defRPr sz="6384"/>
            </a:lvl7pPr>
            <a:lvl8pPr lvl="7" rtl="0">
              <a:spcBef>
                <a:spcPts val="0"/>
              </a:spcBef>
              <a:spcAft>
                <a:spcPts val="0"/>
              </a:spcAft>
              <a:buSzPts val="4800"/>
              <a:buNone/>
              <a:defRPr sz="6384"/>
            </a:lvl8pPr>
            <a:lvl9pPr lvl="8" rtl="0">
              <a:spcBef>
                <a:spcPts val="0"/>
              </a:spcBef>
              <a:spcAft>
                <a:spcPts val="0"/>
              </a:spcAft>
              <a:buSzPts val="4800"/>
              <a:buNone/>
              <a:defRPr sz="6384"/>
            </a:lvl9pPr>
          </a:lstStyle>
          <a:p>
            <a:endParaRPr/>
          </a:p>
        </p:txBody>
      </p:sp>
      <p:sp>
        <p:nvSpPr>
          <p:cNvPr id="982" name="Google Shape;982;p15"/>
          <p:cNvSpPr txBox="1">
            <a:spLocks noGrp="1"/>
          </p:cNvSpPr>
          <p:nvPr>
            <p:ph type="subTitle" idx="1"/>
          </p:nvPr>
        </p:nvSpPr>
        <p:spPr>
          <a:xfrm>
            <a:off x="2247800" y="1071051"/>
            <a:ext cx="76964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Ubuntu"/>
              <a:buNone/>
              <a:defRPr sz="3458">
                <a:solidFill>
                  <a:schemeClr val="accent3"/>
                </a:solidFill>
                <a:latin typeface="Satisfy"/>
                <a:ea typeface="Satisfy"/>
                <a:cs typeface="Satisfy"/>
                <a:sym typeface="Satisfy"/>
              </a:defRPr>
            </a:lvl1pPr>
            <a:lvl2pPr lvl="1" rtl="0">
              <a:spcBef>
                <a:spcPts val="0"/>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Tree>
    <p:extLst>
      <p:ext uri="{BB962C8B-B14F-4D97-AF65-F5344CB8AC3E}">
        <p14:creationId xmlns:p14="http://schemas.microsoft.com/office/powerpoint/2010/main" val="1182459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6FCE2-E0E2-16EA-D9AF-2195EAB812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29A598-B59E-B05B-B965-70906B77C4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0F0C6C-06F2-FDA6-FDFA-2D05E1CAA998}"/>
              </a:ext>
            </a:extLst>
          </p:cNvPr>
          <p:cNvSpPr>
            <a:spLocks noGrp="1"/>
          </p:cNvSpPr>
          <p:nvPr>
            <p:ph type="dt" sz="half" idx="10"/>
          </p:nvPr>
        </p:nvSpPr>
        <p:spPr/>
        <p:txBody>
          <a:bodyPr/>
          <a:lstStyle/>
          <a:p>
            <a:fld id="{15015748-BF5C-4882-8413-DAF759237F00}" type="datetimeFigureOut">
              <a:rPr lang="en-US" smtClean="0"/>
              <a:t>17/04/2026</a:t>
            </a:fld>
            <a:endParaRPr lang="en-US"/>
          </a:p>
        </p:txBody>
      </p:sp>
      <p:sp>
        <p:nvSpPr>
          <p:cNvPr id="5" name="Footer Placeholder 4">
            <a:extLst>
              <a:ext uri="{FF2B5EF4-FFF2-40B4-BE49-F238E27FC236}">
                <a16:creationId xmlns:a16="http://schemas.microsoft.com/office/drawing/2014/main" id="{EE8E99B0-6791-EBB8-9A2B-5A17D4538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3E5553-C526-0AAC-08CD-F43E16117E6E}"/>
              </a:ext>
            </a:extLst>
          </p:cNvPr>
          <p:cNvSpPr>
            <a:spLocks noGrp="1"/>
          </p:cNvSpPr>
          <p:nvPr>
            <p:ph type="sldNum" sz="quarter" idx="12"/>
          </p:nvPr>
        </p:nvSpPr>
        <p:spPr/>
        <p:txBody>
          <a:bodyPr/>
          <a:lstStyle/>
          <a:p>
            <a:fld id="{AA8DC0FE-67FC-4FFA-8261-5D1564670932}" type="slidenum">
              <a:rPr lang="en-US" smtClean="0"/>
              <a:t>‹#›</a:t>
            </a:fld>
            <a:endParaRPr lang="en-US"/>
          </a:p>
        </p:txBody>
      </p:sp>
    </p:spTree>
    <p:extLst>
      <p:ext uri="{BB962C8B-B14F-4D97-AF65-F5344CB8AC3E}">
        <p14:creationId xmlns:p14="http://schemas.microsoft.com/office/powerpoint/2010/main" val="3242290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17/04/2026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6257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3C8B7-B210-B632-8FE6-5CDBB8B0D9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CCDB27-C15F-3D33-359A-A755C5B90E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A8E0F8-EDAE-A30F-D025-320E829190C4}"/>
              </a:ext>
            </a:extLst>
          </p:cNvPr>
          <p:cNvSpPr>
            <a:spLocks noGrp="1"/>
          </p:cNvSpPr>
          <p:nvPr>
            <p:ph type="dt" sz="half" idx="10"/>
          </p:nvPr>
        </p:nvSpPr>
        <p:spPr/>
        <p:txBody>
          <a:bodyPr/>
          <a:lstStyle/>
          <a:p>
            <a:fld id="{15015748-BF5C-4882-8413-DAF759237F00}" type="datetimeFigureOut">
              <a:rPr lang="en-US" smtClean="0"/>
              <a:t>17/04/2026</a:t>
            </a:fld>
            <a:endParaRPr lang="en-US"/>
          </a:p>
        </p:txBody>
      </p:sp>
      <p:sp>
        <p:nvSpPr>
          <p:cNvPr id="5" name="Footer Placeholder 4">
            <a:extLst>
              <a:ext uri="{FF2B5EF4-FFF2-40B4-BE49-F238E27FC236}">
                <a16:creationId xmlns:a16="http://schemas.microsoft.com/office/drawing/2014/main" id="{6D526464-681C-1C09-74B4-1FBF09EE5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9CD2D-DA5B-7802-2539-2FAD081FBBB1}"/>
              </a:ext>
            </a:extLst>
          </p:cNvPr>
          <p:cNvSpPr>
            <a:spLocks noGrp="1"/>
          </p:cNvSpPr>
          <p:nvPr>
            <p:ph type="sldNum" sz="quarter" idx="12"/>
          </p:nvPr>
        </p:nvSpPr>
        <p:spPr/>
        <p:txBody>
          <a:bodyPr/>
          <a:lstStyle/>
          <a:p>
            <a:fld id="{AA8DC0FE-67FC-4FFA-8261-5D1564670932}" type="slidenum">
              <a:rPr lang="en-US" smtClean="0"/>
              <a:t>‹#›</a:t>
            </a:fld>
            <a:endParaRPr lang="en-US"/>
          </a:p>
        </p:txBody>
      </p:sp>
    </p:spTree>
    <p:extLst>
      <p:ext uri="{BB962C8B-B14F-4D97-AF65-F5344CB8AC3E}">
        <p14:creationId xmlns:p14="http://schemas.microsoft.com/office/powerpoint/2010/main" val="1948850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92603-2961-F441-532C-9BB845475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1EF617-1899-4173-F279-72B8D70114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5A5E61-31F7-7F4D-094B-DFE2FBE74751}"/>
              </a:ext>
            </a:extLst>
          </p:cNvPr>
          <p:cNvSpPr>
            <a:spLocks noGrp="1"/>
          </p:cNvSpPr>
          <p:nvPr>
            <p:ph type="dt" sz="half" idx="10"/>
          </p:nvPr>
        </p:nvSpPr>
        <p:spPr/>
        <p:txBody>
          <a:bodyPr/>
          <a:lstStyle/>
          <a:p>
            <a:fld id="{15015748-BF5C-4882-8413-DAF759237F00}" type="datetimeFigureOut">
              <a:rPr lang="en-US" smtClean="0"/>
              <a:t>17/04/2026</a:t>
            </a:fld>
            <a:endParaRPr lang="en-US"/>
          </a:p>
        </p:txBody>
      </p:sp>
      <p:sp>
        <p:nvSpPr>
          <p:cNvPr id="5" name="Footer Placeholder 4">
            <a:extLst>
              <a:ext uri="{FF2B5EF4-FFF2-40B4-BE49-F238E27FC236}">
                <a16:creationId xmlns:a16="http://schemas.microsoft.com/office/drawing/2014/main" id="{6147F199-A95E-5AAB-431C-55D4D02EEE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83268E-3C37-D1E4-F66A-4D1344CBAA0A}"/>
              </a:ext>
            </a:extLst>
          </p:cNvPr>
          <p:cNvSpPr>
            <a:spLocks noGrp="1"/>
          </p:cNvSpPr>
          <p:nvPr>
            <p:ph type="sldNum" sz="quarter" idx="12"/>
          </p:nvPr>
        </p:nvSpPr>
        <p:spPr/>
        <p:txBody>
          <a:bodyPr/>
          <a:lstStyle/>
          <a:p>
            <a:fld id="{AA8DC0FE-67FC-4FFA-8261-5D1564670932}" type="slidenum">
              <a:rPr lang="en-US" smtClean="0"/>
              <a:t>‹#›</a:t>
            </a:fld>
            <a:endParaRPr lang="en-US"/>
          </a:p>
        </p:txBody>
      </p:sp>
    </p:spTree>
    <p:extLst>
      <p:ext uri="{BB962C8B-B14F-4D97-AF65-F5344CB8AC3E}">
        <p14:creationId xmlns:p14="http://schemas.microsoft.com/office/powerpoint/2010/main" val="318492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E2A22-E76C-E692-0A6A-5871E8DDC6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A434EA-F948-602C-87B5-2AD825D3AA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747557-B192-B5A9-588A-8A2DC43276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18607C-A2F7-553E-5940-C4718B5A4A45}"/>
              </a:ext>
            </a:extLst>
          </p:cNvPr>
          <p:cNvSpPr>
            <a:spLocks noGrp="1"/>
          </p:cNvSpPr>
          <p:nvPr>
            <p:ph type="dt" sz="half" idx="10"/>
          </p:nvPr>
        </p:nvSpPr>
        <p:spPr/>
        <p:txBody>
          <a:bodyPr/>
          <a:lstStyle/>
          <a:p>
            <a:fld id="{15015748-BF5C-4882-8413-DAF759237F00}" type="datetimeFigureOut">
              <a:rPr lang="en-US" smtClean="0"/>
              <a:t>17/04/2026</a:t>
            </a:fld>
            <a:endParaRPr lang="en-US"/>
          </a:p>
        </p:txBody>
      </p:sp>
      <p:sp>
        <p:nvSpPr>
          <p:cNvPr id="6" name="Footer Placeholder 5">
            <a:extLst>
              <a:ext uri="{FF2B5EF4-FFF2-40B4-BE49-F238E27FC236}">
                <a16:creationId xmlns:a16="http://schemas.microsoft.com/office/drawing/2014/main" id="{746C5B16-CC51-D99E-4FDD-B42F8E3D14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3A317-8F7D-923C-C1D6-4C97A4AFC290}"/>
              </a:ext>
            </a:extLst>
          </p:cNvPr>
          <p:cNvSpPr>
            <a:spLocks noGrp="1"/>
          </p:cNvSpPr>
          <p:nvPr>
            <p:ph type="sldNum" sz="quarter" idx="12"/>
          </p:nvPr>
        </p:nvSpPr>
        <p:spPr/>
        <p:txBody>
          <a:bodyPr/>
          <a:lstStyle/>
          <a:p>
            <a:fld id="{AA8DC0FE-67FC-4FFA-8261-5D1564670932}" type="slidenum">
              <a:rPr lang="en-US" smtClean="0"/>
              <a:t>‹#›</a:t>
            </a:fld>
            <a:endParaRPr lang="en-US"/>
          </a:p>
        </p:txBody>
      </p:sp>
    </p:spTree>
    <p:extLst>
      <p:ext uri="{BB962C8B-B14F-4D97-AF65-F5344CB8AC3E}">
        <p14:creationId xmlns:p14="http://schemas.microsoft.com/office/powerpoint/2010/main" val="1536940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3B1A-D03A-3B06-3EBD-5C8BC8136F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AF7FBB-431E-0A38-BC87-C401EBC43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326378-9CEE-5F53-71DF-4936B4EA5B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FD0B5C-A4D3-99E7-D3C8-73E73A8C03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3E42B9-2D27-428C-3898-374B994FB0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3A30BA-30E6-B755-0C3D-ABD8C91FACB5}"/>
              </a:ext>
            </a:extLst>
          </p:cNvPr>
          <p:cNvSpPr>
            <a:spLocks noGrp="1"/>
          </p:cNvSpPr>
          <p:nvPr>
            <p:ph type="dt" sz="half" idx="10"/>
          </p:nvPr>
        </p:nvSpPr>
        <p:spPr/>
        <p:txBody>
          <a:bodyPr/>
          <a:lstStyle/>
          <a:p>
            <a:fld id="{15015748-BF5C-4882-8413-DAF759237F00}" type="datetimeFigureOut">
              <a:rPr lang="en-US" smtClean="0"/>
              <a:t>17/04/2026</a:t>
            </a:fld>
            <a:endParaRPr lang="en-US"/>
          </a:p>
        </p:txBody>
      </p:sp>
      <p:sp>
        <p:nvSpPr>
          <p:cNvPr id="8" name="Footer Placeholder 7">
            <a:extLst>
              <a:ext uri="{FF2B5EF4-FFF2-40B4-BE49-F238E27FC236}">
                <a16:creationId xmlns:a16="http://schemas.microsoft.com/office/drawing/2014/main" id="{72427308-717C-8CF4-7F21-72F0967407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B938E1-8670-E8CE-5E60-6053E8783ECA}"/>
              </a:ext>
            </a:extLst>
          </p:cNvPr>
          <p:cNvSpPr>
            <a:spLocks noGrp="1"/>
          </p:cNvSpPr>
          <p:nvPr>
            <p:ph type="sldNum" sz="quarter" idx="12"/>
          </p:nvPr>
        </p:nvSpPr>
        <p:spPr/>
        <p:txBody>
          <a:bodyPr/>
          <a:lstStyle/>
          <a:p>
            <a:fld id="{AA8DC0FE-67FC-4FFA-8261-5D1564670932}" type="slidenum">
              <a:rPr lang="en-US" smtClean="0"/>
              <a:t>‹#›</a:t>
            </a:fld>
            <a:endParaRPr lang="en-US"/>
          </a:p>
        </p:txBody>
      </p:sp>
    </p:spTree>
    <p:extLst>
      <p:ext uri="{BB962C8B-B14F-4D97-AF65-F5344CB8AC3E}">
        <p14:creationId xmlns:p14="http://schemas.microsoft.com/office/powerpoint/2010/main" val="3422148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A1EC-29C1-0807-57DF-0F5FF32990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908134-BD9A-B2D3-0D12-D8F613D088FB}"/>
              </a:ext>
            </a:extLst>
          </p:cNvPr>
          <p:cNvSpPr>
            <a:spLocks noGrp="1"/>
          </p:cNvSpPr>
          <p:nvPr>
            <p:ph type="dt" sz="half" idx="10"/>
          </p:nvPr>
        </p:nvSpPr>
        <p:spPr/>
        <p:txBody>
          <a:bodyPr/>
          <a:lstStyle/>
          <a:p>
            <a:fld id="{15015748-BF5C-4882-8413-DAF759237F00}" type="datetimeFigureOut">
              <a:rPr lang="en-US" smtClean="0"/>
              <a:t>17/04/2026</a:t>
            </a:fld>
            <a:endParaRPr lang="en-US"/>
          </a:p>
        </p:txBody>
      </p:sp>
      <p:sp>
        <p:nvSpPr>
          <p:cNvPr id="4" name="Footer Placeholder 3">
            <a:extLst>
              <a:ext uri="{FF2B5EF4-FFF2-40B4-BE49-F238E27FC236}">
                <a16:creationId xmlns:a16="http://schemas.microsoft.com/office/drawing/2014/main" id="{DCD19AB5-3EC5-BD32-822C-E50982DCA0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56DF8D-B364-9553-37F5-3EAE86166BA9}"/>
              </a:ext>
            </a:extLst>
          </p:cNvPr>
          <p:cNvSpPr>
            <a:spLocks noGrp="1"/>
          </p:cNvSpPr>
          <p:nvPr>
            <p:ph type="sldNum" sz="quarter" idx="12"/>
          </p:nvPr>
        </p:nvSpPr>
        <p:spPr/>
        <p:txBody>
          <a:bodyPr/>
          <a:lstStyle/>
          <a:p>
            <a:fld id="{AA8DC0FE-67FC-4FFA-8261-5D1564670932}" type="slidenum">
              <a:rPr lang="en-US" smtClean="0"/>
              <a:t>‹#›</a:t>
            </a:fld>
            <a:endParaRPr lang="en-US"/>
          </a:p>
        </p:txBody>
      </p:sp>
    </p:spTree>
    <p:extLst>
      <p:ext uri="{BB962C8B-B14F-4D97-AF65-F5344CB8AC3E}">
        <p14:creationId xmlns:p14="http://schemas.microsoft.com/office/powerpoint/2010/main" val="22618231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0782B0-5D3E-ADF9-908E-F93601DFCD1E}"/>
              </a:ext>
            </a:extLst>
          </p:cNvPr>
          <p:cNvSpPr>
            <a:spLocks noGrp="1"/>
          </p:cNvSpPr>
          <p:nvPr>
            <p:ph type="dt" sz="half" idx="10"/>
          </p:nvPr>
        </p:nvSpPr>
        <p:spPr/>
        <p:txBody>
          <a:bodyPr/>
          <a:lstStyle/>
          <a:p>
            <a:fld id="{15015748-BF5C-4882-8413-DAF759237F00}" type="datetimeFigureOut">
              <a:rPr lang="en-US" smtClean="0"/>
              <a:t>17/04/2026</a:t>
            </a:fld>
            <a:endParaRPr lang="en-US"/>
          </a:p>
        </p:txBody>
      </p:sp>
      <p:sp>
        <p:nvSpPr>
          <p:cNvPr id="3" name="Footer Placeholder 2">
            <a:extLst>
              <a:ext uri="{FF2B5EF4-FFF2-40B4-BE49-F238E27FC236}">
                <a16:creationId xmlns:a16="http://schemas.microsoft.com/office/drawing/2014/main" id="{D7883F3A-6C74-DBBB-F989-F6B5C2BD68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39A921-C747-777B-2310-6010D2059A25}"/>
              </a:ext>
            </a:extLst>
          </p:cNvPr>
          <p:cNvSpPr>
            <a:spLocks noGrp="1"/>
          </p:cNvSpPr>
          <p:nvPr>
            <p:ph type="sldNum" sz="quarter" idx="12"/>
          </p:nvPr>
        </p:nvSpPr>
        <p:spPr/>
        <p:txBody>
          <a:bodyPr/>
          <a:lstStyle/>
          <a:p>
            <a:fld id="{AA8DC0FE-67FC-4FFA-8261-5D1564670932}" type="slidenum">
              <a:rPr lang="en-US" smtClean="0"/>
              <a:t>‹#›</a:t>
            </a:fld>
            <a:endParaRPr lang="en-US"/>
          </a:p>
        </p:txBody>
      </p:sp>
    </p:spTree>
    <p:extLst>
      <p:ext uri="{BB962C8B-B14F-4D97-AF65-F5344CB8AC3E}">
        <p14:creationId xmlns:p14="http://schemas.microsoft.com/office/powerpoint/2010/main" val="4132321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346E7-0048-A19C-B286-9BC412A46A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8B9FC4-D039-649E-AB23-E1DA55609A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9C637D-46E7-4F1E-E3AD-56E022706C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D63956-3694-63B9-0885-C0F0310F7BBA}"/>
              </a:ext>
            </a:extLst>
          </p:cNvPr>
          <p:cNvSpPr>
            <a:spLocks noGrp="1"/>
          </p:cNvSpPr>
          <p:nvPr>
            <p:ph type="dt" sz="half" idx="10"/>
          </p:nvPr>
        </p:nvSpPr>
        <p:spPr/>
        <p:txBody>
          <a:bodyPr/>
          <a:lstStyle/>
          <a:p>
            <a:fld id="{15015748-BF5C-4882-8413-DAF759237F00}" type="datetimeFigureOut">
              <a:rPr lang="en-US" smtClean="0"/>
              <a:t>17/04/2026</a:t>
            </a:fld>
            <a:endParaRPr lang="en-US"/>
          </a:p>
        </p:txBody>
      </p:sp>
      <p:sp>
        <p:nvSpPr>
          <p:cNvPr id="6" name="Footer Placeholder 5">
            <a:extLst>
              <a:ext uri="{FF2B5EF4-FFF2-40B4-BE49-F238E27FC236}">
                <a16:creationId xmlns:a16="http://schemas.microsoft.com/office/drawing/2014/main" id="{CECC2BE7-E86E-6E5A-766B-75830E669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DCF6C-4189-774E-744B-2204DC17904B}"/>
              </a:ext>
            </a:extLst>
          </p:cNvPr>
          <p:cNvSpPr>
            <a:spLocks noGrp="1"/>
          </p:cNvSpPr>
          <p:nvPr>
            <p:ph type="sldNum" sz="quarter" idx="12"/>
          </p:nvPr>
        </p:nvSpPr>
        <p:spPr/>
        <p:txBody>
          <a:bodyPr/>
          <a:lstStyle/>
          <a:p>
            <a:fld id="{AA8DC0FE-67FC-4FFA-8261-5D1564670932}" type="slidenum">
              <a:rPr lang="en-US" smtClean="0"/>
              <a:t>‹#›</a:t>
            </a:fld>
            <a:endParaRPr lang="en-US"/>
          </a:p>
        </p:txBody>
      </p:sp>
    </p:spTree>
    <p:extLst>
      <p:ext uri="{BB962C8B-B14F-4D97-AF65-F5344CB8AC3E}">
        <p14:creationId xmlns:p14="http://schemas.microsoft.com/office/powerpoint/2010/main" val="6705652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1B7A7-0C45-992B-7E32-5EADC2B4D1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4F9471-E650-575A-3B0D-9982FF38D3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899202-E4CA-7DE0-337E-4704466479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523DAD-BC0C-CB3D-ADE2-453F355982AA}"/>
              </a:ext>
            </a:extLst>
          </p:cNvPr>
          <p:cNvSpPr>
            <a:spLocks noGrp="1"/>
          </p:cNvSpPr>
          <p:nvPr>
            <p:ph type="dt" sz="half" idx="10"/>
          </p:nvPr>
        </p:nvSpPr>
        <p:spPr/>
        <p:txBody>
          <a:bodyPr/>
          <a:lstStyle/>
          <a:p>
            <a:fld id="{15015748-BF5C-4882-8413-DAF759237F00}" type="datetimeFigureOut">
              <a:rPr lang="en-US" smtClean="0"/>
              <a:t>17/04/2026</a:t>
            </a:fld>
            <a:endParaRPr lang="en-US"/>
          </a:p>
        </p:txBody>
      </p:sp>
      <p:sp>
        <p:nvSpPr>
          <p:cNvPr id="6" name="Footer Placeholder 5">
            <a:extLst>
              <a:ext uri="{FF2B5EF4-FFF2-40B4-BE49-F238E27FC236}">
                <a16:creationId xmlns:a16="http://schemas.microsoft.com/office/drawing/2014/main" id="{A80BDDBF-4E14-4D56-32E7-AF4AE2C5BD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B46918-B66D-78FB-D705-C9B39F925C04}"/>
              </a:ext>
            </a:extLst>
          </p:cNvPr>
          <p:cNvSpPr>
            <a:spLocks noGrp="1"/>
          </p:cNvSpPr>
          <p:nvPr>
            <p:ph type="sldNum" sz="quarter" idx="12"/>
          </p:nvPr>
        </p:nvSpPr>
        <p:spPr/>
        <p:txBody>
          <a:bodyPr/>
          <a:lstStyle/>
          <a:p>
            <a:fld id="{AA8DC0FE-67FC-4FFA-8261-5D1564670932}" type="slidenum">
              <a:rPr lang="en-US" smtClean="0"/>
              <a:t>‹#›</a:t>
            </a:fld>
            <a:endParaRPr lang="en-US"/>
          </a:p>
        </p:txBody>
      </p:sp>
    </p:spTree>
    <p:extLst>
      <p:ext uri="{BB962C8B-B14F-4D97-AF65-F5344CB8AC3E}">
        <p14:creationId xmlns:p14="http://schemas.microsoft.com/office/powerpoint/2010/main" val="22853617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50AE-27A7-C0C9-BB71-C0421970AB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490A9E-79F5-20C5-65FE-9774FADBA2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DA2ED-65ED-C9A7-2CCF-04C5D0FB282C}"/>
              </a:ext>
            </a:extLst>
          </p:cNvPr>
          <p:cNvSpPr>
            <a:spLocks noGrp="1"/>
          </p:cNvSpPr>
          <p:nvPr>
            <p:ph type="dt" sz="half" idx="10"/>
          </p:nvPr>
        </p:nvSpPr>
        <p:spPr/>
        <p:txBody>
          <a:bodyPr/>
          <a:lstStyle/>
          <a:p>
            <a:fld id="{15015748-BF5C-4882-8413-DAF759237F00}" type="datetimeFigureOut">
              <a:rPr lang="en-US" smtClean="0"/>
              <a:t>17/04/2026</a:t>
            </a:fld>
            <a:endParaRPr lang="en-US"/>
          </a:p>
        </p:txBody>
      </p:sp>
      <p:sp>
        <p:nvSpPr>
          <p:cNvPr id="5" name="Footer Placeholder 4">
            <a:extLst>
              <a:ext uri="{FF2B5EF4-FFF2-40B4-BE49-F238E27FC236}">
                <a16:creationId xmlns:a16="http://schemas.microsoft.com/office/drawing/2014/main" id="{3C76C487-DCF8-512C-39A2-1042C58E54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1F643-0C73-4A44-44DF-70E3AB7A550F}"/>
              </a:ext>
            </a:extLst>
          </p:cNvPr>
          <p:cNvSpPr>
            <a:spLocks noGrp="1"/>
          </p:cNvSpPr>
          <p:nvPr>
            <p:ph type="sldNum" sz="quarter" idx="12"/>
          </p:nvPr>
        </p:nvSpPr>
        <p:spPr/>
        <p:txBody>
          <a:bodyPr/>
          <a:lstStyle/>
          <a:p>
            <a:fld id="{AA8DC0FE-67FC-4FFA-8261-5D1564670932}" type="slidenum">
              <a:rPr lang="en-US" smtClean="0"/>
              <a:t>‹#›</a:t>
            </a:fld>
            <a:endParaRPr lang="en-US"/>
          </a:p>
        </p:txBody>
      </p:sp>
    </p:spTree>
    <p:extLst>
      <p:ext uri="{BB962C8B-B14F-4D97-AF65-F5344CB8AC3E}">
        <p14:creationId xmlns:p14="http://schemas.microsoft.com/office/powerpoint/2010/main" val="15040206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9D2E77-4ED9-9383-2DCF-22C0788DFD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673363-D3C9-BE09-6D61-4BADA70B16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841EA6-6A91-CAC7-0865-FBF2E2E6294A}"/>
              </a:ext>
            </a:extLst>
          </p:cNvPr>
          <p:cNvSpPr>
            <a:spLocks noGrp="1"/>
          </p:cNvSpPr>
          <p:nvPr>
            <p:ph type="dt" sz="half" idx="10"/>
          </p:nvPr>
        </p:nvSpPr>
        <p:spPr/>
        <p:txBody>
          <a:bodyPr/>
          <a:lstStyle/>
          <a:p>
            <a:fld id="{15015748-BF5C-4882-8413-DAF759237F00}" type="datetimeFigureOut">
              <a:rPr lang="en-US" smtClean="0"/>
              <a:t>17/04/2026</a:t>
            </a:fld>
            <a:endParaRPr lang="en-US"/>
          </a:p>
        </p:txBody>
      </p:sp>
      <p:sp>
        <p:nvSpPr>
          <p:cNvPr id="5" name="Footer Placeholder 4">
            <a:extLst>
              <a:ext uri="{FF2B5EF4-FFF2-40B4-BE49-F238E27FC236}">
                <a16:creationId xmlns:a16="http://schemas.microsoft.com/office/drawing/2014/main" id="{B0997C3B-0513-7A5C-73AC-9A2356A4B4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AE0323-F735-C271-4A0D-BED4A979DF38}"/>
              </a:ext>
            </a:extLst>
          </p:cNvPr>
          <p:cNvSpPr>
            <a:spLocks noGrp="1"/>
          </p:cNvSpPr>
          <p:nvPr>
            <p:ph type="sldNum" sz="quarter" idx="12"/>
          </p:nvPr>
        </p:nvSpPr>
        <p:spPr/>
        <p:txBody>
          <a:bodyPr/>
          <a:lstStyle/>
          <a:p>
            <a:fld id="{AA8DC0FE-67FC-4FFA-8261-5D1564670932}" type="slidenum">
              <a:rPr lang="en-US" smtClean="0"/>
              <a:t>‹#›</a:t>
            </a:fld>
            <a:endParaRPr lang="en-US"/>
          </a:p>
        </p:txBody>
      </p:sp>
    </p:spTree>
    <p:extLst>
      <p:ext uri="{BB962C8B-B14F-4D97-AF65-F5344CB8AC3E}">
        <p14:creationId xmlns:p14="http://schemas.microsoft.com/office/powerpoint/2010/main" val="283390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17/04/2026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52274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17/04/2026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26624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62067-8FB6-4BAD-ADC9-3348EC94A4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47BDC1-C763-4A08-8F4B-D24C350B78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56336D-55A5-4ED2-98A8-758E645981A0}"/>
              </a:ext>
            </a:extLst>
          </p:cNvPr>
          <p:cNvSpPr>
            <a:spLocks noGrp="1"/>
          </p:cNvSpPr>
          <p:nvPr>
            <p:ph type="dt" sz="half" idx="10"/>
          </p:nvPr>
        </p:nvSpPr>
        <p:spPr/>
        <p:txBody>
          <a:bodyPr/>
          <a:lstStyle/>
          <a:p>
            <a:fld id="{FD608E17-4647-4A7D-8A4F-E34FC229D3E7}" type="datetimeFigureOut">
              <a:rPr lang="en-US" smtClean="0"/>
              <a:t>17/04/2026</a:t>
            </a:fld>
            <a:endParaRPr lang="en-US"/>
          </a:p>
        </p:txBody>
      </p:sp>
      <p:sp>
        <p:nvSpPr>
          <p:cNvPr id="5" name="Footer Placeholder 4">
            <a:extLst>
              <a:ext uri="{FF2B5EF4-FFF2-40B4-BE49-F238E27FC236}">
                <a16:creationId xmlns:a16="http://schemas.microsoft.com/office/drawing/2014/main" id="{4EF1FD55-FAF6-4F9B-AF19-F7B5F733A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4AC2D-2915-421D-A980-13408D4CBC4E}"/>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1342183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F3D9-999C-4453-9E2F-7DD500D933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4DC6EF-B4D8-4D75-8B77-0F6FC4DEE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3F16E-692B-44B8-AD71-E2772DCD060A}"/>
              </a:ext>
            </a:extLst>
          </p:cNvPr>
          <p:cNvSpPr>
            <a:spLocks noGrp="1"/>
          </p:cNvSpPr>
          <p:nvPr>
            <p:ph type="dt" sz="half" idx="10"/>
          </p:nvPr>
        </p:nvSpPr>
        <p:spPr/>
        <p:txBody>
          <a:bodyPr/>
          <a:lstStyle/>
          <a:p>
            <a:fld id="{FD608E17-4647-4A7D-8A4F-E34FC229D3E7}" type="datetimeFigureOut">
              <a:rPr lang="en-US" smtClean="0"/>
              <a:t>17/04/2026</a:t>
            </a:fld>
            <a:endParaRPr lang="en-US"/>
          </a:p>
        </p:txBody>
      </p:sp>
      <p:sp>
        <p:nvSpPr>
          <p:cNvPr id="5" name="Footer Placeholder 4">
            <a:extLst>
              <a:ext uri="{FF2B5EF4-FFF2-40B4-BE49-F238E27FC236}">
                <a16:creationId xmlns:a16="http://schemas.microsoft.com/office/drawing/2014/main" id="{EEE0C1F6-EDF0-4E4E-953F-A09ABFC16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9C4D3-64C9-4EC7-8A90-98543AD65518}"/>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2490487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33575-BD26-428D-B581-BAEFD2C32D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8CEC20-0290-4D19-8978-0DFD86E636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9D3E21-D063-4F22-81CF-EF987E4A553C}"/>
              </a:ext>
            </a:extLst>
          </p:cNvPr>
          <p:cNvSpPr>
            <a:spLocks noGrp="1"/>
          </p:cNvSpPr>
          <p:nvPr>
            <p:ph type="dt" sz="half" idx="10"/>
          </p:nvPr>
        </p:nvSpPr>
        <p:spPr/>
        <p:txBody>
          <a:bodyPr/>
          <a:lstStyle/>
          <a:p>
            <a:fld id="{FD608E17-4647-4A7D-8A4F-E34FC229D3E7}" type="datetimeFigureOut">
              <a:rPr lang="en-US" smtClean="0"/>
              <a:t>17/04/2026</a:t>
            </a:fld>
            <a:endParaRPr lang="en-US"/>
          </a:p>
        </p:txBody>
      </p:sp>
      <p:sp>
        <p:nvSpPr>
          <p:cNvPr id="5" name="Footer Placeholder 4">
            <a:extLst>
              <a:ext uri="{FF2B5EF4-FFF2-40B4-BE49-F238E27FC236}">
                <a16:creationId xmlns:a16="http://schemas.microsoft.com/office/drawing/2014/main" id="{7E3105B8-CEFF-4B0D-9412-4C8A7DCA9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BD16DE-806B-41C0-A941-2B66ADAC60E0}"/>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3152858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E708F-FC74-46CC-AA34-813F733C9C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DE9414-2703-4511-95DE-CE2AFE8237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695688-D5D9-43B7-8D0C-A669A94EB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DBE129-BAFB-4DB8-A059-BF8133B6B291}"/>
              </a:ext>
            </a:extLst>
          </p:cNvPr>
          <p:cNvSpPr>
            <a:spLocks noGrp="1"/>
          </p:cNvSpPr>
          <p:nvPr>
            <p:ph type="dt" sz="half" idx="10"/>
          </p:nvPr>
        </p:nvSpPr>
        <p:spPr/>
        <p:txBody>
          <a:bodyPr/>
          <a:lstStyle/>
          <a:p>
            <a:fld id="{FD608E17-4647-4A7D-8A4F-E34FC229D3E7}" type="datetimeFigureOut">
              <a:rPr lang="en-US" smtClean="0"/>
              <a:t>17/04/2026</a:t>
            </a:fld>
            <a:endParaRPr lang="en-US"/>
          </a:p>
        </p:txBody>
      </p:sp>
      <p:sp>
        <p:nvSpPr>
          <p:cNvPr id="6" name="Footer Placeholder 5">
            <a:extLst>
              <a:ext uri="{FF2B5EF4-FFF2-40B4-BE49-F238E27FC236}">
                <a16:creationId xmlns:a16="http://schemas.microsoft.com/office/drawing/2014/main" id="{F6644BC0-2C7B-4B12-A34C-B7364E1E22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0AE30E-FAD0-43B9-B2F1-829A2E21E971}"/>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768390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circle with leaves and blue text&#10;&#10;Description automatically generated">
            <a:extLst>
              <a:ext uri="{FF2B5EF4-FFF2-40B4-BE49-F238E27FC236}">
                <a16:creationId xmlns:a16="http://schemas.microsoft.com/office/drawing/2014/main" id="{46071262-A559-891C-86C1-313BA39CDD1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700982" y="251337"/>
            <a:ext cx="1486515" cy="1486515"/>
          </a:xfrm>
          <a:prstGeom prst="rect">
            <a:avLst/>
          </a:prstGeom>
        </p:spPr>
      </p:pic>
    </p:spTree>
    <p:extLst>
      <p:ext uri="{BB962C8B-B14F-4D97-AF65-F5344CB8AC3E}">
        <p14:creationId xmlns:p14="http://schemas.microsoft.com/office/powerpoint/2010/main" val="1704617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3500C41F-750F-4906-8F97-1D86F6BFDE9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6907DB33-C11A-46D6-B267-73AEA213B3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E85CB6-D21D-4FF6-BF48-C98ED286AF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8E960-9B2F-49D8-84A2-DF51662092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608E17-4647-4A7D-8A4F-E34FC229D3E7}" type="datetimeFigureOut">
              <a:rPr lang="en-US" smtClean="0"/>
              <a:t>17/04/2026</a:t>
            </a:fld>
            <a:endParaRPr lang="en-US"/>
          </a:p>
        </p:txBody>
      </p:sp>
      <p:sp>
        <p:nvSpPr>
          <p:cNvPr id="5" name="Footer Placeholder 4">
            <a:extLst>
              <a:ext uri="{FF2B5EF4-FFF2-40B4-BE49-F238E27FC236}">
                <a16:creationId xmlns:a16="http://schemas.microsoft.com/office/drawing/2014/main" id="{7339CDAC-BC28-4167-807F-B2EDDDAFFA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222D77-A7C5-4EEB-AE74-24F5E26C58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12C8B-08E7-462E-907E-029E5E1458A2}" type="slidenum">
              <a:rPr lang="en-US" smtClean="0"/>
              <a:t>‹#›</a:t>
            </a:fld>
            <a:endParaRPr lang="en-US"/>
          </a:p>
        </p:txBody>
      </p:sp>
      <p:pic>
        <p:nvPicPr>
          <p:cNvPr id="7" name="Picture 6" descr="A white circle with leaves and blue text&#10;&#10;Description automatically generated">
            <a:extLst>
              <a:ext uri="{FF2B5EF4-FFF2-40B4-BE49-F238E27FC236}">
                <a16:creationId xmlns:a16="http://schemas.microsoft.com/office/drawing/2014/main" id="{7AEF4268-56C8-0031-07F8-D3A20EED57C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00982" y="251337"/>
            <a:ext cx="1486515" cy="1486515"/>
          </a:xfrm>
          <a:prstGeom prst="rect">
            <a:avLst/>
          </a:prstGeom>
        </p:spPr>
      </p:pic>
    </p:spTree>
    <p:extLst>
      <p:ext uri="{BB962C8B-B14F-4D97-AF65-F5344CB8AC3E}">
        <p14:creationId xmlns:p14="http://schemas.microsoft.com/office/powerpoint/2010/main" val="168016819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84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1pPr>
            <a:lvl2pPr lvl="1"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2pPr>
            <a:lvl3pPr lvl="2"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3pPr>
            <a:lvl4pPr lvl="3"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4pPr>
            <a:lvl5pPr lvl="4"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5pPr>
            <a:lvl6pPr lvl="5"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6pPr>
            <a:lvl7pPr lvl="6"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7pPr>
            <a:lvl8pPr lvl="7"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8pPr>
            <a:lvl9pPr lvl="8"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Raleway"/>
              <a:buChar char="●"/>
              <a:defRPr>
                <a:solidFill>
                  <a:schemeClr val="accent4"/>
                </a:solidFill>
                <a:latin typeface="Raleway"/>
                <a:ea typeface="Raleway"/>
                <a:cs typeface="Raleway"/>
                <a:sym typeface="Raleway"/>
              </a:defRPr>
            </a:lvl1pPr>
            <a:lvl2pPr marL="914400" lvl="1"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2pPr>
            <a:lvl3pPr marL="1371600" lvl="2"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3pPr>
            <a:lvl4pPr marL="1828800" lvl="3"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4pPr>
            <a:lvl5pPr marL="2286000" lvl="4"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5pPr>
            <a:lvl6pPr marL="2743200" lvl="5"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6pPr>
            <a:lvl7pPr marL="3200400" lvl="6"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7pPr>
            <a:lvl8pPr marL="3657600" lvl="7"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8pPr>
            <a:lvl9pPr marL="4114800" lvl="8" indent="-317500">
              <a:lnSpc>
                <a:spcPct val="100000"/>
              </a:lnSpc>
              <a:spcBef>
                <a:spcPts val="1600"/>
              </a:spcBef>
              <a:spcAft>
                <a:spcPts val="1600"/>
              </a:spcAft>
              <a:buClr>
                <a:schemeClr val="accent4"/>
              </a:buClr>
              <a:buSzPts val="1400"/>
              <a:buFont typeface="Raleway"/>
              <a:buChar char="■"/>
              <a:defRPr>
                <a:solidFill>
                  <a:schemeClr val="accent4"/>
                </a:solidFill>
                <a:latin typeface="Raleway"/>
                <a:ea typeface="Raleway"/>
                <a:cs typeface="Raleway"/>
                <a:sym typeface="Raleway"/>
              </a:defRPr>
            </a:lvl9pPr>
          </a:lstStyle>
          <a:p>
            <a:endParaRPr/>
          </a:p>
        </p:txBody>
      </p:sp>
      <p:sp>
        <p:nvSpPr>
          <p:cNvPr id="2" name="TextBox 1">
            <a:extLst>
              <a:ext uri="{FF2B5EF4-FFF2-40B4-BE49-F238E27FC236}">
                <a16:creationId xmlns:a16="http://schemas.microsoft.com/office/drawing/2014/main" id="{88DF68DE-936C-4E82-AB80-6DC0C4C05504}"/>
              </a:ext>
            </a:extLst>
          </p:cNvPr>
          <p:cNvSpPr txBox="1"/>
          <p:nvPr userDrawn="1"/>
        </p:nvSpPr>
        <p:spPr>
          <a:xfrm>
            <a:off x="1642363" y="7303347"/>
            <a:ext cx="9281261" cy="400110"/>
          </a:xfrm>
          <a:prstGeom prst="rect">
            <a:avLst/>
          </a:prstGeom>
          <a:noFill/>
        </p:spPr>
        <p:txBody>
          <a:bodyPr wrap="square" rtlCol="0">
            <a:spAutoFit/>
          </a:bodyPr>
          <a:lstStyle/>
          <a:p>
            <a:pPr algn="ctr"/>
            <a:r>
              <a:rPr lang="en-US" sz="2000"/>
              <a:t>Kho game Phan Linh_0916.604.268</a:t>
            </a:r>
          </a:p>
        </p:txBody>
      </p:sp>
    </p:spTree>
    <p:extLst>
      <p:ext uri="{BB962C8B-B14F-4D97-AF65-F5344CB8AC3E}">
        <p14:creationId xmlns:p14="http://schemas.microsoft.com/office/powerpoint/2010/main" val="3988969843"/>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F8B792F6-B0E4-D0B1-91D9-BCD943F1BE1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5702A8A1-A184-4050-548A-98B9A570EA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C3B799-20EF-EEAE-409D-EA6E45CECA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0C6C66-8823-8E7A-C8A3-B19FED80A6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15748-BF5C-4882-8413-DAF759237F00}" type="datetimeFigureOut">
              <a:rPr lang="en-US" smtClean="0"/>
              <a:t>17/04/2026</a:t>
            </a:fld>
            <a:endParaRPr lang="en-US"/>
          </a:p>
        </p:txBody>
      </p:sp>
      <p:sp>
        <p:nvSpPr>
          <p:cNvPr id="5" name="Footer Placeholder 4">
            <a:extLst>
              <a:ext uri="{FF2B5EF4-FFF2-40B4-BE49-F238E27FC236}">
                <a16:creationId xmlns:a16="http://schemas.microsoft.com/office/drawing/2014/main" id="{A892D797-9EB3-4B00-483D-6815A68A35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98508E-1ACE-40ED-90BC-46ADE34ADD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8DC0FE-67FC-4FFA-8261-5D1564670932}" type="slidenum">
              <a:rPr lang="en-US" smtClean="0"/>
              <a:t>‹#›</a:t>
            </a:fld>
            <a:endParaRPr lang="en-US"/>
          </a:p>
        </p:txBody>
      </p:sp>
    </p:spTree>
    <p:extLst>
      <p:ext uri="{BB962C8B-B14F-4D97-AF65-F5344CB8AC3E}">
        <p14:creationId xmlns:p14="http://schemas.microsoft.com/office/powerpoint/2010/main" val="77881928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6.xml"/><Relationship Id="rId3" Type="http://schemas.openxmlformats.org/officeDocument/2006/relationships/audio" Target="../media/audio2.wav"/><Relationship Id="rId7" Type="http://schemas.openxmlformats.org/officeDocument/2006/relationships/slide" Target="slide7.xml"/><Relationship Id="rId12" Type="http://schemas.openxmlformats.org/officeDocument/2006/relationships/image" Target="../media/image15.gif"/><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1.gif"/><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slide" Target="slide8.xml"/><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B0C478-C035-FA6F-AA34-F931B2895DB1}"/>
              </a:ext>
            </a:extLst>
          </p:cNvPr>
          <p:cNvPicPr>
            <a:picLocks noChangeAspect="1"/>
          </p:cNvPicPr>
          <p:nvPr/>
        </p:nvPicPr>
        <p:blipFill>
          <a:blip r:embed="rId2"/>
          <a:stretch>
            <a:fillRect/>
          </a:stretch>
        </p:blipFill>
        <p:spPr>
          <a:xfrm>
            <a:off x="-16625" y="0"/>
            <a:ext cx="12192000" cy="7141028"/>
          </a:xfrm>
          <a:prstGeom prst="rect">
            <a:avLst/>
          </a:prstGeom>
        </p:spPr>
      </p:pic>
      <p:sp>
        <p:nvSpPr>
          <p:cNvPr id="6" name="TextBox 5">
            <a:extLst>
              <a:ext uri="{FF2B5EF4-FFF2-40B4-BE49-F238E27FC236}">
                <a16:creationId xmlns:a16="http://schemas.microsoft.com/office/drawing/2014/main" id="{AAD62439-CF74-0E00-34EA-EDB8372EC665}"/>
              </a:ext>
            </a:extLst>
          </p:cNvPr>
          <p:cNvSpPr txBox="1"/>
          <p:nvPr/>
        </p:nvSpPr>
        <p:spPr>
          <a:xfrm>
            <a:off x="49875" y="1180698"/>
            <a:ext cx="12058650" cy="1323439"/>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NHIỆT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LIỆT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CHÀO</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MỪNG</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QUÝ</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THẦY</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CÔ</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GIÁO</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EM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SINH</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ĐẾN</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endPar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TextBox 6">
            <a:extLst>
              <a:ext uri="{FF2B5EF4-FFF2-40B4-BE49-F238E27FC236}">
                <a16:creationId xmlns:a16="http://schemas.microsoft.com/office/drawing/2014/main" id="{FA38FDC1-6A6C-54F5-7E8E-7326CD884AF8}"/>
              </a:ext>
            </a:extLst>
          </p:cNvPr>
          <p:cNvSpPr txBox="1">
            <a:spLocks noChangeArrowheads="1"/>
          </p:cNvSpPr>
          <p:nvPr/>
        </p:nvSpPr>
        <p:spPr bwMode="auto">
          <a:xfrm>
            <a:off x="16625" y="2708730"/>
            <a:ext cx="12191999"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4000" b="1" dirty="0" err="1">
                <a:solidFill>
                  <a:prstClr val="black"/>
                </a:solidFill>
                <a:latin typeface="Times New Roman" panose="02020603050405020304" pitchFamily="18" charset="0"/>
                <a:cs typeface="Times New Roman" panose="02020603050405020304" pitchFamily="18" charset="0"/>
              </a:rPr>
              <a:t>Môn</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Khoa</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học</a:t>
            </a:r>
            <a:r>
              <a:rPr lang="en-US" altLang="en-US" sz="4000" b="1" dirty="0">
                <a:solidFill>
                  <a:prstClr val="black"/>
                </a:solidFill>
                <a:latin typeface="Times New Roman" panose="02020603050405020304" pitchFamily="18" charset="0"/>
                <a:cs typeface="Times New Roman" panose="02020603050405020304" pitchFamily="18" charset="0"/>
              </a:rPr>
              <a:t> - </a:t>
            </a:r>
            <a:r>
              <a:rPr lang="en-US" altLang="en-US" sz="4000" b="1" dirty="0" err="1">
                <a:solidFill>
                  <a:prstClr val="black"/>
                </a:solidFill>
                <a:latin typeface="Times New Roman" panose="02020603050405020304" pitchFamily="18" charset="0"/>
                <a:cs typeface="Times New Roman" panose="02020603050405020304" pitchFamily="18" charset="0"/>
              </a:rPr>
              <a:t>Lớp</a:t>
            </a:r>
            <a:r>
              <a:rPr lang="en-US" altLang="en-US" sz="4000" b="1" dirty="0">
                <a:solidFill>
                  <a:prstClr val="black"/>
                </a:solidFill>
                <a:latin typeface="Times New Roman" panose="02020603050405020304" pitchFamily="18" charset="0"/>
                <a:cs typeface="Times New Roman" panose="02020603050405020304" pitchFamily="18" charset="0"/>
              </a:rPr>
              <a:t> 4</a:t>
            </a:r>
          </a:p>
          <a:p>
            <a:pPr algn="ctr">
              <a:lnSpc>
                <a:spcPct val="100000"/>
              </a:lnSpc>
              <a:spcBef>
                <a:spcPct val="0"/>
              </a:spcBef>
              <a:buFontTx/>
              <a:buNone/>
              <a:defRPr/>
            </a:pPr>
            <a:r>
              <a:rPr lang="en-US" altLang="en-US" sz="3600" b="1">
                <a:solidFill>
                  <a:prstClr val="black"/>
                </a:solidFill>
                <a:latin typeface="Times New Roman" panose="02020603050405020304" pitchFamily="18" charset="0"/>
                <a:cs typeface="Times New Roman" panose="02020603050405020304" pitchFamily="18" charset="0"/>
              </a:rPr>
              <a:t>Bài</a:t>
            </a:r>
            <a:r>
              <a:rPr lang="vi-VN" altLang="en-US" sz="3600" b="1">
                <a:solidFill>
                  <a:prstClr val="black"/>
                </a:solidFill>
                <a:latin typeface="Times New Roman" panose="02020603050405020304" pitchFamily="18" charset="0"/>
                <a:cs typeface="Times New Roman" panose="02020603050405020304" pitchFamily="18" charset="0"/>
              </a:rPr>
              <a:t> 28</a:t>
            </a:r>
            <a:r>
              <a:rPr lang="en-US" altLang="en-US" sz="3600" b="1">
                <a:solidFill>
                  <a:prstClr val="black"/>
                </a:solidFill>
                <a:latin typeface="Times New Roman" panose="02020603050405020304" pitchFamily="18" charset="0"/>
                <a:cs typeface="Times New Roman" panose="02020603050405020304" pitchFamily="18" charset="0"/>
              </a:rPr>
              <a:t>:</a:t>
            </a:r>
            <a:r>
              <a:rPr lang="vi-VN" altLang="en-US" sz="3600" b="1">
                <a:solidFill>
                  <a:prstClr val="black"/>
                </a:solidFill>
                <a:latin typeface="Times New Roman" panose="02020603050405020304" pitchFamily="18" charset="0"/>
                <a:cs typeface="Times New Roman" panose="02020603050405020304" pitchFamily="18" charset="0"/>
              </a:rPr>
              <a:t> Ôn tập con người và sức khỏe</a:t>
            </a:r>
            <a:r>
              <a:rPr lang="en-US" altLang="en-US" sz="3600" b="1">
                <a:solidFill>
                  <a:prstClr val="black"/>
                </a:solidFill>
                <a:latin typeface="Times New Roman" panose="02020603050405020304" pitchFamily="18" charset="0"/>
                <a:cs typeface="Times New Roman" panose="02020603050405020304" pitchFamily="18" charset="0"/>
              </a:rPr>
              <a:t>(</a:t>
            </a:r>
            <a:r>
              <a:rPr lang="en-US" altLang="en-US" sz="3600" b="1" err="1">
                <a:solidFill>
                  <a:prstClr val="black"/>
                </a:solidFill>
                <a:latin typeface="Times New Roman" panose="02020603050405020304" pitchFamily="18" charset="0"/>
                <a:cs typeface="Times New Roman" panose="02020603050405020304" pitchFamily="18" charset="0"/>
              </a:rPr>
              <a:t>Tiết</a:t>
            </a:r>
            <a:r>
              <a:rPr lang="en-US" altLang="en-US" sz="3600" b="1">
                <a:solidFill>
                  <a:prstClr val="black"/>
                </a:solidFill>
                <a:latin typeface="Times New Roman" panose="02020603050405020304" pitchFamily="18" charset="0"/>
                <a:cs typeface="Times New Roman" panose="02020603050405020304" pitchFamily="18" charset="0"/>
              </a:rPr>
              <a:t> </a:t>
            </a:r>
            <a:r>
              <a:rPr lang="vi-VN" altLang="en-US" sz="3600" b="1">
                <a:solidFill>
                  <a:prstClr val="black"/>
                </a:solidFill>
                <a:latin typeface="Times New Roman" panose="02020603050405020304" pitchFamily="18" charset="0"/>
                <a:cs typeface="Times New Roman" panose="02020603050405020304" pitchFamily="18" charset="0"/>
              </a:rPr>
              <a:t>2</a:t>
            </a:r>
            <a:r>
              <a:rPr lang="en-US" altLang="en-US" sz="3600" b="1">
                <a:solidFill>
                  <a:prstClr val="black"/>
                </a:solidFill>
                <a:latin typeface="Times New Roman" panose="02020603050405020304" pitchFamily="18" charset="0"/>
                <a:cs typeface="Times New Roman" panose="02020603050405020304" pitchFamily="18" charset="0"/>
              </a:rPr>
              <a:t>)</a:t>
            </a:r>
            <a:endParaRPr lang="en-US" altLang="en-US" sz="3600" b="1" dirty="0">
              <a:solidFill>
                <a:prstClr val="black"/>
              </a:solidFill>
              <a:latin typeface="Times New Roman" panose="02020603050405020304" pitchFamily="18" charset="0"/>
              <a:cs typeface="Times New Roman" panose="02020603050405020304" pitchFamily="18" charset="0"/>
            </a:endParaRPr>
          </a:p>
        </p:txBody>
      </p:sp>
      <p:pic>
        <p:nvPicPr>
          <p:cNvPr id="9" name="Picture 2" descr="Kết quả hình ảnh cho hình động con bướm">
            <a:extLst>
              <a:ext uri="{FF2B5EF4-FFF2-40B4-BE49-F238E27FC236}">
                <a16:creationId xmlns:a16="http://schemas.microsoft.com/office/drawing/2014/main" id="{F754281D-D15C-B244-9762-7C27AF54A0B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315792">
            <a:off x="11159935" y="2674708"/>
            <a:ext cx="116205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Kết quả hình ảnh cho hình động con bướm">
            <a:extLst>
              <a:ext uri="{FF2B5EF4-FFF2-40B4-BE49-F238E27FC236}">
                <a16:creationId xmlns:a16="http://schemas.microsoft.com/office/drawing/2014/main" id="{FBF50010-B9A7-4DF3-1D67-9A0E7A5E932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81636">
            <a:off x="527214" y="84571"/>
            <a:ext cx="102301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01981" y="253961"/>
            <a:ext cx="5084748" cy="646331"/>
          </a:xfrm>
          <a:prstGeom prst="rect">
            <a:avLst/>
          </a:prstGeom>
          <a:noFill/>
        </p:spPr>
        <p:txBody>
          <a:bodyPr wrap="square" rtlCol="0">
            <a:spAutoFit/>
          </a:bodyPr>
          <a:lstStyle/>
          <a:p>
            <a:pPr algn="ctr"/>
            <a:r>
              <a:rPr lang="en-US" dirty="0">
                <a:solidFill>
                  <a:prstClr val="black"/>
                </a:solidFill>
                <a:latin typeface="Times New Roman" pitchFamily="18" charset="0"/>
                <a:cs typeface="Times New Roman" pitchFamily="18" charset="0"/>
              </a:rPr>
              <a:t>UBND QUẬN DƯƠNG KINH</a:t>
            </a:r>
            <a:br>
              <a:rPr lang="en-US" dirty="0">
                <a:solidFill>
                  <a:prstClr val="black"/>
                </a:solidFill>
                <a:latin typeface="Times New Roman" pitchFamily="18" charset="0"/>
                <a:cs typeface="Times New Roman" pitchFamily="18" charset="0"/>
              </a:rPr>
            </a:br>
            <a:r>
              <a:rPr lang="en-US" b="1" dirty="0">
                <a:solidFill>
                  <a:prstClr val="black"/>
                </a:solidFill>
                <a:latin typeface="Times New Roman" pitchFamily="18" charset="0"/>
                <a:cs typeface="Times New Roman" pitchFamily="18" charset="0"/>
              </a:rPr>
              <a:t>TRƯỜNG TIỂU HỌC ĐA PHÚC</a:t>
            </a:r>
            <a:endParaRPr lang="en-US" dirty="0">
              <a:solidFill>
                <a:prstClr val="black"/>
              </a:solidFill>
            </a:endParaRPr>
          </a:p>
        </p:txBody>
      </p:sp>
      <p:cxnSp>
        <p:nvCxnSpPr>
          <p:cNvPr id="4" name="Straight Connector 3"/>
          <p:cNvCxnSpPr/>
          <p:nvPr/>
        </p:nvCxnSpPr>
        <p:spPr>
          <a:xfrm>
            <a:off x="6112624" y="830896"/>
            <a:ext cx="13564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349950" y="4562240"/>
            <a:ext cx="6659811" cy="830997"/>
          </a:xfrm>
          <a:prstGeom prst="rect">
            <a:avLst/>
          </a:prstGeom>
          <a:noFill/>
        </p:spPr>
        <p:txBody>
          <a:bodyPr wrap="square" rtlCol="0">
            <a:spAutoFit/>
          </a:bodyPr>
          <a:lstStyle/>
          <a:p>
            <a:pPr algn="ctr"/>
            <a:r>
              <a:rPr lang="en-US" sz="2400" b="1" dirty="0">
                <a:solidFill>
                  <a:prstClr val="black"/>
                </a:solidFill>
                <a:latin typeface="Times New Roman" pitchFamily="18" charset="0"/>
                <a:cs typeface="Times New Roman" pitchFamily="18" charset="0"/>
              </a:rPr>
              <a:t>GV THỰC HIỆN</a:t>
            </a:r>
            <a:r>
              <a:rPr lang="en-US" sz="2400" b="1">
                <a:solidFill>
                  <a:prstClr val="black"/>
                </a:solidFill>
                <a:latin typeface="Times New Roman" pitchFamily="18" charset="0"/>
                <a:cs typeface="Times New Roman" pitchFamily="18" charset="0"/>
              </a:rPr>
              <a:t>: </a:t>
            </a:r>
            <a:r>
              <a:rPr lang="en-US" sz="2400" b="1">
                <a:latin typeface="Times New Roman" pitchFamily="18" charset="0"/>
                <a:cs typeface="Times New Roman" pitchFamily="18" charset="0"/>
              </a:rPr>
              <a:t>PHẠM THỊ THU HƯƠNG</a:t>
            </a:r>
            <a:endParaRPr lang="en-US" sz="2400" b="1" dirty="0">
              <a:solidFill>
                <a:prstClr val="black"/>
              </a:solidFill>
              <a:latin typeface="Times New Roman" pitchFamily="18" charset="0"/>
              <a:cs typeface="Times New Roman" pitchFamily="18" charset="0"/>
            </a:endParaRPr>
          </a:p>
          <a:p>
            <a:pPr algn="ctr"/>
            <a:r>
              <a:rPr lang="en-US" sz="2400" b="1" dirty="0" err="1">
                <a:solidFill>
                  <a:prstClr val="black"/>
                </a:solidFill>
                <a:latin typeface="Times New Roman" pitchFamily="18" charset="0"/>
                <a:cs typeface="Times New Roman" pitchFamily="18" charset="0"/>
              </a:rPr>
              <a:t>Năm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học</a:t>
            </a:r>
            <a:r>
              <a:rPr lang="en-US" sz="2400" b="1">
                <a:solidFill>
                  <a:prstClr val="black"/>
                </a:solidFill>
                <a:latin typeface="Times New Roman" pitchFamily="18" charset="0"/>
                <a:cs typeface="Times New Roman" pitchFamily="18" charset="0"/>
              </a:rPr>
              <a:t>: 202</a:t>
            </a:r>
            <a:r>
              <a:rPr lang="vi-VN" sz="2400" b="1">
                <a:solidFill>
                  <a:prstClr val="black"/>
                </a:solidFill>
                <a:latin typeface="Times New Roman" pitchFamily="18" charset="0"/>
                <a:cs typeface="Times New Roman" pitchFamily="18" charset="0"/>
              </a:rPr>
              <a:t>5</a:t>
            </a:r>
            <a:r>
              <a:rPr lang="en-US" sz="2400" b="1">
                <a:solidFill>
                  <a:prstClr val="black"/>
                </a:solidFill>
                <a:latin typeface="Times New Roman" pitchFamily="18" charset="0"/>
                <a:cs typeface="Times New Roman" pitchFamily="18" charset="0"/>
              </a:rPr>
              <a:t> - 202</a:t>
            </a:r>
            <a:r>
              <a:rPr lang="vi-VN" sz="2400" b="1">
                <a:solidFill>
                  <a:prstClr val="black"/>
                </a:solidFill>
                <a:latin typeface="Times New Roman" pitchFamily="18" charset="0"/>
                <a:cs typeface="Times New Roman" pitchFamily="18" charset="0"/>
              </a:rPr>
              <a:t>6</a:t>
            </a:r>
            <a:endParaRPr lang="en-US" sz="2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06511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b="18919"/>
          <a:stretch>
            <a:fillRect/>
          </a:stretch>
        </p:blipFill>
        <p:spPr>
          <a:xfrm>
            <a:off x="0" y="0"/>
            <a:ext cx="12192000" cy="6858000"/>
          </a:xfrm>
          <a:prstGeom prst="rect">
            <a:avLst/>
          </a:prstGeom>
        </p:spPr>
      </p:pic>
      <p:grpSp>
        <p:nvGrpSpPr>
          <p:cNvPr id="15" name="Group 14"/>
          <p:cNvGrpSpPr/>
          <p:nvPr/>
        </p:nvGrpSpPr>
        <p:grpSpPr>
          <a:xfrm>
            <a:off x="-22578" y="-683711"/>
            <a:ext cx="12214578" cy="1585964"/>
            <a:chOff x="-22578" y="-490942"/>
            <a:chExt cx="12237156" cy="1585964"/>
          </a:xfrm>
        </p:grpSpPr>
        <p:pic>
          <p:nvPicPr>
            <p:cNvPr id="13" name="Picture 12"/>
            <p:cNvPicPr>
              <a:picLocks noChangeAspect="1"/>
            </p:cNvPicPr>
            <p:nvPr/>
          </p:nvPicPr>
          <p:blipFill>
            <a:blip r:embed="rId4"/>
            <a:stretch>
              <a:fillRect/>
            </a:stretch>
          </p:blipFill>
          <p:spPr>
            <a:xfrm>
              <a:off x="-22578" y="-490942"/>
              <a:ext cx="8861778" cy="1585964"/>
            </a:xfrm>
            <a:prstGeom prst="rect">
              <a:avLst/>
            </a:prstGeom>
          </p:spPr>
        </p:pic>
        <p:pic>
          <p:nvPicPr>
            <p:cNvPr id="14" name="Picture 13"/>
            <p:cNvPicPr>
              <a:picLocks noChangeAspect="1"/>
            </p:cNvPicPr>
            <p:nvPr/>
          </p:nvPicPr>
          <p:blipFill rotWithShape="1">
            <a:blip r:embed="rId4"/>
            <a:srcRect l="7484" r="53911"/>
            <a:stretch>
              <a:fillRect/>
            </a:stretch>
          </p:blipFill>
          <p:spPr>
            <a:xfrm>
              <a:off x="8793480" y="-490942"/>
              <a:ext cx="3421098" cy="1585964"/>
            </a:xfrm>
            <a:prstGeom prst="rect">
              <a:avLst/>
            </a:prstGeom>
          </p:spPr>
        </p:pic>
      </p:grpSp>
      <p:sp>
        <p:nvSpPr>
          <p:cNvPr id="26" name="矩形: 圆角 7">
            <a:extLst>
              <a:ext uri="{FF2B5EF4-FFF2-40B4-BE49-F238E27FC236}">
                <a16:creationId xmlns:a16="http://schemas.microsoft.com/office/drawing/2014/main" id="{2882E361-B9F3-4CFD-B81A-0711937535EF}"/>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UTM Avo" panose="02040603050506020204" pitchFamily="18" charset="0"/>
              <a:ea typeface="杨任东竹石体-Medium" panose="02000000000000000000" pitchFamily="2" charset="-122"/>
              <a:cs typeface="+mn-cs"/>
            </a:endParaRPr>
          </a:p>
        </p:txBody>
      </p:sp>
      <p:sp>
        <p:nvSpPr>
          <p:cNvPr id="27" name="TextBox 26">
            <a:extLst>
              <a:ext uri="{FF2B5EF4-FFF2-40B4-BE49-F238E27FC236}">
                <a16:creationId xmlns:a16="http://schemas.microsoft.com/office/drawing/2014/main" id="{11E454CD-9C71-4ECA-A1D8-833F9EC38280}"/>
              </a:ext>
            </a:extLst>
          </p:cNvPr>
          <p:cNvSpPr txBox="1"/>
          <p:nvPr/>
        </p:nvSpPr>
        <p:spPr>
          <a:xfrm>
            <a:off x="2294313" y="379955"/>
            <a:ext cx="9525000" cy="646331"/>
          </a:xfrm>
          <a:prstGeom prst="rect">
            <a:avLst/>
          </a:prstGeom>
          <a:noFill/>
        </p:spPr>
        <p:txBody>
          <a:bodyPr wrap="square" rtlCol="0">
            <a:spAutoFit/>
          </a:bodyPr>
          <a:lstStyle/>
          <a:p>
            <a:pPr lvl="0">
              <a:defRPr/>
            </a:pPr>
            <a:r>
              <a:rPr lang="vi-VN" sz="3600" b="1" dirty="0">
                <a:solidFill>
                  <a:srgbClr val="092D6C">
                    <a:lumMod val="50000"/>
                  </a:srgbClr>
                </a:solidFill>
                <a:latin typeface="Calibri" panose="020F0502020204030204" pitchFamily="34" charset="0"/>
                <a:cs typeface="Calibri" panose="020F0502020204030204" pitchFamily="34" charset="0"/>
              </a:rPr>
              <a:t>Em sẽ khuyên bạn như thế nào</a:t>
            </a:r>
            <a:r>
              <a:rPr lang="en-US" sz="3600" b="1" dirty="0">
                <a:solidFill>
                  <a:srgbClr val="092D6C">
                    <a:lumMod val="50000"/>
                  </a:srgbClr>
                </a:solidFill>
                <a:latin typeface="Calibri" panose="020F0502020204030204" pitchFamily="34" charset="0"/>
                <a:cs typeface="Calibri" panose="020F0502020204030204" pitchFamily="34" charset="0"/>
              </a:rPr>
              <a:t> </a:t>
            </a:r>
            <a:r>
              <a:rPr lang="en-US" sz="3600" b="1" dirty="0" err="1">
                <a:solidFill>
                  <a:srgbClr val="092D6C">
                    <a:lumMod val="50000"/>
                  </a:srgbClr>
                </a:solidFill>
                <a:latin typeface="Calibri" panose="020F0502020204030204" pitchFamily="34" charset="0"/>
                <a:cs typeface="Calibri" panose="020F0502020204030204" pitchFamily="34" charset="0"/>
              </a:rPr>
              <a:t>nếu</a:t>
            </a:r>
            <a:r>
              <a:rPr lang="en-US" sz="3600" b="1" dirty="0">
                <a:solidFill>
                  <a:srgbClr val="092D6C">
                    <a:lumMod val="50000"/>
                  </a:srgbClr>
                </a:solidFill>
                <a:latin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srgbClr val="092D6C">
                  <a:lumMod val="50000"/>
                </a:srgbClr>
              </a:solidFill>
              <a:effectLst/>
              <a:uLnTx/>
              <a:uFillTx/>
              <a:latin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id="{1313EA6B-4D97-4EB1-8142-9467891228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417" y="221282"/>
            <a:ext cx="993667" cy="993667"/>
          </a:xfrm>
          <a:prstGeom prst="rect">
            <a:avLst/>
          </a:prstGeom>
        </p:spPr>
      </p:pic>
      <p:grpSp>
        <p:nvGrpSpPr>
          <p:cNvPr id="48" name="Group 47">
            <a:extLst>
              <a:ext uri="{FF2B5EF4-FFF2-40B4-BE49-F238E27FC236}">
                <a16:creationId xmlns:a16="http://schemas.microsoft.com/office/drawing/2014/main" id="{5E330D45-1816-433F-8ECA-F62D25D3352C}"/>
              </a:ext>
            </a:extLst>
          </p:cNvPr>
          <p:cNvGrpSpPr/>
          <p:nvPr/>
        </p:nvGrpSpPr>
        <p:grpSpPr>
          <a:xfrm>
            <a:off x="4992943" y="8356600"/>
            <a:ext cx="1066800" cy="457200"/>
            <a:chOff x="6162612" y="430418"/>
            <a:chExt cx="2513588" cy="831104"/>
          </a:xfrm>
        </p:grpSpPr>
        <p:sp>
          <p:nvSpPr>
            <p:cNvPr id="49" name="Rectangle: Rounded Corners 48">
              <a:extLst>
                <a:ext uri="{FF2B5EF4-FFF2-40B4-BE49-F238E27FC236}">
                  <a16:creationId xmlns:a16="http://schemas.microsoft.com/office/drawing/2014/main" id="{51E5598E-54E7-4756-88AA-572E347601AB}"/>
                </a:ext>
              </a:extLst>
            </p:cNvPr>
            <p:cNvSpPr/>
            <p:nvPr/>
          </p:nvSpPr>
          <p:spPr>
            <a:xfrm>
              <a:off x="6162612" y="430418"/>
              <a:ext cx="2513588" cy="830997"/>
            </a:xfrm>
            <a:prstGeom prst="roundRect">
              <a:avLst/>
            </a:prstGeom>
            <a:solidFill>
              <a:srgbClr val="AFFFFF"/>
            </a:solidFill>
            <a:ln w="28575">
              <a:solidFill>
                <a:srgbClr val="5F88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0" name="TextBox 49">
              <a:extLst>
                <a:ext uri="{FF2B5EF4-FFF2-40B4-BE49-F238E27FC236}">
                  <a16:creationId xmlns:a16="http://schemas.microsoft.com/office/drawing/2014/main" id="{61B4846B-8DBC-42E7-9DC2-450ECA80FBC2}"/>
                </a:ext>
              </a:extLst>
            </p:cNvPr>
            <p:cNvSpPr txBox="1"/>
            <p:nvPr/>
          </p:nvSpPr>
          <p:spPr>
            <a:xfrm>
              <a:off x="6184755" y="430525"/>
              <a:ext cx="24693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DF0155"/>
                  </a:solidFill>
                  <a:effectLst/>
                  <a:uLnTx/>
                  <a:uFillTx/>
                  <a:latin typeface="Calibri" panose="020F0502020204030204" pitchFamily="34" charset="0"/>
                  <a:ea typeface="+mn-ea"/>
                  <a:cs typeface="Calibri" panose="020F0502020204030204" pitchFamily="34" charset="0"/>
                </a:rPr>
                <a:t>H</a:t>
              </a:r>
              <a:endParaRPr kumimoji="0" lang="en-US" sz="4800" b="1" i="0" u="none" strike="noStrike" kern="1200" cap="none" spc="0" normalizeH="0" baseline="0" noProof="0" dirty="0">
                <a:ln>
                  <a:noFill/>
                </a:ln>
                <a:solidFill>
                  <a:srgbClr val="DF0155"/>
                </a:solidFill>
                <a:effectLst/>
                <a:uLnTx/>
                <a:uFillTx/>
                <a:latin typeface="Calibri" panose="020F0502020204030204" pitchFamily="34" charset="0"/>
                <a:ea typeface="+mn-ea"/>
                <a:cs typeface="Calibri" panose="020F0502020204030204" pitchFamily="34" charset="0"/>
              </a:endParaRPr>
            </a:p>
          </p:txBody>
        </p:sp>
      </p:grpSp>
      <p:sp>
        <p:nvSpPr>
          <p:cNvPr id="2" name="Rectangle: Rounded Corners 1">
            <a:extLst>
              <a:ext uri="{FF2B5EF4-FFF2-40B4-BE49-F238E27FC236}">
                <a16:creationId xmlns:a16="http://schemas.microsoft.com/office/drawing/2014/main" id="{A4083412-F931-0AE1-0E5C-451A93EBE192}"/>
              </a:ext>
            </a:extLst>
          </p:cNvPr>
          <p:cNvSpPr/>
          <p:nvPr/>
        </p:nvSpPr>
        <p:spPr>
          <a:xfrm>
            <a:off x="1366684" y="1383809"/>
            <a:ext cx="9173497" cy="4396308"/>
          </a:xfrm>
          <a:prstGeom prst="round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lnSpc>
                <a:spcPct val="133000"/>
              </a:lnSpc>
              <a:buFont typeface="Arial" panose="020B0604020202020204" pitchFamily="34" charset="0"/>
              <a:buChar char="•"/>
              <a:defRPr/>
            </a:pPr>
            <a:r>
              <a:rPr lang="vi-VN" sz="4000" b="1" dirty="0">
                <a:solidFill>
                  <a:srgbClr val="FF0000"/>
                </a:solidFill>
                <a:latin typeface="Calibri" panose="020F0502020204030204" pitchFamily="34" charset="0"/>
                <a:cs typeface="Calibri" panose="020F0502020204030204" pitchFamily="34" charset="0"/>
              </a:rPr>
              <a:t>Bạn thường xuyên không ăn rau, thích ăn đồ chiên, rán.</a:t>
            </a:r>
          </a:p>
          <a:p>
            <a:pPr marL="571500" lvl="0" indent="-571500" algn="just">
              <a:lnSpc>
                <a:spcPct val="133000"/>
              </a:lnSpc>
              <a:buFont typeface="Arial" panose="020B0604020202020204" pitchFamily="34" charset="0"/>
              <a:buChar char="•"/>
              <a:defRPr/>
            </a:pPr>
            <a:r>
              <a:rPr lang="vi-VN" sz="4000" b="1" dirty="0">
                <a:solidFill>
                  <a:srgbClr val="FF0000"/>
                </a:solidFill>
                <a:latin typeface="Calibri" panose="020F0502020204030204" pitchFamily="34" charset="0"/>
                <a:cs typeface="Calibri" panose="020F0502020204030204" pitchFamily="34" charset="0"/>
              </a:rPr>
              <a:t>Bạn không thường xuyên uống nước.</a:t>
            </a:r>
          </a:p>
          <a:p>
            <a:pPr marL="571500" lvl="0" indent="-571500" algn="just">
              <a:lnSpc>
                <a:spcPct val="133000"/>
              </a:lnSpc>
              <a:buFont typeface="Arial" panose="020B0604020202020204" pitchFamily="34" charset="0"/>
              <a:buChar char="•"/>
              <a:defRPr/>
            </a:pPr>
            <a:r>
              <a:rPr lang="vi-VN" sz="4000" b="1" dirty="0">
                <a:solidFill>
                  <a:srgbClr val="FF0000"/>
                </a:solidFill>
                <a:latin typeface="Calibri" panose="020F0502020204030204" pitchFamily="34" charset="0"/>
                <a:cs typeface="Calibri" panose="020F0502020204030204" pitchFamily="34" charset="0"/>
              </a:rPr>
              <a:t>Bạn hay ăn quà bán vỉa hè.</a:t>
            </a:r>
          </a:p>
          <a:p>
            <a:pPr marL="571500" lvl="0" indent="-571500" algn="just">
              <a:lnSpc>
                <a:spcPct val="133000"/>
              </a:lnSpc>
              <a:buFont typeface="Arial" panose="020B0604020202020204" pitchFamily="34" charset="0"/>
              <a:buChar char="•"/>
              <a:defRPr/>
            </a:pPr>
            <a:r>
              <a:rPr lang="vi-VN" sz="4000" b="1" dirty="0">
                <a:solidFill>
                  <a:srgbClr val="FF0000"/>
                </a:solidFill>
                <a:latin typeface="Calibri" panose="020F0502020204030204" pitchFamily="34" charset="0"/>
                <a:cs typeface="Calibri" panose="020F0502020204030204" pitchFamily="34" charset="0"/>
              </a:rPr>
              <a:t>Bạn r</a:t>
            </a:r>
            <a:r>
              <a:rPr lang="en-US" sz="4000" b="1" dirty="0">
                <a:solidFill>
                  <a:srgbClr val="FF0000"/>
                </a:solidFill>
                <a:latin typeface="Calibri" panose="020F0502020204030204" pitchFamily="34" charset="0"/>
                <a:cs typeface="Calibri" panose="020F0502020204030204" pitchFamily="34" charset="0"/>
              </a:rPr>
              <a:t>ủ</a:t>
            </a:r>
            <a:r>
              <a:rPr lang="vi-VN" sz="4000" b="1" dirty="0">
                <a:solidFill>
                  <a:srgbClr val="FF0000"/>
                </a:solidFill>
                <a:latin typeface="Calibri" panose="020F0502020204030204" pitchFamily="34" charset="0"/>
                <a:cs typeface="Calibri" panose="020F0502020204030204" pitchFamily="34" charset="0"/>
              </a:rPr>
              <a:t> đi bơi ở ao hồ, sông suối.</a:t>
            </a:r>
          </a:p>
        </p:txBody>
      </p:sp>
    </p:spTree>
    <p:extLst>
      <p:ext uri="{BB962C8B-B14F-4D97-AF65-F5344CB8AC3E}">
        <p14:creationId xmlns:p14="http://schemas.microsoft.com/office/powerpoint/2010/main" val="283665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7"/>
                                        </p:tgtEl>
                                        <p:attrNameLst>
                                          <p:attrName>style.color</p:attrName>
                                        </p:attrNameLst>
                                      </p:cBhvr>
                                      <p:to>
                                        <p:clrVal>
                                          <a:srgbClr val="00B050"/>
                                        </p:clrVal>
                                      </p:to>
                                    </p:set>
                                    <p:set>
                                      <p:cBhvr>
                                        <p:cTn id="7" dur="500" fill="hold"/>
                                        <p:tgtEl>
                                          <p:spTgt spid="27"/>
                                        </p:tgtEl>
                                        <p:attrNameLst>
                                          <p:attrName>fillcolor</p:attrName>
                                        </p:attrNameLst>
                                      </p:cBhvr>
                                      <p:to>
                                        <p:clrVal>
                                          <a:srgbClr val="00B050"/>
                                        </p:clrVal>
                                      </p:to>
                                    </p:set>
                                    <p:set>
                                      <p:cBhvr>
                                        <p:cTn id="8" dur="500" fill="hold"/>
                                        <p:tgtEl>
                                          <p:spTgt spid="27"/>
                                        </p:tgtEl>
                                        <p:attrNameLst>
                                          <p:attrName>fill.type</p:attrName>
                                        </p:attrNameLst>
                                      </p:cBhvr>
                                      <p:to>
                                        <p:strVal val="solid"/>
                                      </p:to>
                                    </p:set>
                                  </p:childTnLst>
                                </p:cTn>
                              </p:par>
                              <p:par>
                                <p:cTn id="9" presetID="16" presetClass="entr" presetSubtype="37"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barn(outVertical)">
                                      <p:cBhvr>
                                        <p:cTn id="11" dur="500"/>
                                        <p:tgtEl>
                                          <p:spTgt spid="48"/>
                                        </p:tgtEl>
                                      </p:cBhvr>
                                    </p:animEffect>
                                  </p:childTnLst>
                                  <p:subTnLst>
                                    <p:audio>
                                      <p:cMediaNode>
                                        <p:cTn display="0" masterRel="sameClick">
                                          <p:stCondLst>
                                            <p:cond evt="begin" delay="0">
                                              <p:tn val="9"/>
                                            </p:cond>
                                          </p:stCondLst>
                                          <p:endCondLst>
                                            <p:cond evt="onStopAudio" delay="0">
                                              <p:tgtEl>
                                                <p:sldTgt/>
                                              </p:tgtEl>
                                            </p:cond>
                                          </p:endCondLst>
                                        </p:cTn>
                                        <p:tgtEl>
                                          <p:sndTgt r:embed="rId2" name="Trò-chơi-ting.wav"/>
                                        </p:tgtEl>
                                      </p:cMediaNode>
                                    </p:audio>
                                  </p:sub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18446775-8786-47D0-A975-48598E9B3074}"/>
              </a:ext>
            </a:extLst>
          </p:cNvPr>
          <p:cNvPicPr>
            <a:picLocks noChangeAspect="1"/>
          </p:cNvPicPr>
          <p:nvPr/>
        </p:nvPicPr>
        <p:blipFill rotWithShape="1">
          <a:blip r:embed="rId3"/>
          <a:srcRect b="18919"/>
          <a:stretch>
            <a:fillRect/>
          </a:stretch>
        </p:blipFill>
        <p:spPr>
          <a:xfrm>
            <a:off x="0" y="0"/>
            <a:ext cx="12192000" cy="6858000"/>
          </a:xfrm>
          <a:prstGeom prst="rect">
            <a:avLst/>
          </a:prstGeom>
        </p:spPr>
      </p:pic>
      <p:grpSp>
        <p:nvGrpSpPr>
          <p:cNvPr id="42" name="Group 41">
            <a:extLst>
              <a:ext uri="{FF2B5EF4-FFF2-40B4-BE49-F238E27FC236}">
                <a16:creationId xmlns:a16="http://schemas.microsoft.com/office/drawing/2014/main" id="{DD03E886-FEB3-4123-99F8-DE2F28FD46F7}"/>
              </a:ext>
            </a:extLst>
          </p:cNvPr>
          <p:cNvGrpSpPr/>
          <p:nvPr/>
        </p:nvGrpSpPr>
        <p:grpSpPr>
          <a:xfrm>
            <a:off x="-22578" y="-683711"/>
            <a:ext cx="12214578" cy="1585964"/>
            <a:chOff x="-22578" y="-490942"/>
            <a:chExt cx="12237156" cy="1585964"/>
          </a:xfrm>
        </p:grpSpPr>
        <p:pic>
          <p:nvPicPr>
            <p:cNvPr id="43" name="Picture 42">
              <a:extLst>
                <a:ext uri="{FF2B5EF4-FFF2-40B4-BE49-F238E27FC236}">
                  <a16:creationId xmlns:a16="http://schemas.microsoft.com/office/drawing/2014/main" id="{6FC0650A-51BE-4631-AB56-982D95EE93FE}"/>
                </a:ext>
              </a:extLst>
            </p:cNvPr>
            <p:cNvPicPr>
              <a:picLocks noChangeAspect="1"/>
            </p:cNvPicPr>
            <p:nvPr/>
          </p:nvPicPr>
          <p:blipFill>
            <a:blip r:embed="rId4"/>
            <a:stretch>
              <a:fillRect/>
            </a:stretch>
          </p:blipFill>
          <p:spPr>
            <a:xfrm>
              <a:off x="-22578" y="-490942"/>
              <a:ext cx="8861778" cy="1585964"/>
            </a:xfrm>
            <a:prstGeom prst="rect">
              <a:avLst/>
            </a:prstGeom>
          </p:spPr>
        </p:pic>
        <p:pic>
          <p:nvPicPr>
            <p:cNvPr id="44" name="Picture 43">
              <a:extLst>
                <a:ext uri="{FF2B5EF4-FFF2-40B4-BE49-F238E27FC236}">
                  <a16:creationId xmlns:a16="http://schemas.microsoft.com/office/drawing/2014/main" id="{8C591427-6C90-4460-9D84-ECE6DA89EAE1}"/>
                </a:ext>
              </a:extLst>
            </p:cNvPr>
            <p:cNvPicPr>
              <a:picLocks noChangeAspect="1"/>
            </p:cNvPicPr>
            <p:nvPr/>
          </p:nvPicPr>
          <p:blipFill rotWithShape="1">
            <a:blip r:embed="rId4"/>
            <a:srcRect l="7484" r="53911"/>
            <a:stretch>
              <a:fillRect/>
            </a:stretch>
          </p:blipFill>
          <p:spPr>
            <a:xfrm>
              <a:off x="8793480" y="-490942"/>
              <a:ext cx="3421098" cy="1585964"/>
            </a:xfrm>
            <a:prstGeom prst="rect">
              <a:avLst/>
            </a:prstGeom>
          </p:spPr>
        </p:pic>
      </p:grpSp>
      <p:sp>
        <p:nvSpPr>
          <p:cNvPr id="22" name="矩形: 圆角 7">
            <a:extLst>
              <a:ext uri="{FF2B5EF4-FFF2-40B4-BE49-F238E27FC236}">
                <a16:creationId xmlns:a16="http://schemas.microsoft.com/office/drawing/2014/main" id="{84A93AF5-1E2D-4B59-B4A7-57F89BA269D0}"/>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grpSp>
        <p:nvGrpSpPr>
          <p:cNvPr id="33" name="Group 32">
            <a:extLst>
              <a:ext uri="{FF2B5EF4-FFF2-40B4-BE49-F238E27FC236}">
                <a16:creationId xmlns:a16="http://schemas.microsoft.com/office/drawing/2014/main" id="{5624D579-CA66-483C-8741-73F7814FD409}"/>
              </a:ext>
            </a:extLst>
          </p:cNvPr>
          <p:cNvGrpSpPr/>
          <p:nvPr/>
        </p:nvGrpSpPr>
        <p:grpSpPr>
          <a:xfrm>
            <a:off x="4992943" y="8356600"/>
            <a:ext cx="1066800" cy="457200"/>
            <a:chOff x="6162612" y="430418"/>
            <a:chExt cx="2513588" cy="831104"/>
          </a:xfrm>
        </p:grpSpPr>
        <p:sp>
          <p:nvSpPr>
            <p:cNvPr id="34" name="Rectangle: Rounded Corners 33">
              <a:extLst>
                <a:ext uri="{FF2B5EF4-FFF2-40B4-BE49-F238E27FC236}">
                  <a16:creationId xmlns:a16="http://schemas.microsoft.com/office/drawing/2014/main" id="{7B83023E-E8D3-4A2F-AB9B-20EBE0C592FB}"/>
                </a:ext>
              </a:extLst>
            </p:cNvPr>
            <p:cNvSpPr/>
            <p:nvPr/>
          </p:nvSpPr>
          <p:spPr>
            <a:xfrm>
              <a:off x="6162612" y="430418"/>
              <a:ext cx="2513588" cy="830997"/>
            </a:xfrm>
            <a:prstGeom prst="roundRect">
              <a:avLst/>
            </a:prstGeom>
            <a:solidFill>
              <a:srgbClr val="AFFFFF"/>
            </a:solidFill>
            <a:ln w="28575">
              <a:solidFill>
                <a:srgbClr val="5F88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85F59E99-6E29-4911-8B39-1FDCB02EB4E5}"/>
                </a:ext>
              </a:extLst>
            </p:cNvPr>
            <p:cNvSpPr txBox="1"/>
            <p:nvPr/>
          </p:nvSpPr>
          <p:spPr>
            <a:xfrm>
              <a:off x="6184755" y="430525"/>
              <a:ext cx="24693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DF0155"/>
                  </a:solidFill>
                  <a:effectLst/>
                  <a:uLnTx/>
                  <a:uFillTx/>
                  <a:latin typeface="Calibri" panose="020F0502020204030204" pitchFamily="34" charset="0"/>
                  <a:ea typeface="+mn-ea"/>
                  <a:cs typeface="Calibri" panose="020F0502020204030204" pitchFamily="34" charset="0"/>
                </a:rPr>
                <a:t>H</a:t>
              </a:r>
              <a:endParaRPr kumimoji="0" lang="en-US" sz="4800" b="1" i="0" u="none" strike="noStrike" kern="1200" cap="none" spc="0" normalizeH="0" baseline="0" noProof="0" dirty="0">
                <a:ln>
                  <a:noFill/>
                </a:ln>
                <a:solidFill>
                  <a:srgbClr val="DF0155"/>
                </a:solidFill>
                <a:effectLst/>
                <a:uLnTx/>
                <a:uFillTx/>
                <a:latin typeface="Calibri" panose="020F0502020204030204" pitchFamily="34" charset="0"/>
                <a:ea typeface="+mn-ea"/>
                <a:cs typeface="Calibri" panose="020F0502020204030204" pitchFamily="34" charset="0"/>
              </a:endParaRPr>
            </a:p>
          </p:txBody>
        </p:sp>
      </p:grpSp>
      <p:pic>
        <p:nvPicPr>
          <p:cNvPr id="3" name="Picture 318">
            <a:extLst>
              <a:ext uri="{FF2B5EF4-FFF2-40B4-BE49-F238E27FC236}">
                <a16:creationId xmlns:a16="http://schemas.microsoft.com/office/drawing/2014/main" id="{5238D7B8-E004-2948-14EE-D14397D79291}"/>
              </a:ext>
            </a:extLst>
          </p:cNvPr>
          <p:cNvPicPr>
            <a:picLocks noChangeAspect="1"/>
          </p:cNvPicPr>
          <p:nvPr/>
        </p:nvPicPr>
        <p:blipFill>
          <a:blip r:embed="rId5"/>
          <a:stretch>
            <a:fillRect/>
          </a:stretch>
        </p:blipFill>
        <p:spPr>
          <a:xfrm flipH="1">
            <a:off x="127164" y="3577414"/>
            <a:ext cx="6004393" cy="2728136"/>
          </a:xfrm>
          <a:prstGeom prst="rect">
            <a:avLst/>
          </a:prstGeom>
        </p:spPr>
      </p:pic>
      <p:sp>
        <p:nvSpPr>
          <p:cNvPr id="4" name="Hình chữ nhật: Góc Tròn 29">
            <a:extLst>
              <a:ext uri="{FF2B5EF4-FFF2-40B4-BE49-F238E27FC236}">
                <a16:creationId xmlns:a16="http://schemas.microsoft.com/office/drawing/2014/main" id="{14A029C7-C81B-A186-9F2F-7FA5AF0C8291}"/>
              </a:ext>
            </a:extLst>
          </p:cNvPr>
          <p:cNvSpPr/>
          <p:nvPr/>
        </p:nvSpPr>
        <p:spPr>
          <a:xfrm>
            <a:off x="1492440" y="1000125"/>
            <a:ext cx="9212237" cy="2220604"/>
          </a:xfrm>
          <a:prstGeom prst="roundRect">
            <a:avLst/>
          </a:prstGeom>
          <a:solidFill>
            <a:schemeClr val="accent4">
              <a:lumMod val="40000"/>
              <a:lumOff val="60000"/>
            </a:schemeClr>
          </a:solidFill>
          <a:ln w="28575">
            <a:solidFill>
              <a:srgbClr val="FF506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M</a:t>
            </a:r>
            <a:r>
              <a:rPr lang="vi-VN" sz="2800" b="1" dirty="0">
                <a:solidFill>
                  <a:srgbClr val="002060"/>
                </a:solidFill>
                <a:latin typeface="Cambria" panose="02040503050406030204" pitchFamily="18" charset="0"/>
                <a:ea typeface="Cambria" panose="02040503050406030204" pitchFamily="18" charset="0"/>
              </a:rPr>
              <a:t>ỗi nhóm dựa vào kiến thức về vai trò các chất dinh dưỡng, phòng bệnh liên quan đến dinh dưỡng, vệ sinh an toàn thực phẩm và phòng tránh đuối nước đưa ra lời khuyên cho mỗi tình huống.</a:t>
            </a:r>
            <a:endParaRPr lang="en-US" sz="2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56659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outVertical)">
                                      <p:cBhvr>
                                        <p:cTn id="7" dur="5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18374A-EE88-50A1-B5CB-E4894DFB8AF5}"/>
              </a:ext>
            </a:extLst>
          </p:cNvPr>
          <p:cNvPicPr>
            <a:picLocks noChangeAspect="1"/>
          </p:cNvPicPr>
          <p:nvPr/>
        </p:nvPicPr>
        <p:blipFill>
          <a:blip r:embed="rId2"/>
          <a:stretch>
            <a:fillRect/>
          </a:stretch>
        </p:blipFill>
        <p:spPr>
          <a:xfrm>
            <a:off x="1105992" y="1709779"/>
            <a:ext cx="9980017" cy="3438442"/>
          </a:xfrm>
          <a:prstGeom prst="rect">
            <a:avLst/>
          </a:prstGeom>
        </p:spPr>
      </p:pic>
    </p:spTree>
    <p:extLst>
      <p:ext uri="{BB962C8B-B14F-4D97-AF65-F5344CB8AC3E}">
        <p14:creationId xmlns:p14="http://schemas.microsoft.com/office/powerpoint/2010/main" val="2831844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4C7F64AD-CE5A-25C9-B2E2-78518CC6A879}"/>
              </a:ext>
            </a:extLst>
          </p:cNvPr>
          <p:cNvPicPr>
            <a:picLocks noChangeAspect="1"/>
          </p:cNvPicPr>
          <p:nvPr/>
        </p:nvPicPr>
        <p:blipFill>
          <a:blip r:embed="rId4"/>
          <a:stretch>
            <a:fillRect/>
          </a:stretch>
        </p:blipFill>
        <p:spPr>
          <a:xfrm>
            <a:off x="3546531" y="4422347"/>
            <a:ext cx="1472311" cy="1464856"/>
          </a:xfrm>
          <a:prstGeom prst="rect">
            <a:avLst/>
          </a:prstGeom>
        </p:spPr>
      </p:pic>
      <p:pic>
        <p:nvPicPr>
          <p:cNvPr id="76" name="Picture 75">
            <a:extLst>
              <a:ext uri="{FF2B5EF4-FFF2-40B4-BE49-F238E27FC236}">
                <a16:creationId xmlns:a16="http://schemas.microsoft.com/office/drawing/2014/main" id="{BE9D7A60-9B41-9643-11ED-3F4081DE58E9}"/>
              </a:ext>
            </a:extLst>
          </p:cNvPr>
          <p:cNvPicPr>
            <a:picLocks noChangeAspect="1"/>
          </p:cNvPicPr>
          <p:nvPr/>
        </p:nvPicPr>
        <p:blipFill>
          <a:blip r:embed="rId5"/>
          <a:stretch>
            <a:fillRect/>
          </a:stretch>
        </p:blipFill>
        <p:spPr>
          <a:xfrm>
            <a:off x="9664217" y="1677006"/>
            <a:ext cx="1470482" cy="1623657"/>
          </a:xfrm>
          <a:prstGeom prst="rect">
            <a:avLst/>
          </a:prstGeom>
        </p:spPr>
      </p:pic>
      <p:pic>
        <p:nvPicPr>
          <p:cNvPr id="74" name="Picture 73">
            <a:extLst>
              <a:ext uri="{FF2B5EF4-FFF2-40B4-BE49-F238E27FC236}">
                <a16:creationId xmlns:a16="http://schemas.microsoft.com/office/drawing/2014/main" id="{E5A246F9-1247-2B54-F5D8-02221D693F29}"/>
              </a:ext>
            </a:extLst>
          </p:cNvPr>
          <p:cNvPicPr>
            <a:picLocks noChangeAspect="1"/>
          </p:cNvPicPr>
          <p:nvPr/>
        </p:nvPicPr>
        <p:blipFill>
          <a:blip r:embed="rId6"/>
          <a:stretch>
            <a:fillRect/>
          </a:stretch>
        </p:blipFill>
        <p:spPr>
          <a:xfrm>
            <a:off x="5332864" y="1927820"/>
            <a:ext cx="1372843" cy="1372843"/>
          </a:xfrm>
          <a:prstGeom prst="rect">
            <a:avLst/>
          </a:prstGeom>
        </p:spPr>
      </p:pic>
      <p:pic>
        <p:nvPicPr>
          <p:cNvPr id="67" name="Picture 66">
            <a:hlinkClick r:id="rId7" action="ppaction://hlinksldjump"/>
            <a:extLst>
              <a:ext uri="{FF2B5EF4-FFF2-40B4-BE49-F238E27FC236}">
                <a16:creationId xmlns:a16="http://schemas.microsoft.com/office/drawing/2014/main" id="{1C22084E-A11C-0C3F-4035-E9B4467AAF38}"/>
              </a:ext>
            </a:extLst>
          </p:cNvPr>
          <p:cNvPicPr>
            <a:picLocks noChangeAspect="1"/>
          </p:cNvPicPr>
          <p:nvPr/>
        </p:nvPicPr>
        <p:blipFill>
          <a:blip r:embed="rId8"/>
          <a:stretch>
            <a:fillRect/>
          </a:stretch>
        </p:blipFill>
        <p:spPr>
          <a:xfrm>
            <a:off x="4797206" y="970798"/>
            <a:ext cx="1981372" cy="3036071"/>
          </a:xfrm>
          <a:prstGeom prst="rect">
            <a:avLst/>
          </a:prstGeom>
        </p:spPr>
      </p:pic>
      <p:pic>
        <p:nvPicPr>
          <p:cNvPr id="68" name="Picture 67">
            <a:hlinkClick r:id="rId9" action="ppaction://hlinksldjump"/>
            <a:extLst>
              <a:ext uri="{FF2B5EF4-FFF2-40B4-BE49-F238E27FC236}">
                <a16:creationId xmlns:a16="http://schemas.microsoft.com/office/drawing/2014/main" id="{A1EC6F43-AE4F-70F9-28BE-2E996B4AC377}"/>
              </a:ext>
            </a:extLst>
          </p:cNvPr>
          <p:cNvPicPr>
            <a:picLocks noChangeAspect="1"/>
          </p:cNvPicPr>
          <p:nvPr/>
        </p:nvPicPr>
        <p:blipFill>
          <a:blip r:embed="rId10"/>
          <a:stretch>
            <a:fillRect/>
          </a:stretch>
        </p:blipFill>
        <p:spPr>
          <a:xfrm>
            <a:off x="9213888" y="838524"/>
            <a:ext cx="1981372" cy="3036071"/>
          </a:xfrm>
          <a:prstGeom prst="rect">
            <a:avLst/>
          </a:prstGeom>
        </p:spPr>
      </p:pic>
      <p:pic>
        <p:nvPicPr>
          <p:cNvPr id="69" name="Picture 68">
            <a:hlinkClick r:id="" action="ppaction://noaction"/>
            <a:extLst>
              <a:ext uri="{FF2B5EF4-FFF2-40B4-BE49-F238E27FC236}">
                <a16:creationId xmlns:a16="http://schemas.microsoft.com/office/drawing/2014/main" id="{0187B71C-FC6C-B047-BAA6-0D39798BFAC9}"/>
              </a:ext>
            </a:extLst>
          </p:cNvPr>
          <p:cNvPicPr>
            <a:picLocks noChangeAspect="1"/>
          </p:cNvPicPr>
          <p:nvPr/>
        </p:nvPicPr>
        <p:blipFill>
          <a:blip r:embed="rId11"/>
          <a:stretch>
            <a:fillRect/>
          </a:stretch>
        </p:blipFill>
        <p:spPr>
          <a:xfrm>
            <a:off x="3031373" y="3520652"/>
            <a:ext cx="1987468" cy="3042168"/>
          </a:xfrm>
          <a:prstGeom prst="rect">
            <a:avLst/>
          </a:prstGeom>
        </p:spPr>
      </p:pic>
      <p:pic>
        <p:nvPicPr>
          <p:cNvPr id="72" name="Picture 71">
            <a:extLst>
              <a:ext uri="{FF2B5EF4-FFF2-40B4-BE49-F238E27FC236}">
                <a16:creationId xmlns:a16="http://schemas.microsoft.com/office/drawing/2014/main" id="{493A0D54-42A7-55C3-3595-9DBAAF398C49}"/>
              </a:ext>
            </a:extLst>
          </p:cNvPr>
          <p:cNvPicPr>
            <a:picLocks noChangeAspect="1"/>
          </p:cNvPicPr>
          <p:nvPr/>
        </p:nvPicPr>
        <p:blipFill>
          <a:blip r:embed="rId12"/>
          <a:stretch>
            <a:fillRect/>
          </a:stretch>
        </p:blipFill>
        <p:spPr>
          <a:xfrm>
            <a:off x="1396119" y="2356560"/>
            <a:ext cx="1105182" cy="944103"/>
          </a:xfrm>
          <a:prstGeom prst="rect">
            <a:avLst/>
          </a:prstGeom>
        </p:spPr>
      </p:pic>
      <p:pic>
        <p:nvPicPr>
          <p:cNvPr id="66" name="1">
            <a:hlinkClick r:id="rId13" action="ppaction://hlinksldjump"/>
            <a:extLst>
              <a:ext uri="{FF2B5EF4-FFF2-40B4-BE49-F238E27FC236}">
                <a16:creationId xmlns:a16="http://schemas.microsoft.com/office/drawing/2014/main" id="{A56AB144-5AD2-CC30-52D9-A29340474E1D}"/>
              </a:ext>
            </a:extLst>
          </p:cNvPr>
          <p:cNvPicPr>
            <a:picLocks noChangeAspect="1"/>
          </p:cNvPicPr>
          <p:nvPr/>
        </p:nvPicPr>
        <p:blipFill>
          <a:blip r:embed="rId14"/>
          <a:stretch>
            <a:fillRect/>
          </a:stretch>
        </p:blipFill>
        <p:spPr>
          <a:xfrm>
            <a:off x="788360" y="1219982"/>
            <a:ext cx="1981372" cy="3042168"/>
          </a:xfrm>
          <a:prstGeom prst="rect">
            <a:avLst/>
          </a:prstGeom>
        </p:spPr>
      </p:pic>
      <p:sp>
        <p:nvSpPr>
          <p:cNvPr id="12" name="Arrow: Right 11">
            <a:hlinkClick r:id="" action="ppaction://noaction"/>
            <a:extLst>
              <a:ext uri="{FF2B5EF4-FFF2-40B4-BE49-F238E27FC236}">
                <a16:creationId xmlns:a16="http://schemas.microsoft.com/office/drawing/2014/main" id="{5E328147-2F99-487D-AC7F-7C86FE0CCB2B}"/>
              </a:ext>
            </a:extLst>
          </p:cNvPr>
          <p:cNvSpPr/>
          <p:nvPr/>
        </p:nvSpPr>
        <p:spPr>
          <a:xfrm>
            <a:off x="10479815" y="6117158"/>
            <a:ext cx="1430891" cy="620770"/>
          </a:xfrm>
          <a:prstGeom prst="rightArrow">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defRPr/>
            </a:pPr>
            <a:r>
              <a:rPr lang="en-US" sz="1400" kern="0">
                <a:solidFill>
                  <a:srgbClr val="FFFFFF"/>
                </a:solidFill>
                <a:latin typeface="Arial"/>
                <a:sym typeface="Arial"/>
              </a:rPr>
              <a:t>Tiếp theo</a:t>
            </a:r>
          </a:p>
        </p:txBody>
      </p:sp>
    </p:spTree>
    <p:extLst>
      <p:ext uri="{BB962C8B-B14F-4D97-AF65-F5344CB8AC3E}">
        <p14:creationId xmlns:p14="http://schemas.microsoft.com/office/powerpoint/2010/main" val="37473600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6"/>
                                        </p:tgtEl>
                                      </p:cBhvr>
                                    </p:animEffect>
                                    <p:anim calcmode="lin" valueType="num">
                                      <p:cBhvr>
                                        <p:cTn id="7" dur="1000"/>
                                        <p:tgtEl>
                                          <p:spTgt spid="66"/>
                                        </p:tgtEl>
                                        <p:attrNameLst>
                                          <p:attrName>ppt_x</p:attrName>
                                        </p:attrNameLst>
                                      </p:cBhvr>
                                      <p:tavLst>
                                        <p:tav tm="0">
                                          <p:val>
                                            <p:strVal val="ppt_x"/>
                                          </p:val>
                                        </p:tav>
                                        <p:tav tm="100000">
                                          <p:val>
                                            <p:strVal val="ppt_x"/>
                                          </p:val>
                                        </p:tav>
                                      </p:tavLst>
                                    </p:anim>
                                    <p:anim calcmode="lin" valueType="num">
                                      <p:cBhvr>
                                        <p:cTn id="8" dur="1000"/>
                                        <p:tgtEl>
                                          <p:spTgt spid="66"/>
                                        </p:tgtEl>
                                        <p:attrNameLst>
                                          <p:attrName>ppt_y</p:attrName>
                                        </p:attrNameLst>
                                      </p:cBhvr>
                                      <p:tavLst>
                                        <p:tav tm="0">
                                          <p:val>
                                            <p:strVal val="ppt_y"/>
                                          </p:val>
                                        </p:tav>
                                        <p:tav tm="100000">
                                          <p:val>
                                            <p:strVal val="ppt_y+.1"/>
                                          </p:val>
                                        </p:tav>
                                      </p:tavLst>
                                    </p:anim>
                                    <p:set>
                                      <p:cBhvr>
                                        <p:cTn id="9" dur="1" fill="hold">
                                          <p:stCondLst>
                                            <p:cond delay="999"/>
                                          </p:stCondLst>
                                        </p:cTn>
                                        <p:tgtEl>
                                          <p:spTgt spid="66"/>
                                        </p:tgtEl>
                                        <p:attrNameLst>
                                          <p:attrName>style.visibility</p:attrName>
                                        </p:attrNameLst>
                                      </p:cBhvr>
                                      <p:to>
                                        <p:strVal val="hidden"/>
                                      </p:to>
                                    </p:se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p:cTn id="13" dur="500" fill="hold"/>
                                        <p:tgtEl>
                                          <p:spTgt spid="72"/>
                                        </p:tgtEl>
                                        <p:attrNameLst>
                                          <p:attrName>ppt_w</p:attrName>
                                        </p:attrNameLst>
                                      </p:cBhvr>
                                      <p:tavLst>
                                        <p:tav tm="0">
                                          <p:val>
                                            <p:fltVal val="0"/>
                                          </p:val>
                                        </p:tav>
                                        <p:tav tm="100000">
                                          <p:val>
                                            <p:strVal val="#ppt_w"/>
                                          </p:val>
                                        </p:tav>
                                      </p:tavLst>
                                    </p:anim>
                                    <p:anim calcmode="lin" valueType="num">
                                      <p:cBhvr>
                                        <p:cTn id="14" dur="500" fill="hold"/>
                                        <p:tgtEl>
                                          <p:spTgt spid="72"/>
                                        </p:tgtEl>
                                        <p:attrNameLst>
                                          <p:attrName>ppt_h</p:attrName>
                                        </p:attrNameLst>
                                      </p:cBhvr>
                                      <p:tavLst>
                                        <p:tav tm="0">
                                          <p:val>
                                            <p:fltVal val="0"/>
                                          </p:val>
                                        </p:tav>
                                        <p:tav tm="100000">
                                          <p:val>
                                            <p:strVal val="#ppt_h"/>
                                          </p:val>
                                        </p:tav>
                                      </p:tavLst>
                                    </p:anim>
                                    <p:animEffect transition="in" filter="fade">
                                      <p:cBhvr>
                                        <p:cTn id="15" dur="500"/>
                                        <p:tgtEl>
                                          <p:spTgt spid="72"/>
                                        </p:tgtEl>
                                      </p:cBhvr>
                                    </p:animEffect>
                                  </p:childTnLst>
                                </p:cTn>
                              </p:par>
                            </p:childTnLst>
                          </p:cTn>
                        </p:par>
                      </p:childTnLst>
                    </p:cTn>
                  </p:par>
                </p:childTnLst>
              </p:cTn>
              <p:nextCondLst>
                <p:cond evt="onClick" delay="0">
                  <p:tgtEl>
                    <p:spTgt spid="66"/>
                  </p:tgtEl>
                </p:cond>
              </p:nextCondLst>
            </p:seq>
            <p:seq concurrent="1" nextAc="seek">
              <p:cTn id="16" restart="whenNotActive" fill="hold" evtFilter="cancelBubble" nodeType="interactiveSeq">
                <p:stCondLst>
                  <p:cond evt="onClick" delay="0">
                    <p:tgtEl>
                      <p:spTgt spid="67"/>
                    </p:tgtEl>
                  </p:cond>
                </p:stCondLst>
                <p:endSync evt="end" delay="0">
                  <p:rtn val="all"/>
                </p:endSync>
                <p:childTnLst>
                  <p:par>
                    <p:cTn id="17" fill="hold">
                      <p:stCondLst>
                        <p:cond delay="0"/>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67"/>
                                        </p:tgtEl>
                                      </p:cBhvr>
                                    </p:animEffect>
                                    <p:anim calcmode="lin" valueType="num">
                                      <p:cBhvr>
                                        <p:cTn id="21" dur="1000"/>
                                        <p:tgtEl>
                                          <p:spTgt spid="67"/>
                                        </p:tgtEl>
                                        <p:attrNameLst>
                                          <p:attrName>ppt_x</p:attrName>
                                        </p:attrNameLst>
                                      </p:cBhvr>
                                      <p:tavLst>
                                        <p:tav tm="0">
                                          <p:val>
                                            <p:strVal val="ppt_x"/>
                                          </p:val>
                                        </p:tav>
                                        <p:tav tm="100000">
                                          <p:val>
                                            <p:strVal val="ppt_x"/>
                                          </p:val>
                                        </p:tav>
                                      </p:tavLst>
                                    </p:anim>
                                    <p:anim calcmode="lin" valueType="num">
                                      <p:cBhvr>
                                        <p:cTn id="22" dur="1000"/>
                                        <p:tgtEl>
                                          <p:spTgt spid="67"/>
                                        </p:tgtEl>
                                        <p:attrNameLst>
                                          <p:attrName>ppt_y</p:attrName>
                                        </p:attrNameLst>
                                      </p:cBhvr>
                                      <p:tavLst>
                                        <p:tav tm="0">
                                          <p:val>
                                            <p:strVal val="ppt_y"/>
                                          </p:val>
                                        </p:tav>
                                        <p:tav tm="100000">
                                          <p:val>
                                            <p:strVal val="ppt_y+.1"/>
                                          </p:val>
                                        </p:tav>
                                      </p:tavLst>
                                    </p:anim>
                                    <p:set>
                                      <p:cBhvr>
                                        <p:cTn id="23" dur="1" fill="hold">
                                          <p:stCondLst>
                                            <p:cond delay="999"/>
                                          </p:stCondLst>
                                        </p:cTn>
                                        <p:tgtEl>
                                          <p:spTgt spid="67"/>
                                        </p:tgtEl>
                                        <p:attrNameLst>
                                          <p:attrName>style.visibility</p:attrName>
                                        </p:attrNameLst>
                                      </p:cBhvr>
                                      <p:to>
                                        <p:strVal val="hidden"/>
                                      </p:to>
                                    </p:se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74"/>
                                        </p:tgtEl>
                                        <p:attrNameLst>
                                          <p:attrName>style.visibility</p:attrName>
                                        </p:attrNameLst>
                                      </p:cBhvr>
                                      <p:to>
                                        <p:strVal val="visible"/>
                                      </p:to>
                                    </p:set>
                                    <p:anim calcmode="lin" valueType="num">
                                      <p:cBhvr>
                                        <p:cTn id="27" dur="500" fill="hold"/>
                                        <p:tgtEl>
                                          <p:spTgt spid="74"/>
                                        </p:tgtEl>
                                        <p:attrNameLst>
                                          <p:attrName>ppt_w</p:attrName>
                                        </p:attrNameLst>
                                      </p:cBhvr>
                                      <p:tavLst>
                                        <p:tav tm="0">
                                          <p:val>
                                            <p:fltVal val="0"/>
                                          </p:val>
                                        </p:tav>
                                        <p:tav tm="100000">
                                          <p:val>
                                            <p:strVal val="#ppt_w"/>
                                          </p:val>
                                        </p:tav>
                                      </p:tavLst>
                                    </p:anim>
                                    <p:anim calcmode="lin" valueType="num">
                                      <p:cBhvr>
                                        <p:cTn id="28" dur="500" fill="hold"/>
                                        <p:tgtEl>
                                          <p:spTgt spid="74"/>
                                        </p:tgtEl>
                                        <p:attrNameLst>
                                          <p:attrName>ppt_h</p:attrName>
                                        </p:attrNameLst>
                                      </p:cBhvr>
                                      <p:tavLst>
                                        <p:tav tm="0">
                                          <p:val>
                                            <p:fltVal val="0"/>
                                          </p:val>
                                        </p:tav>
                                        <p:tav tm="100000">
                                          <p:val>
                                            <p:strVal val="#ppt_h"/>
                                          </p:val>
                                        </p:tav>
                                      </p:tavLst>
                                    </p:anim>
                                    <p:animEffect transition="in" filter="fade">
                                      <p:cBhvr>
                                        <p:cTn id="29" dur="500"/>
                                        <p:tgtEl>
                                          <p:spTgt spid="74"/>
                                        </p:tgtEl>
                                      </p:cBhvr>
                                    </p:animEffect>
                                  </p:childTnLst>
                                </p:cTn>
                              </p:par>
                            </p:childTnLst>
                          </p:cTn>
                        </p:par>
                      </p:childTnLst>
                    </p:cTn>
                  </p:par>
                </p:childTnLst>
              </p:cTn>
              <p:nextCondLst>
                <p:cond evt="onClick" delay="0">
                  <p:tgtEl>
                    <p:spTgt spid="67"/>
                  </p:tgtEl>
                </p:cond>
              </p:nextCondLst>
            </p:seq>
            <p:seq concurrent="1" nextAc="seek">
              <p:cTn id="30" restart="whenNotActive" fill="hold" evtFilter="cancelBubble" nodeType="interactiveSeq">
                <p:stCondLst>
                  <p:cond evt="onClick" delay="0">
                    <p:tgtEl>
                      <p:spTgt spid="68"/>
                    </p:tgtEl>
                  </p:cond>
                </p:stCondLst>
                <p:endSync evt="end" delay="0">
                  <p:rtn val="all"/>
                </p:endSync>
                <p:childTnLst>
                  <p:par>
                    <p:cTn id="31" fill="hold">
                      <p:stCondLst>
                        <p:cond delay="0"/>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68"/>
                                        </p:tgtEl>
                                      </p:cBhvr>
                                    </p:animEffect>
                                    <p:anim calcmode="lin" valueType="num">
                                      <p:cBhvr>
                                        <p:cTn id="35" dur="1000"/>
                                        <p:tgtEl>
                                          <p:spTgt spid="68"/>
                                        </p:tgtEl>
                                        <p:attrNameLst>
                                          <p:attrName>ppt_x</p:attrName>
                                        </p:attrNameLst>
                                      </p:cBhvr>
                                      <p:tavLst>
                                        <p:tav tm="0">
                                          <p:val>
                                            <p:strVal val="ppt_x"/>
                                          </p:val>
                                        </p:tav>
                                        <p:tav tm="100000">
                                          <p:val>
                                            <p:strVal val="ppt_x"/>
                                          </p:val>
                                        </p:tav>
                                      </p:tavLst>
                                    </p:anim>
                                    <p:anim calcmode="lin" valueType="num">
                                      <p:cBhvr>
                                        <p:cTn id="36" dur="1000"/>
                                        <p:tgtEl>
                                          <p:spTgt spid="68"/>
                                        </p:tgtEl>
                                        <p:attrNameLst>
                                          <p:attrName>ppt_y</p:attrName>
                                        </p:attrNameLst>
                                      </p:cBhvr>
                                      <p:tavLst>
                                        <p:tav tm="0">
                                          <p:val>
                                            <p:strVal val="ppt_y"/>
                                          </p:val>
                                        </p:tav>
                                        <p:tav tm="100000">
                                          <p:val>
                                            <p:strVal val="ppt_y+.1"/>
                                          </p:val>
                                        </p:tav>
                                      </p:tavLst>
                                    </p:anim>
                                    <p:set>
                                      <p:cBhvr>
                                        <p:cTn id="37" dur="1" fill="hold">
                                          <p:stCondLst>
                                            <p:cond delay="999"/>
                                          </p:stCondLst>
                                        </p:cTn>
                                        <p:tgtEl>
                                          <p:spTgt spid="68"/>
                                        </p:tgtEl>
                                        <p:attrNameLst>
                                          <p:attrName>style.visibility</p:attrName>
                                        </p:attrNameLst>
                                      </p:cBhvr>
                                      <p:to>
                                        <p:strVal val="hidden"/>
                                      </p:to>
                                    </p:set>
                                  </p:childTnLst>
                                </p:cTn>
                              </p:par>
                            </p:childTnLst>
                          </p:cTn>
                        </p:par>
                        <p:par>
                          <p:cTn id="38" fill="hold">
                            <p:stCondLst>
                              <p:cond delay="1000"/>
                            </p:stCondLst>
                            <p:childTnLst>
                              <p:par>
                                <p:cTn id="39" presetID="53" presetClass="entr" presetSubtype="16" fill="hold" nodeType="afterEffect">
                                  <p:stCondLst>
                                    <p:cond delay="0"/>
                                  </p:stCondLst>
                                  <p:childTnLst>
                                    <p:set>
                                      <p:cBhvr>
                                        <p:cTn id="40" dur="1" fill="hold">
                                          <p:stCondLst>
                                            <p:cond delay="0"/>
                                          </p:stCondLst>
                                        </p:cTn>
                                        <p:tgtEl>
                                          <p:spTgt spid="76"/>
                                        </p:tgtEl>
                                        <p:attrNameLst>
                                          <p:attrName>style.visibility</p:attrName>
                                        </p:attrNameLst>
                                      </p:cBhvr>
                                      <p:to>
                                        <p:strVal val="visible"/>
                                      </p:to>
                                    </p:set>
                                    <p:anim calcmode="lin" valueType="num">
                                      <p:cBhvr>
                                        <p:cTn id="41" dur="500" fill="hold"/>
                                        <p:tgtEl>
                                          <p:spTgt spid="76"/>
                                        </p:tgtEl>
                                        <p:attrNameLst>
                                          <p:attrName>ppt_w</p:attrName>
                                        </p:attrNameLst>
                                      </p:cBhvr>
                                      <p:tavLst>
                                        <p:tav tm="0">
                                          <p:val>
                                            <p:fltVal val="0"/>
                                          </p:val>
                                        </p:tav>
                                        <p:tav tm="100000">
                                          <p:val>
                                            <p:strVal val="#ppt_w"/>
                                          </p:val>
                                        </p:tav>
                                      </p:tavLst>
                                    </p:anim>
                                    <p:anim calcmode="lin" valueType="num">
                                      <p:cBhvr>
                                        <p:cTn id="42" dur="500" fill="hold"/>
                                        <p:tgtEl>
                                          <p:spTgt spid="76"/>
                                        </p:tgtEl>
                                        <p:attrNameLst>
                                          <p:attrName>ppt_h</p:attrName>
                                        </p:attrNameLst>
                                      </p:cBhvr>
                                      <p:tavLst>
                                        <p:tav tm="0">
                                          <p:val>
                                            <p:fltVal val="0"/>
                                          </p:val>
                                        </p:tav>
                                        <p:tav tm="100000">
                                          <p:val>
                                            <p:strVal val="#ppt_h"/>
                                          </p:val>
                                        </p:tav>
                                      </p:tavLst>
                                    </p:anim>
                                    <p:animEffect transition="in" filter="fade">
                                      <p:cBhvr>
                                        <p:cTn id="43" dur="500"/>
                                        <p:tgtEl>
                                          <p:spTgt spid="76"/>
                                        </p:tgtEl>
                                      </p:cBhvr>
                                    </p:animEffect>
                                  </p:childTnLst>
                                  <p:subTnLst>
                                    <p:audio>
                                      <p:cMediaNode>
                                        <p:cTn display="0" masterRel="sameClick">
                                          <p:stCondLst>
                                            <p:cond evt="begin" delay="0">
                                              <p:tn val="3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8"/>
                  </p:tgtEl>
                </p:cond>
              </p:nextCondLst>
            </p:seq>
            <p:seq concurrent="1" nextAc="seek">
              <p:cTn id="44" restart="whenNotActive" fill="hold" evtFilter="cancelBubble" nodeType="interactiveSeq">
                <p:stCondLst>
                  <p:cond evt="onClick" delay="0">
                    <p:tgtEl>
                      <p:spTgt spid="69"/>
                    </p:tgtEl>
                  </p:cond>
                </p:stCondLst>
                <p:endSync evt="end" delay="0">
                  <p:rtn val="all"/>
                </p:endSync>
                <p:childTnLst>
                  <p:par>
                    <p:cTn id="45" fill="hold">
                      <p:stCondLst>
                        <p:cond delay="0"/>
                      </p:stCondLst>
                      <p:childTnLst>
                        <p:par>
                          <p:cTn id="46" fill="hold">
                            <p:stCondLst>
                              <p:cond delay="0"/>
                            </p:stCondLst>
                            <p:childTnLst>
                              <p:par>
                                <p:cTn id="47" presetID="42" presetClass="exit" presetSubtype="0" fill="hold" nodeType="clickEffect">
                                  <p:stCondLst>
                                    <p:cond delay="0"/>
                                  </p:stCondLst>
                                  <p:childTnLst>
                                    <p:animEffect transition="out" filter="fade">
                                      <p:cBhvr>
                                        <p:cTn id="48" dur="1000"/>
                                        <p:tgtEl>
                                          <p:spTgt spid="69"/>
                                        </p:tgtEl>
                                      </p:cBhvr>
                                    </p:animEffect>
                                    <p:anim calcmode="lin" valueType="num">
                                      <p:cBhvr>
                                        <p:cTn id="49" dur="1000"/>
                                        <p:tgtEl>
                                          <p:spTgt spid="69"/>
                                        </p:tgtEl>
                                        <p:attrNameLst>
                                          <p:attrName>ppt_x</p:attrName>
                                        </p:attrNameLst>
                                      </p:cBhvr>
                                      <p:tavLst>
                                        <p:tav tm="0">
                                          <p:val>
                                            <p:strVal val="ppt_x"/>
                                          </p:val>
                                        </p:tav>
                                        <p:tav tm="100000">
                                          <p:val>
                                            <p:strVal val="ppt_x"/>
                                          </p:val>
                                        </p:tav>
                                      </p:tavLst>
                                    </p:anim>
                                    <p:anim calcmode="lin" valueType="num">
                                      <p:cBhvr>
                                        <p:cTn id="50" dur="1000"/>
                                        <p:tgtEl>
                                          <p:spTgt spid="69"/>
                                        </p:tgtEl>
                                        <p:attrNameLst>
                                          <p:attrName>ppt_y</p:attrName>
                                        </p:attrNameLst>
                                      </p:cBhvr>
                                      <p:tavLst>
                                        <p:tav tm="0">
                                          <p:val>
                                            <p:strVal val="ppt_y"/>
                                          </p:val>
                                        </p:tav>
                                        <p:tav tm="100000">
                                          <p:val>
                                            <p:strVal val="ppt_y+.1"/>
                                          </p:val>
                                        </p:tav>
                                      </p:tavLst>
                                    </p:anim>
                                    <p:set>
                                      <p:cBhvr>
                                        <p:cTn id="51" dur="1" fill="hold">
                                          <p:stCondLst>
                                            <p:cond delay="999"/>
                                          </p:stCondLst>
                                        </p:cTn>
                                        <p:tgtEl>
                                          <p:spTgt spid="69"/>
                                        </p:tgtEl>
                                        <p:attrNameLst>
                                          <p:attrName>style.visibility</p:attrName>
                                        </p:attrNameLst>
                                      </p:cBhvr>
                                      <p:to>
                                        <p:strVal val="hidden"/>
                                      </p:to>
                                    </p:set>
                                  </p:childTnLst>
                                </p:cTn>
                              </p:par>
                            </p:childTnLst>
                          </p:cTn>
                        </p:par>
                        <p:par>
                          <p:cTn id="52" fill="hold">
                            <p:stCondLst>
                              <p:cond delay="1000"/>
                            </p:stCondLst>
                            <p:childTnLst>
                              <p:par>
                                <p:cTn id="53" presetID="53" presetClass="entr" presetSubtype="16" fill="hold" nodeType="afterEffect">
                                  <p:stCondLst>
                                    <p:cond delay="0"/>
                                  </p:stCondLst>
                                  <p:childTnLst>
                                    <p:set>
                                      <p:cBhvr>
                                        <p:cTn id="54" dur="1" fill="hold">
                                          <p:stCondLst>
                                            <p:cond delay="0"/>
                                          </p:stCondLst>
                                        </p:cTn>
                                        <p:tgtEl>
                                          <p:spTgt spid="78"/>
                                        </p:tgtEl>
                                        <p:attrNameLst>
                                          <p:attrName>style.visibility</p:attrName>
                                        </p:attrNameLst>
                                      </p:cBhvr>
                                      <p:to>
                                        <p:strVal val="visible"/>
                                      </p:to>
                                    </p:set>
                                    <p:anim calcmode="lin" valueType="num">
                                      <p:cBhvr>
                                        <p:cTn id="55" dur="500" fill="hold"/>
                                        <p:tgtEl>
                                          <p:spTgt spid="78"/>
                                        </p:tgtEl>
                                        <p:attrNameLst>
                                          <p:attrName>ppt_w</p:attrName>
                                        </p:attrNameLst>
                                      </p:cBhvr>
                                      <p:tavLst>
                                        <p:tav tm="0">
                                          <p:val>
                                            <p:fltVal val="0"/>
                                          </p:val>
                                        </p:tav>
                                        <p:tav tm="100000">
                                          <p:val>
                                            <p:strVal val="#ppt_w"/>
                                          </p:val>
                                        </p:tav>
                                      </p:tavLst>
                                    </p:anim>
                                    <p:anim calcmode="lin" valueType="num">
                                      <p:cBhvr>
                                        <p:cTn id="56" dur="500" fill="hold"/>
                                        <p:tgtEl>
                                          <p:spTgt spid="78"/>
                                        </p:tgtEl>
                                        <p:attrNameLst>
                                          <p:attrName>ppt_h</p:attrName>
                                        </p:attrNameLst>
                                      </p:cBhvr>
                                      <p:tavLst>
                                        <p:tav tm="0">
                                          <p:val>
                                            <p:fltVal val="0"/>
                                          </p:val>
                                        </p:tav>
                                        <p:tav tm="100000">
                                          <p:val>
                                            <p:strVal val="#ppt_h"/>
                                          </p:val>
                                        </p:tav>
                                      </p:tavLst>
                                    </p:anim>
                                    <p:animEffect transition="in" filter="fade">
                                      <p:cBhvr>
                                        <p:cTn id="57" dur="500"/>
                                        <p:tgtEl>
                                          <p:spTgt spid="78"/>
                                        </p:tgtEl>
                                      </p:cBhvr>
                                    </p:animEffect>
                                  </p:childTnLst>
                                  <p:subTnLst>
                                    <p:audio>
                                      <p:cMediaNode>
                                        <p:cTn display="0" masterRel="sameClick">
                                          <p:stCondLst>
                                            <p:cond evt="begin" delay="0">
                                              <p:tn val="5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20"/>
        <p:cNvGrpSpPr/>
        <p:nvPr/>
      </p:nvGrpSpPr>
      <p:grpSpPr>
        <a:xfrm>
          <a:off x="0" y="0"/>
          <a:ext cx="0" cy="0"/>
          <a:chOff x="0" y="0"/>
          <a:chExt cx="0" cy="0"/>
        </a:xfrm>
      </p:grpSpPr>
      <p:sp>
        <p:nvSpPr>
          <p:cNvPr id="8" name="Arrow: Right 7">
            <a:hlinkClick r:id="rId3" action="ppaction://hlinksldjump"/>
            <a:extLst>
              <a:ext uri="{FF2B5EF4-FFF2-40B4-BE49-F238E27FC236}">
                <a16:creationId xmlns:a16="http://schemas.microsoft.com/office/drawing/2014/main" id="{862BB9D5-95A8-7019-8AEA-6E6C629451AF}"/>
              </a:ext>
            </a:extLst>
          </p:cNvPr>
          <p:cNvSpPr/>
          <p:nvPr/>
        </p:nvSpPr>
        <p:spPr>
          <a:xfrm>
            <a:off x="11084764" y="6237230"/>
            <a:ext cx="978408" cy="484632"/>
          </a:xfrm>
          <a:prstGeom prst="rightArrow">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defRPr/>
            </a:pPr>
            <a:r>
              <a:rPr lang="en-US" sz="1400" kern="0">
                <a:solidFill>
                  <a:srgbClr val="FFFFFF"/>
                </a:solidFill>
                <a:latin typeface="Arial"/>
                <a:sym typeface="Arial"/>
              </a:rPr>
              <a:t>Quay lai</a:t>
            </a:r>
          </a:p>
        </p:txBody>
      </p:sp>
      <p:sp>
        <p:nvSpPr>
          <p:cNvPr id="9" name="Rectangle 8">
            <a:extLst>
              <a:ext uri="{FF2B5EF4-FFF2-40B4-BE49-F238E27FC236}">
                <a16:creationId xmlns:a16="http://schemas.microsoft.com/office/drawing/2014/main" id="{F9C11CCC-5BBA-4FE4-A577-C799D1439DA8}"/>
              </a:ext>
            </a:extLst>
          </p:cNvPr>
          <p:cNvSpPr/>
          <p:nvPr/>
        </p:nvSpPr>
        <p:spPr>
          <a:xfrm>
            <a:off x="914399" y="2397953"/>
            <a:ext cx="10544175" cy="3631372"/>
          </a:xfrm>
          <a:prstGeom prst="rect">
            <a:avLst/>
          </a:prstGeom>
          <a:solidFill>
            <a:srgbClr val="FFE285"/>
          </a:solidFill>
          <a:ln w="28575" cap="flat" cmpd="sng" algn="ctr">
            <a:noFill/>
            <a:prstDash val="solid"/>
            <a:miter lim="800000"/>
          </a:ln>
          <a:effectLst/>
        </p:spPr>
        <p:txBody>
          <a:bodyPr lIns="91294" tIns="45647" rIns="91294" bIns="45647" rtlCol="0" anchor="ctr"/>
          <a:lstStyle/>
          <a:p>
            <a:pPr algn="just">
              <a:defRPr/>
            </a:pPr>
            <a:r>
              <a:rPr lang="vi-VN" sz="3600" b="1" kern="0" dirty="0">
                <a:solidFill>
                  <a:srgbClr val="000000"/>
                </a:solidFill>
                <a:ea typeface="Arial-Rounded" pitchFamily="34" charset="0"/>
                <a:cs typeface="Arial" panose="020B0604020202020204" pitchFamily="34" charset="0"/>
                <a:sym typeface="Arial"/>
              </a:rPr>
              <a:t>Lời khuyên: </a:t>
            </a:r>
            <a:r>
              <a:rPr lang="vi-VN" sz="3600" kern="0" dirty="0">
                <a:solidFill>
                  <a:srgbClr val="000000"/>
                </a:solidFill>
                <a:ea typeface="Arial-Rounded" pitchFamily="34" charset="0"/>
                <a:cs typeface="Arial" panose="020B0604020202020204" pitchFamily="34" charset="0"/>
                <a:sym typeface="Arial"/>
              </a:rPr>
              <a:t>Thức ăn chiên rán, thức ăn nhanh cũng có nhiều năng lượng nhưng chứa chất béo không tốt cho cơ thể, nếu ăn nhiều sẽ bị mắc bệnh thừa cân béo phì. Rau xanh chứa nhiều vi-ta-min và chất khoáng làm tăng cường sức đề kháng, giúp cơ thể chống lại bệnh tật và tiêu hóa tốt.</a:t>
            </a:r>
            <a:endParaRPr lang="vi-VN" sz="3600" kern="0" dirty="0">
              <a:solidFill>
                <a:srgbClr val="000000"/>
              </a:solidFill>
              <a:latin typeface="Arial" panose="020B0604020202020204" pitchFamily="34" charset="0"/>
              <a:ea typeface="Arial-Rounded" pitchFamily="34" charset="0"/>
              <a:cs typeface="Arial" panose="020B0604020202020204" pitchFamily="34" charset="0"/>
              <a:sym typeface="Arial"/>
            </a:endParaRPr>
          </a:p>
        </p:txBody>
      </p:sp>
      <p:pic>
        <p:nvPicPr>
          <p:cNvPr id="11" name="Picture 10">
            <a:extLst>
              <a:ext uri="{FF2B5EF4-FFF2-40B4-BE49-F238E27FC236}">
                <a16:creationId xmlns:a16="http://schemas.microsoft.com/office/drawing/2014/main" id="{EB52A552-7545-43AE-BFBE-13DE963F53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1361" y="4752975"/>
            <a:ext cx="1144495" cy="1122474"/>
          </a:xfrm>
          <a:prstGeom prst="rect">
            <a:avLst/>
          </a:prstGeom>
          <a:noFill/>
        </p:spPr>
      </p:pic>
      <p:sp>
        <p:nvSpPr>
          <p:cNvPr id="15" name="Rectangle 14">
            <a:extLst>
              <a:ext uri="{FF2B5EF4-FFF2-40B4-BE49-F238E27FC236}">
                <a16:creationId xmlns:a16="http://schemas.microsoft.com/office/drawing/2014/main" id="{67ACDCAD-B129-483E-B023-05A2E66AAAD0}"/>
              </a:ext>
            </a:extLst>
          </p:cNvPr>
          <p:cNvSpPr/>
          <p:nvPr/>
        </p:nvSpPr>
        <p:spPr>
          <a:xfrm>
            <a:off x="1125805" y="401813"/>
            <a:ext cx="9940390" cy="1338681"/>
          </a:xfrm>
          <a:prstGeom prst="rect">
            <a:avLst/>
          </a:prstGeom>
          <a:solidFill>
            <a:srgbClr val="FFFFFF"/>
          </a:solidFill>
          <a:ln w="41275" cmpd="thickThin">
            <a:solidFill>
              <a:srgbClr val="FFC000"/>
            </a:solidFill>
          </a:ln>
        </p:spPr>
        <p:txBody>
          <a:bodyPr wrap="square" lIns="91294" tIns="45647" rIns="91294" bIns="45647">
            <a:spAutoFit/>
          </a:bodyPr>
          <a:lstStyle/>
          <a:p>
            <a:pPr algn="ctr">
              <a:buClr>
                <a:srgbClr val="000000"/>
              </a:buClr>
            </a:pPr>
            <a:r>
              <a:rPr lang="vi-VN" sz="4050" b="1" kern="0" dirty="0">
                <a:solidFill>
                  <a:srgbClr val="000000"/>
                </a:solidFill>
                <a:ea typeface="Arial-Rounded" pitchFamily="34" charset="0"/>
                <a:cs typeface="Arial" panose="020B0604020202020204" pitchFamily="34" charset="0"/>
                <a:sym typeface="Arial"/>
              </a:rPr>
              <a:t>Bạn thường xuyên không ăn rau, thích ăn đồ chiên, rán.</a:t>
            </a:r>
          </a:p>
        </p:txBody>
      </p:sp>
    </p:spTree>
    <p:extLst>
      <p:ext uri="{BB962C8B-B14F-4D97-AF65-F5344CB8AC3E}">
        <p14:creationId xmlns:p14="http://schemas.microsoft.com/office/powerpoint/2010/main" val="212272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20"/>
        <p:cNvGrpSpPr/>
        <p:nvPr/>
      </p:nvGrpSpPr>
      <p:grpSpPr>
        <a:xfrm>
          <a:off x="0" y="0"/>
          <a:ext cx="0" cy="0"/>
          <a:chOff x="0" y="0"/>
          <a:chExt cx="0" cy="0"/>
        </a:xfrm>
      </p:grpSpPr>
      <p:sp>
        <p:nvSpPr>
          <p:cNvPr id="3" name="Arrow: Right 2">
            <a:hlinkClick r:id="rId3" action="ppaction://hlinksldjump"/>
            <a:extLst>
              <a:ext uri="{FF2B5EF4-FFF2-40B4-BE49-F238E27FC236}">
                <a16:creationId xmlns:a16="http://schemas.microsoft.com/office/drawing/2014/main" id="{4FA97C76-46E0-1D71-0C37-34BF8A5BFCB3}"/>
              </a:ext>
            </a:extLst>
          </p:cNvPr>
          <p:cNvSpPr/>
          <p:nvPr/>
        </p:nvSpPr>
        <p:spPr>
          <a:xfrm>
            <a:off x="11084764" y="6237230"/>
            <a:ext cx="978408" cy="484632"/>
          </a:xfrm>
          <a:prstGeom prst="rightArrow">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defRPr/>
            </a:pPr>
            <a:r>
              <a:rPr lang="en-US" sz="1400" kern="0">
                <a:solidFill>
                  <a:srgbClr val="FFFFFF"/>
                </a:solidFill>
                <a:latin typeface="Arial"/>
                <a:sym typeface="Arial"/>
              </a:rPr>
              <a:t>Quay lai</a:t>
            </a:r>
          </a:p>
        </p:txBody>
      </p:sp>
      <p:sp>
        <p:nvSpPr>
          <p:cNvPr id="4" name="Rectangle 3">
            <a:extLst>
              <a:ext uri="{FF2B5EF4-FFF2-40B4-BE49-F238E27FC236}">
                <a16:creationId xmlns:a16="http://schemas.microsoft.com/office/drawing/2014/main" id="{862DB23B-F140-8632-D333-E60758E45761}"/>
              </a:ext>
            </a:extLst>
          </p:cNvPr>
          <p:cNvSpPr/>
          <p:nvPr/>
        </p:nvSpPr>
        <p:spPr>
          <a:xfrm>
            <a:off x="914399" y="2397953"/>
            <a:ext cx="10544175" cy="2431222"/>
          </a:xfrm>
          <a:prstGeom prst="rect">
            <a:avLst/>
          </a:prstGeom>
          <a:solidFill>
            <a:srgbClr val="FFE285"/>
          </a:solidFill>
          <a:ln w="28575" cap="flat" cmpd="sng" algn="ctr">
            <a:noFill/>
            <a:prstDash val="solid"/>
            <a:miter lim="800000"/>
          </a:ln>
          <a:effectLst/>
        </p:spPr>
        <p:txBody>
          <a:bodyPr lIns="91294" tIns="45647" rIns="91294" bIns="45647" rtlCol="0" anchor="ctr"/>
          <a:lstStyle/>
          <a:p>
            <a:pPr algn="just">
              <a:defRPr/>
            </a:pPr>
            <a:r>
              <a:rPr lang="vi-VN" sz="3600" b="1" kern="0" dirty="0">
                <a:solidFill>
                  <a:srgbClr val="000000"/>
                </a:solidFill>
                <a:ea typeface="Arial-Rounded" pitchFamily="34" charset="0"/>
                <a:cs typeface="Arial" panose="020B0604020202020204" pitchFamily="34" charset="0"/>
                <a:sym typeface="Arial"/>
              </a:rPr>
              <a:t>Lời khuyên: </a:t>
            </a:r>
            <a:r>
              <a:rPr lang="vi-VN" sz="3600" kern="0" dirty="0">
                <a:solidFill>
                  <a:srgbClr val="000000"/>
                </a:solidFill>
                <a:ea typeface="Arial-Rounded" pitchFamily="34" charset="0"/>
                <a:cs typeface="Arial" panose="020B0604020202020204" pitchFamily="34" charset="0"/>
                <a:sym typeface="Arial"/>
              </a:rPr>
              <a:t>Thiếu nước có thể gây ra các tác hại lâu dài như táo bón, giảm chức năng thận và sỏi thận, gây mệt mỏi, đau đầu và mất tập trung.</a:t>
            </a:r>
            <a:endParaRPr lang="vi-VN" sz="3600" kern="0" dirty="0">
              <a:solidFill>
                <a:srgbClr val="000000"/>
              </a:solidFill>
              <a:latin typeface="Arial" panose="020B0604020202020204" pitchFamily="34" charset="0"/>
              <a:ea typeface="Arial-Rounded" pitchFamily="34" charset="0"/>
              <a:cs typeface="Arial" panose="020B0604020202020204" pitchFamily="34" charset="0"/>
              <a:sym typeface="Arial"/>
            </a:endParaRPr>
          </a:p>
        </p:txBody>
      </p:sp>
      <p:pic>
        <p:nvPicPr>
          <p:cNvPr id="5" name="Picture 4">
            <a:extLst>
              <a:ext uri="{FF2B5EF4-FFF2-40B4-BE49-F238E27FC236}">
                <a16:creationId xmlns:a16="http://schemas.microsoft.com/office/drawing/2014/main" id="{B6FE17BF-474D-D62E-1D9F-7422DB23A7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8461" y="3876675"/>
            <a:ext cx="1144495" cy="1122474"/>
          </a:xfrm>
          <a:prstGeom prst="rect">
            <a:avLst/>
          </a:prstGeom>
          <a:noFill/>
        </p:spPr>
      </p:pic>
      <p:sp>
        <p:nvSpPr>
          <p:cNvPr id="6" name="Rectangle 5">
            <a:extLst>
              <a:ext uri="{FF2B5EF4-FFF2-40B4-BE49-F238E27FC236}">
                <a16:creationId xmlns:a16="http://schemas.microsoft.com/office/drawing/2014/main" id="{535BC20D-674B-DB4E-FD99-5FEA0D6323B0}"/>
              </a:ext>
            </a:extLst>
          </p:cNvPr>
          <p:cNvSpPr/>
          <p:nvPr/>
        </p:nvSpPr>
        <p:spPr>
          <a:xfrm>
            <a:off x="1125805" y="401813"/>
            <a:ext cx="9940390" cy="715433"/>
          </a:xfrm>
          <a:prstGeom prst="rect">
            <a:avLst/>
          </a:prstGeom>
          <a:solidFill>
            <a:srgbClr val="FFFFFF"/>
          </a:solidFill>
          <a:ln w="41275" cmpd="thickThin">
            <a:solidFill>
              <a:srgbClr val="FFC000"/>
            </a:solidFill>
          </a:ln>
        </p:spPr>
        <p:txBody>
          <a:bodyPr wrap="square" lIns="91294" tIns="45647" rIns="91294" bIns="45647">
            <a:spAutoFit/>
          </a:bodyPr>
          <a:lstStyle/>
          <a:p>
            <a:pPr algn="ctr">
              <a:buClr>
                <a:srgbClr val="000000"/>
              </a:buClr>
            </a:pPr>
            <a:r>
              <a:rPr lang="vi-VN" sz="4050" b="1" kern="0" dirty="0">
                <a:solidFill>
                  <a:srgbClr val="000000"/>
                </a:solidFill>
                <a:ea typeface="Arial-Rounded" pitchFamily="34" charset="0"/>
                <a:cs typeface="Arial" panose="020B0604020202020204" pitchFamily="34" charset="0"/>
                <a:sym typeface="Arial"/>
              </a:rPr>
              <a:t>Bạn không thường xuyên uống nước.</a:t>
            </a:r>
          </a:p>
        </p:txBody>
      </p:sp>
    </p:spTree>
    <p:extLst>
      <p:ext uri="{BB962C8B-B14F-4D97-AF65-F5344CB8AC3E}">
        <p14:creationId xmlns:p14="http://schemas.microsoft.com/office/powerpoint/2010/main" val="70055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20"/>
        <p:cNvGrpSpPr/>
        <p:nvPr/>
      </p:nvGrpSpPr>
      <p:grpSpPr>
        <a:xfrm>
          <a:off x="0" y="0"/>
          <a:ext cx="0" cy="0"/>
          <a:chOff x="0" y="0"/>
          <a:chExt cx="0" cy="0"/>
        </a:xfrm>
      </p:grpSpPr>
      <p:sp>
        <p:nvSpPr>
          <p:cNvPr id="2" name="Arrow: Right 1">
            <a:hlinkClick r:id="rId3" action="ppaction://hlinksldjump"/>
            <a:extLst>
              <a:ext uri="{FF2B5EF4-FFF2-40B4-BE49-F238E27FC236}">
                <a16:creationId xmlns:a16="http://schemas.microsoft.com/office/drawing/2014/main" id="{7DB3B756-C045-97C8-27D5-127BA2878FCC}"/>
              </a:ext>
            </a:extLst>
          </p:cNvPr>
          <p:cNvSpPr/>
          <p:nvPr/>
        </p:nvSpPr>
        <p:spPr>
          <a:xfrm>
            <a:off x="11084764" y="6237230"/>
            <a:ext cx="978408" cy="484632"/>
          </a:xfrm>
          <a:prstGeom prst="rightArrow">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defRPr/>
            </a:pPr>
            <a:r>
              <a:rPr lang="en-US" sz="1400" kern="0">
                <a:solidFill>
                  <a:srgbClr val="FFFFFF"/>
                </a:solidFill>
                <a:latin typeface="Arial"/>
                <a:sym typeface="Arial"/>
              </a:rPr>
              <a:t>Quay lai</a:t>
            </a:r>
          </a:p>
        </p:txBody>
      </p:sp>
      <p:sp>
        <p:nvSpPr>
          <p:cNvPr id="4" name="Rectangle 3">
            <a:extLst>
              <a:ext uri="{FF2B5EF4-FFF2-40B4-BE49-F238E27FC236}">
                <a16:creationId xmlns:a16="http://schemas.microsoft.com/office/drawing/2014/main" id="{0FAB2EAD-B386-B1ED-5449-37B8AADEAEA1}"/>
              </a:ext>
            </a:extLst>
          </p:cNvPr>
          <p:cNvSpPr/>
          <p:nvPr/>
        </p:nvSpPr>
        <p:spPr>
          <a:xfrm>
            <a:off x="914399" y="1895476"/>
            <a:ext cx="10544175" cy="3552824"/>
          </a:xfrm>
          <a:prstGeom prst="rect">
            <a:avLst/>
          </a:prstGeom>
          <a:solidFill>
            <a:srgbClr val="FFE285"/>
          </a:solidFill>
          <a:ln w="28575" cap="flat" cmpd="sng" algn="ctr">
            <a:noFill/>
            <a:prstDash val="solid"/>
            <a:miter lim="800000"/>
          </a:ln>
          <a:effectLst/>
        </p:spPr>
        <p:txBody>
          <a:bodyPr lIns="91294" tIns="45647" rIns="91294" bIns="45647" rtlCol="0" anchor="ctr"/>
          <a:lstStyle/>
          <a:p>
            <a:pPr algn="just">
              <a:defRPr/>
            </a:pPr>
            <a:r>
              <a:rPr lang="vi-VN" sz="4000" b="1" kern="0" dirty="0">
                <a:solidFill>
                  <a:srgbClr val="000000"/>
                </a:solidFill>
                <a:latin typeface="Calibri" panose="020F0502020204030204" pitchFamily="34" charset="0"/>
                <a:ea typeface="Cambria" panose="02040503050406030204" pitchFamily="18" charset="0"/>
                <a:cs typeface="Calibri" panose="020F0502020204030204" pitchFamily="34" charset="0"/>
                <a:sym typeface="Arial"/>
              </a:rPr>
              <a:t>Lời khuyên: </a:t>
            </a:r>
            <a:r>
              <a:rPr lang="vi-VN" sz="4000" kern="0" dirty="0">
                <a:solidFill>
                  <a:srgbClr val="000000"/>
                </a:solidFill>
                <a:latin typeface="Calibri" panose="020F0502020204030204" pitchFamily="34" charset="0"/>
                <a:ea typeface="Cambria" panose="02040503050406030204" pitchFamily="18" charset="0"/>
                <a:cs typeface="Calibri" panose="020F0502020204030204" pitchFamily="34" charset="0"/>
                <a:sym typeface="Arial"/>
              </a:rPr>
              <a:t>Ăn quán vỉa hè không đảm bảo an toàn vệ sinh thực phẩm, nguyên liệu không rõ nguồn gốc, tiềm ẩn nguy cơ ngộ độc thực phẩm như đau bụng, đi ngoài, ... và thậm chí nguy hại đến tính mạng.</a:t>
            </a:r>
          </a:p>
        </p:txBody>
      </p:sp>
      <p:pic>
        <p:nvPicPr>
          <p:cNvPr id="5" name="Picture 4">
            <a:extLst>
              <a:ext uri="{FF2B5EF4-FFF2-40B4-BE49-F238E27FC236}">
                <a16:creationId xmlns:a16="http://schemas.microsoft.com/office/drawing/2014/main" id="{7482BA2B-0EB2-7FFE-D5C1-8441A86A1A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48511" y="4305300"/>
            <a:ext cx="1144495" cy="1122474"/>
          </a:xfrm>
          <a:prstGeom prst="rect">
            <a:avLst/>
          </a:prstGeom>
          <a:noFill/>
        </p:spPr>
      </p:pic>
      <p:sp>
        <p:nvSpPr>
          <p:cNvPr id="6" name="Rectangle 5">
            <a:extLst>
              <a:ext uri="{FF2B5EF4-FFF2-40B4-BE49-F238E27FC236}">
                <a16:creationId xmlns:a16="http://schemas.microsoft.com/office/drawing/2014/main" id="{7774DBA2-9CDB-771B-C07B-7DE32F685B0F}"/>
              </a:ext>
            </a:extLst>
          </p:cNvPr>
          <p:cNvSpPr/>
          <p:nvPr/>
        </p:nvSpPr>
        <p:spPr>
          <a:xfrm>
            <a:off x="1125805" y="401813"/>
            <a:ext cx="9940390" cy="715433"/>
          </a:xfrm>
          <a:prstGeom prst="rect">
            <a:avLst/>
          </a:prstGeom>
          <a:solidFill>
            <a:srgbClr val="FFFFFF"/>
          </a:solidFill>
          <a:ln w="41275" cmpd="thickThin">
            <a:solidFill>
              <a:srgbClr val="FFC000"/>
            </a:solidFill>
          </a:ln>
        </p:spPr>
        <p:txBody>
          <a:bodyPr wrap="square" lIns="91294" tIns="45647" rIns="91294" bIns="45647">
            <a:spAutoFit/>
          </a:bodyPr>
          <a:lstStyle/>
          <a:p>
            <a:pPr algn="ctr">
              <a:buClr>
                <a:srgbClr val="000000"/>
              </a:buClr>
            </a:pPr>
            <a:r>
              <a:rPr lang="vi-VN" sz="4050" b="1" kern="0" dirty="0">
                <a:solidFill>
                  <a:srgbClr val="000000"/>
                </a:solidFill>
                <a:ea typeface="Arial-Rounded" pitchFamily="34" charset="0"/>
                <a:cs typeface="Arial" panose="020B0604020202020204" pitchFamily="34" charset="0"/>
                <a:sym typeface="Arial"/>
              </a:rPr>
              <a:t>Bạn hay ăn quà bán vỉa hè.</a:t>
            </a:r>
          </a:p>
        </p:txBody>
      </p:sp>
    </p:spTree>
    <p:extLst>
      <p:ext uri="{BB962C8B-B14F-4D97-AF65-F5344CB8AC3E}">
        <p14:creationId xmlns:p14="http://schemas.microsoft.com/office/powerpoint/2010/main" val="12165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ết: Vietnamese Lunar New Year by Slidesgo">
  <a:themeElements>
    <a:clrScheme name="Simple Light">
      <a:dk1>
        <a:srgbClr val="000000"/>
      </a:dk1>
      <a:lt1>
        <a:srgbClr val="FFFFFF"/>
      </a:lt1>
      <a:dk2>
        <a:srgbClr val="FFEDDE"/>
      </a:dk2>
      <a:lt2>
        <a:srgbClr val="FBDEBF"/>
      </a:lt2>
      <a:accent1>
        <a:srgbClr val="FFD7D5"/>
      </a:accent1>
      <a:accent2>
        <a:srgbClr val="EF9F9C"/>
      </a:accent2>
      <a:accent3>
        <a:srgbClr val="EA7E6C"/>
      </a:accent3>
      <a:accent4>
        <a:srgbClr val="D35742"/>
      </a:accent4>
      <a:accent5>
        <a:srgbClr val="A5AA77"/>
      </a:accent5>
      <a:accent6>
        <a:srgbClr val="8E9153"/>
      </a:accent6>
      <a:hlink>
        <a:srgbClr val="D357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441</Words>
  <Application>Microsoft Office PowerPoint</Application>
  <PresentationFormat>Widescreen</PresentationFormat>
  <Paragraphs>32</Paragraphs>
  <Slides>8</Slides>
  <Notes>4</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8</vt:i4>
      </vt:variant>
    </vt:vector>
  </HeadingPairs>
  <TitlesOfParts>
    <vt:vector size="27" baseType="lpstr">
      <vt:lpstr>#9Slide02 Noi dung dai</vt:lpstr>
      <vt:lpstr>#9Slide02 Tieu de dai</vt:lpstr>
      <vt:lpstr>Annifont</vt:lpstr>
      <vt:lpstr>Arial</vt:lpstr>
      <vt:lpstr>Arial-Rounded</vt:lpstr>
      <vt:lpstr>Calibri</vt:lpstr>
      <vt:lpstr>Calibri Light</vt:lpstr>
      <vt:lpstr>Cambria</vt:lpstr>
      <vt:lpstr>Raleway</vt:lpstr>
      <vt:lpstr>Satisfy</vt:lpstr>
      <vt:lpstr>Times New Roman</vt:lpstr>
      <vt:lpstr>Ubuntu</vt:lpstr>
      <vt:lpstr>UTM Avo</vt:lpstr>
      <vt:lpstr>Yeseva One</vt:lpstr>
      <vt:lpstr>杨任东竹石体-Medium</vt:lpstr>
      <vt:lpstr>1_Office Theme</vt:lpstr>
      <vt:lpstr>2_Office Theme</vt:lpstr>
      <vt:lpstr>Tết: Vietnamese Lunar New Year by Slidesgo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18</cp:revision>
  <dcterms:created xsi:type="dcterms:W3CDTF">2024-01-31T03:25:49Z</dcterms:created>
  <dcterms:modified xsi:type="dcterms:W3CDTF">2026-04-17T09:52:00Z</dcterms:modified>
</cp:coreProperties>
</file>