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452" r:id="rId3"/>
    <p:sldId id="335" r:id="rId4"/>
    <p:sldId id="349" r:id="rId5"/>
    <p:sldId id="355" r:id="rId6"/>
    <p:sldId id="377" r:id="rId7"/>
    <p:sldId id="375" r:id="rId8"/>
    <p:sldId id="3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F316C-EA6B-4A4C-BA24-B2593FAB3655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FC89-314F-44D3-8046-2DD178E9C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05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2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6FCD9-83E6-4EFE-9077-03383C6BA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1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5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D5A501-9A8B-1A53-671E-901C84F33B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315" y="180484"/>
            <a:ext cx="1246891" cy="1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64D1BB-45C9-711F-72B1-1CF4CBB519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315" y="180484"/>
            <a:ext cx="1246891" cy="1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Chuỗi thức ăn trong tự nhiên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189A-C97C-4EE7-9597-92368EE62415}"/>
              </a:ext>
            </a:extLst>
          </p:cNvPr>
          <p:cNvSpPr/>
          <p:nvPr/>
        </p:nvSpPr>
        <p:spPr>
          <a:xfrm>
            <a:off x="210619" y="226031"/>
            <a:ext cx="11748499" cy="642134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0A5D4-6A07-7629-A8B8-B117E4C20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631899"/>
            <a:ext cx="3595687" cy="2135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0C938-A01F-CEB8-EB8F-08C1A458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3076575"/>
            <a:ext cx="2324100" cy="232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49045-D20F-7717-6A88-C39D8D073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0" y="718365"/>
            <a:ext cx="1834496" cy="2396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ADBBE-BE41-C899-C3C5-057FB3682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750" y="3955875"/>
            <a:ext cx="3257550" cy="119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BD361-FB57-394D-7CF0-681E05D93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8675" y="552979"/>
            <a:ext cx="2781300" cy="239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378B9-91CE-814E-2633-CAF78E120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6650" y="2790824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61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189A-C97C-4EE7-9597-92368EE62415}"/>
              </a:ext>
            </a:extLst>
          </p:cNvPr>
          <p:cNvSpPr/>
          <p:nvPr/>
        </p:nvSpPr>
        <p:spPr>
          <a:xfrm>
            <a:off x="190928" y="195405"/>
            <a:ext cx="11820097" cy="633895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18A32-9780-350F-2CC1-26CACA6420B9}"/>
              </a:ext>
            </a:extLst>
          </p:cNvPr>
          <p:cNvGrpSpPr/>
          <p:nvPr/>
        </p:nvGrpSpPr>
        <p:grpSpPr>
          <a:xfrm>
            <a:off x="619283" y="89992"/>
            <a:ext cx="10591641" cy="1348283"/>
            <a:chOff x="3951073" y="3626777"/>
            <a:chExt cx="6826518" cy="290775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7F797E-D2BC-F973-0420-11E8AFD2F49E}"/>
                </a:ext>
              </a:extLst>
            </p:cNvPr>
            <p:cNvSpPr/>
            <p:nvPr/>
          </p:nvSpPr>
          <p:spPr>
            <a:xfrm>
              <a:off x="3951073" y="3626777"/>
              <a:ext cx="6826518" cy="290775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609E41-C48F-C303-B5BA-A8E596CE3F91}"/>
                </a:ext>
              </a:extLst>
            </p:cNvPr>
            <p:cNvSpPr txBox="1"/>
            <p:nvPr/>
          </p:nvSpPr>
          <p:spPr>
            <a:xfrm>
              <a:off x="4089115" y="3785782"/>
              <a:ext cx="6688476" cy="25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Quan sát hình 6. Hãy viết vào vở các chuỗi thức ăn theo đường gạch nối giữa các sinh vật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62B23-690D-6E47-C5B2-DBEA52084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3281362"/>
            <a:ext cx="6271754" cy="995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729FA-967A-A274-5654-A8270596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101" y="1771650"/>
            <a:ext cx="5489811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4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1CAD24-A6B6-4BED-8226-D554F255423A}"/>
              </a:ext>
            </a:extLst>
          </p:cNvPr>
          <p:cNvSpPr/>
          <p:nvPr/>
        </p:nvSpPr>
        <p:spPr>
          <a:xfrm>
            <a:off x="155775" y="138251"/>
            <a:ext cx="11824737" cy="65038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81A28-D7E0-D55C-3EB7-56FF5994D3FE}"/>
              </a:ext>
            </a:extLst>
          </p:cNvPr>
          <p:cNvSpPr txBox="1"/>
          <p:nvPr/>
        </p:nvSpPr>
        <p:spPr>
          <a:xfrm>
            <a:off x="5886449" y="1943100"/>
            <a:ext cx="6457951" cy="301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thỏ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báo</a:t>
            </a:r>
            <a:endParaRPr lang="en-US" sz="5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nai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báo</a:t>
            </a:r>
            <a:endParaRPr lang="en-US" sz="5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5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trâu 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5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sử tử</a:t>
            </a:r>
            <a:endParaRPr lang="en-US" sz="5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B2B62-6DA2-43E7-80B1-69853932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77" y="1724025"/>
            <a:ext cx="483204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0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189A-C97C-4EE7-9597-92368EE62415}"/>
              </a:ext>
            </a:extLst>
          </p:cNvPr>
          <p:cNvSpPr/>
          <p:nvPr/>
        </p:nvSpPr>
        <p:spPr>
          <a:xfrm>
            <a:off x="190928" y="195405"/>
            <a:ext cx="11820097" cy="633895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18A32-9780-350F-2CC1-26CACA6420B9}"/>
              </a:ext>
            </a:extLst>
          </p:cNvPr>
          <p:cNvGrpSpPr/>
          <p:nvPr/>
        </p:nvGrpSpPr>
        <p:grpSpPr>
          <a:xfrm>
            <a:off x="238125" y="89994"/>
            <a:ext cx="11525250" cy="1176832"/>
            <a:chOff x="3951073" y="3626777"/>
            <a:chExt cx="6826518" cy="290775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7F797E-D2BC-F973-0420-11E8AFD2F49E}"/>
                </a:ext>
              </a:extLst>
            </p:cNvPr>
            <p:cNvSpPr/>
            <p:nvPr/>
          </p:nvSpPr>
          <p:spPr>
            <a:xfrm>
              <a:off x="3951073" y="3626777"/>
              <a:ext cx="6826518" cy="290775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609E41-C48F-C303-B5BA-A8E596CE3F91}"/>
                </a:ext>
              </a:extLst>
            </p:cNvPr>
            <p:cNvSpPr txBox="1"/>
            <p:nvPr/>
          </p:nvSpPr>
          <p:spPr>
            <a:xfrm>
              <a:off x="4089115" y="3785782"/>
              <a:ext cx="6688476" cy="219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Đọc thông tin, vẽ và hoàn thành sơ đồ mô tả về các mối liên hệ thức ăn giữa các sinh vật trong một vùng biển theo sơ đồ gợi ý ở hình 7.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95E21E-FD74-4512-3283-5B375F2A65A8}"/>
              </a:ext>
            </a:extLst>
          </p:cNvPr>
          <p:cNvSpPr/>
          <p:nvPr/>
        </p:nvSpPr>
        <p:spPr>
          <a:xfrm>
            <a:off x="514350" y="1619250"/>
            <a:ext cx="11029950" cy="1438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vùng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phù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sứa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sứa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rùa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F7F48-64FA-7CF5-8EAC-29437034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5" y="3209925"/>
            <a:ext cx="62293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09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189A-C97C-4EE7-9597-92368EE62415}"/>
              </a:ext>
            </a:extLst>
          </p:cNvPr>
          <p:cNvSpPr/>
          <p:nvPr/>
        </p:nvSpPr>
        <p:spPr>
          <a:xfrm>
            <a:off x="190928" y="195405"/>
            <a:ext cx="11820097" cy="633895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3DE1D-5378-92BE-5490-C7E3DA180EA2}"/>
              </a:ext>
            </a:extLst>
          </p:cNvPr>
          <p:cNvSpPr txBox="1"/>
          <p:nvPr/>
        </p:nvSpPr>
        <p:spPr>
          <a:xfrm>
            <a:off x="1400174" y="1362075"/>
            <a:ext cx="9363075" cy="303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(1) Tảo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tôm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cá hồi</a:t>
            </a:r>
            <a:endParaRPr lang="en-US" sz="4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(2) Động vật phù du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sứa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rùa biển.</a:t>
            </a:r>
            <a:endParaRPr lang="en-US" sz="4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(3) Động vật phù du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tôm 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cá hồi.</a:t>
            </a:r>
            <a:endParaRPr lang="en-US" sz="4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6D797-F2EB-9371-C5D9-48906C8C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48" y="376765"/>
            <a:ext cx="473700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4189A-C97C-4EE7-9597-92368EE62415}"/>
              </a:ext>
            </a:extLst>
          </p:cNvPr>
          <p:cNvSpPr/>
          <p:nvPr/>
        </p:nvSpPr>
        <p:spPr>
          <a:xfrm>
            <a:off x="281881" y="287676"/>
            <a:ext cx="11501498" cy="613342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Kháng chiến có nghĩa là gì ? Đọc bài Thư Trung thu Mỗi năm,">
            <a:extLst>
              <a:ext uri="{FF2B5EF4-FFF2-40B4-BE49-F238E27FC236}">
                <a16:creationId xmlns:a16="http://schemas.microsoft.com/office/drawing/2014/main" id="{AFF087A8-BB8D-4261-BA26-49D18BAE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446" y="3025508"/>
            <a:ext cx="2775746" cy="27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8365E3-28D7-4EF9-95B8-9D2EC13C489A}"/>
              </a:ext>
            </a:extLst>
          </p:cNvPr>
          <p:cNvGrpSpPr/>
          <p:nvPr/>
        </p:nvGrpSpPr>
        <p:grpSpPr>
          <a:xfrm>
            <a:off x="3485877" y="2590800"/>
            <a:ext cx="7579390" cy="3543057"/>
            <a:chOff x="3295680" y="2777198"/>
            <a:chExt cx="7579390" cy="3416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40FAB7-41DD-4C86-9183-7B74CBE1E54C}"/>
                </a:ext>
              </a:extLst>
            </p:cNvPr>
            <p:cNvSpPr/>
            <p:nvPr/>
          </p:nvSpPr>
          <p:spPr>
            <a:xfrm>
              <a:off x="3295680" y="2782566"/>
              <a:ext cx="7579390" cy="33186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2C171E-8566-4EAC-AB55-8E46E9DC4E81}"/>
                </a:ext>
              </a:extLst>
            </p:cNvPr>
            <p:cNvSpPr txBox="1"/>
            <p:nvPr/>
          </p:nvSpPr>
          <p:spPr>
            <a:xfrm>
              <a:off x="3427775" y="2777198"/>
              <a:ext cx="721772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chuỗi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(1)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(3)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tôm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hồi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;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chuỗi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(2)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(3)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phù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du.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tham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gia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chuỗi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"/>
                  <a:ea typeface="+mn-ea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F5F0E47-10D9-BF43-0ED9-DADE63FE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319456"/>
            <a:ext cx="6419132" cy="2158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AC1CF-5D73-460E-AD56-1AE34821BC22}"/>
              </a:ext>
            </a:extLst>
          </p:cNvPr>
          <p:cNvSpPr/>
          <p:nvPr/>
        </p:nvSpPr>
        <p:spPr>
          <a:xfrm>
            <a:off x="3305175" y="352425"/>
            <a:ext cx="2209800" cy="695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8C264-D311-CD8E-DD6B-96E147AF1117}"/>
              </a:ext>
            </a:extLst>
          </p:cNvPr>
          <p:cNvSpPr/>
          <p:nvPr/>
        </p:nvSpPr>
        <p:spPr>
          <a:xfrm>
            <a:off x="5305425" y="1628775"/>
            <a:ext cx="2209800" cy="695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1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282</Words>
  <Application>Microsoft Office PowerPoint</Application>
  <PresentationFormat>Widescreen</PresentationFormat>
  <Paragraphs>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</vt:lpstr>
      <vt:lpstr>Calibri Light</vt:lpstr>
      <vt:lpstr>Cambria</vt:lpstr>
      <vt:lpstr>Open Sans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19</cp:revision>
  <dcterms:created xsi:type="dcterms:W3CDTF">2024-02-01T01:07:57Z</dcterms:created>
  <dcterms:modified xsi:type="dcterms:W3CDTF">2026-04-17T09:56:18Z</dcterms:modified>
</cp:coreProperties>
</file>