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8" r:id="rId2"/>
    <p:sldId id="262" r:id="rId3"/>
    <p:sldId id="267" r:id="rId4"/>
    <p:sldId id="326" r:id="rId5"/>
    <p:sldId id="327" r:id="rId6"/>
    <p:sldId id="309" r:id="rId7"/>
    <p:sldId id="321" r:id="rId8"/>
    <p:sldId id="313" r:id="rId9"/>
    <p:sldId id="329" r:id="rId10"/>
    <p:sldId id="330" r:id="rId11"/>
    <p:sldId id="331" r:id="rId12"/>
    <p:sldId id="332" r:id="rId13"/>
    <p:sldId id="333" r:id="rId14"/>
    <p:sldId id="334" r:id="rId15"/>
    <p:sldId id="310" r:id="rId16"/>
    <p:sldId id="328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2892-C936-4162-83DD-FC50A753939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8C3D-508A-4782-9A5C-63D432B0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0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5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2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9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73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35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1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2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5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9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80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1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133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584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132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952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70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38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121920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8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75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236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66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0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3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51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12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C6E4765-491D-1337-84AD-956C1E6B0E3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52400"/>
            <a:ext cx="1276350" cy="12763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A9EB6BF-EEBF-7AC6-AD18-20527C89DD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45" y="10721163"/>
            <a:ext cx="1276350" cy="127635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BD06D3-39CE-F0B7-4B39-5BB847FC6D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7" y="-4058093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371601" y="1728058"/>
            <a:ext cx="9068860" cy="54177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10028735" y="2649649"/>
            <a:ext cx="2000687" cy="3809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" y="616158"/>
            <a:ext cx="2653607" cy="33685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A9C592B-AF7C-2358-26C5-FE803A2AD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2647" y="500914"/>
            <a:ext cx="6781800" cy="1462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7D6917-4FD9-C851-7331-32F21170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850" y="673955"/>
            <a:ext cx="4499238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3DD20-7B13-E40E-D421-BDE7F60EE4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656" y="3294131"/>
            <a:ext cx="659644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trục thẳng ngắn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232D5-42D3-61BE-5E66-CD29B2F05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2009776"/>
            <a:ext cx="2826356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đòn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6C640-916A-3C44-1552-6CB4CBC0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 ngồi có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DC781-AFFF-25B7-DEB2-8711EF54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5314950" y="1524000"/>
            <a:ext cx="6275661" cy="2809875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2" cy="55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trí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đòn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ngồi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quay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73B645-B6A1-BB14-70F2-B3B647EA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990725"/>
            <a:ext cx="3423433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9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076825" y="2846370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6000" b="0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EF6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Slacke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3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54025" y="142875"/>
            <a:ext cx="11277600" cy="1362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thau thảo luận để lựa chọn các dụng cụ và chi tiết kĩ thuật phù hợp để hoàn thành phiếu học tập.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0932"/>
              </p:ext>
            </p:extLst>
          </p:nvPr>
        </p:nvGraphicFramePr>
        <p:xfrm>
          <a:off x="885826" y="1402803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55103"/>
              </p:ext>
            </p:extLst>
          </p:nvPr>
        </p:nvGraphicFramePr>
        <p:xfrm>
          <a:off x="752476" y="669378"/>
          <a:ext cx="10382249" cy="5083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 nhỏ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 thẳng ngắn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chữ U ngắn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 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 hãm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Cờ-lê, tua-vít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E5598-9586-7963-731C-DEAE85FBED8F}"/>
              </a:ext>
            </a:extLst>
          </p:cNvPr>
          <p:cNvSpPr txBox="1"/>
          <p:nvPr/>
        </p:nvSpPr>
        <p:spPr>
          <a:xfrm>
            <a:off x="8877300" y="166687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9439A-BB95-721D-231E-ACF246703AB6}"/>
              </a:ext>
            </a:extLst>
          </p:cNvPr>
          <p:cNvSpPr txBox="1"/>
          <p:nvPr/>
        </p:nvSpPr>
        <p:spPr>
          <a:xfrm>
            <a:off x="8886825" y="2066925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6ADC-79D4-3301-CB09-9402BD7E9AB1}"/>
              </a:ext>
            </a:extLst>
          </p:cNvPr>
          <p:cNvSpPr txBox="1"/>
          <p:nvPr/>
        </p:nvSpPr>
        <p:spPr>
          <a:xfrm>
            <a:off x="8924924" y="25622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3217-B7E7-77D2-F113-E63A5F3CB464}"/>
              </a:ext>
            </a:extLst>
          </p:cNvPr>
          <p:cNvSpPr txBox="1"/>
          <p:nvPr/>
        </p:nvSpPr>
        <p:spPr>
          <a:xfrm>
            <a:off x="8924924" y="32766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0C732-5961-A4B1-80EF-5CB42BF6EEC4}"/>
              </a:ext>
            </a:extLst>
          </p:cNvPr>
          <p:cNvSpPr txBox="1"/>
          <p:nvPr/>
        </p:nvSpPr>
        <p:spPr>
          <a:xfrm>
            <a:off x="9001124" y="39338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6B19-0341-69D6-91A0-F368B6F74E01}"/>
              </a:ext>
            </a:extLst>
          </p:cNvPr>
          <p:cNvSpPr txBox="1"/>
          <p:nvPr/>
        </p:nvSpPr>
        <p:spPr>
          <a:xfrm>
            <a:off x="9067799" y="444817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B05F-CA3A-792F-7D01-EAECE992721C}"/>
              </a:ext>
            </a:extLst>
          </p:cNvPr>
          <p:cNvSpPr txBox="1"/>
          <p:nvPr/>
        </p:nvSpPr>
        <p:spPr>
          <a:xfrm>
            <a:off x="9029699" y="48863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26177-4D16-9A83-D11F-03AB582FB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661" y="1981200"/>
            <a:ext cx="5408447" cy="16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5429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097" y="3461657"/>
            <a:ext cx="2653393" cy="33963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21163579">
            <a:off x="16958" y="67105"/>
            <a:ext cx="3740023" cy="2912999"/>
            <a:chOff x="1270000" y="-1191168"/>
            <a:chExt cx="6716412" cy="62662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12" y="-1191168"/>
              <a:ext cx="6682500" cy="6266251"/>
            </a:xfrm>
            <a:prstGeom prst="rect">
              <a:avLst/>
            </a:prstGeom>
          </p:spPr>
        </p:pic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70000" y="782638"/>
              <a:ext cx="66040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61232-D0D3-48D7-A1BB-AA2C3E4CF6B3}"/>
              </a:ext>
            </a:extLst>
          </p:cNvPr>
          <p:cNvGrpSpPr/>
          <p:nvPr/>
        </p:nvGrpSpPr>
        <p:grpSpPr>
          <a:xfrm>
            <a:off x="4482641" y="841110"/>
            <a:ext cx="6623563" cy="1791332"/>
            <a:chOff x="4611827" y="1173967"/>
            <a:chExt cx="6264168" cy="1103181"/>
          </a:xfrm>
        </p:grpSpPr>
        <p:sp>
          <p:nvSpPr>
            <p:cNvPr id="17" name="Google Shape;1395;p61">
              <a:extLst>
                <a:ext uri="{FF2B5EF4-FFF2-40B4-BE49-F238E27FC236}">
                  <a16:creationId xmlns:a16="http://schemas.microsoft.com/office/drawing/2014/main" id="{2AF92186-6818-4E13-AB26-FFBB1428841B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264168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7;p61">
              <a:extLst>
                <a:ext uri="{FF2B5EF4-FFF2-40B4-BE49-F238E27FC236}">
                  <a16:creationId xmlns:a16="http://schemas.microsoft.com/office/drawing/2014/main" id="{82CFEE09-714D-4F6E-B061-C75461237D67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86621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sz="3200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Lựa chọn được các chi tiết, dụng cụ cần thiết.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C3AB2-46CF-4E24-813C-1FBFBE2E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3831886" y="1286527"/>
            <a:ext cx="1238759" cy="11364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6B792-30AB-4536-AF82-9AB9D586AB3D}"/>
              </a:ext>
            </a:extLst>
          </p:cNvPr>
          <p:cNvGrpSpPr/>
          <p:nvPr/>
        </p:nvGrpSpPr>
        <p:grpSpPr>
          <a:xfrm>
            <a:off x="1179424" y="3395234"/>
            <a:ext cx="8267155" cy="1632687"/>
            <a:chOff x="4611827" y="1173967"/>
            <a:chExt cx="6546339" cy="1103181"/>
          </a:xfrm>
        </p:grpSpPr>
        <p:sp>
          <p:nvSpPr>
            <p:cNvPr id="21" name="Google Shape;1395;p61">
              <a:extLst>
                <a:ext uri="{FF2B5EF4-FFF2-40B4-BE49-F238E27FC236}">
                  <a16:creationId xmlns:a16="http://schemas.microsoft.com/office/drawing/2014/main" id="{9BA81A97-E2BB-4C47-A26C-EA189803F6D1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7;p61">
              <a:extLst>
                <a:ext uri="{FF2B5EF4-FFF2-40B4-BE49-F238E27FC236}">
                  <a16:creationId xmlns:a16="http://schemas.microsoft.com/office/drawing/2014/main" id="{16EDE5E1-D2F8-4B3B-BF01-A9BE540EB7E9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914377">
                <a:buClr>
                  <a:srgbClr val="0F4FBE"/>
                </a:buClr>
                <a:defRPr/>
              </a:pPr>
              <a:r>
                <a:rPr lang="vi-VN" kern="0" dirty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 dụng được các dụng cụ và chi tiết kĩ thuật để lắp ghép mô hình bập bênh.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0F22D-D1DB-47A1-9CDA-66EF5B2605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651167" y="3641726"/>
            <a:ext cx="1155119" cy="105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1F42-2055-3EAE-C9D0-AD57F7B04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74" y="1029064"/>
            <a:ext cx="356646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9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2">
            <a:extLst>
              <a:ext uri="{FF2B5EF4-FFF2-40B4-BE49-F238E27FC236}">
                <a16:creationId xmlns:a16="http://schemas.microsoft.com/office/drawing/2014/main" id="{C9340723-B218-457F-9A22-B4CE77FB6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5017563" y="-259876"/>
            <a:ext cx="4565200" cy="2798839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484F3388-C930-4E6E-964F-39485004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0" t="4339" r="-1693" b="80155"/>
          <a:stretch/>
        </p:blipFill>
        <p:spPr>
          <a:xfrm>
            <a:off x="-186629" y="1698757"/>
            <a:ext cx="2464381" cy="1426147"/>
          </a:xfrm>
          <a:prstGeom prst="rect">
            <a:avLst/>
          </a:prstGeom>
        </p:spPr>
      </p:pic>
      <p:pic>
        <p:nvPicPr>
          <p:cNvPr id="12" name="Lê Thị Yến N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81" y="206175"/>
            <a:ext cx="1430256" cy="1697512"/>
          </a:xfrm>
          <a:prstGeom prst="rect">
            <a:avLst/>
          </a:prstGeom>
        </p:spPr>
      </p:pic>
      <p:sp>
        <p:nvSpPr>
          <p:cNvPr id="22" name="Google Shape;3561;p40">
            <a:extLst>
              <a:ext uri="{FF2B5EF4-FFF2-40B4-BE49-F238E27FC236}">
                <a16:creationId xmlns:a16="http://schemas.microsoft.com/office/drawing/2014/main" id="{7573B92E-5E18-4E11-BB9B-26112948CE51}"/>
              </a:ext>
            </a:extLst>
          </p:cNvPr>
          <p:cNvSpPr txBox="1">
            <a:spLocks/>
          </p:cNvSpPr>
          <p:nvPr/>
        </p:nvSpPr>
        <p:spPr>
          <a:xfrm>
            <a:off x="7086600" y="2844404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Bef>
                <a:spcPts val="0"/>
              </a:spcBef>
            </a:pPr>
            <a:endParaRPr lang="en-US" sz="4800">
              <a:ln>
                <a:solidFill>
                  <a:srgbClr val="E7E6E6"/>
                </a:solidFill>
              </a:ln>
              <a:solidFill>
                <a:srgbClr val="009FE8"/>
              </a:solidFill>
              <a:latin typeface="Snap ITC" panose="04040A07060A02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F8378-5B80-459D-B6DD-BA34F8472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171"/>
          <a:stretch/>
        </p:blipFill>
        <p:spPr>
          <a:xfrm>
            <a:off x="-154642" y="1275448"/>
            <a:ext cx="9388748" cy="6496952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FA1BCC-02E9-4BBB-BA0F-917B5B8F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9234106" y="-173087"/>
            <a:ext cx="3542487" cy="2171832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EB9D876-FBBD-4AD2-9A87-2DA757E9C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7791969" y="-259877"/>
            <a:ext cx="2504275" cy="15353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394" y="132901"/>
            <a:ext cx="1206911" cy="16759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7529237" y="1962373"/>
            <a:ext cx="5013689" cy="527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7AFC2-98DD-CEE9-CA4E-FAD212117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110" y="2686285"/>
            <a:ext cx="5480779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953F21D7-A793-8E91-A8A2-24BC9939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9931" y="2621391"/>
            <a:ext cx="3914206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B8F53-9732-0ED9-B6F0-536732769CA3}"/>
              </a:ext>
            </a:extLst>
          </p:cNvPr>
          <p:cNvSpPr txBox="1"/>
          <p:nvPr/>
        </p:nvSpPr>
        <p:spPr>
          <a:xfrm>
            <a:off x="2600325" y="1271234"/>
            <a:ext cx="8763000" cy="1446550"/>
          </a:xfrm>
          <a:custGeom>
            <a:avLst/>
            <a:gdLst>
              <a:gd name="connsiteX0" fmla="*/ 0 w 8763000"/>
              <a:gd name="connsiteY0" fmla="*/ 0 h 1446550"/>
              <a:gd name="connsiteX1" fmla="*/ 8763000 w 8763000"/>
              <a:gd name="connsiteY1" fmla="*/ 0 h 1446550"/>
              <a:gd name="connsiteX2" fmla="*/ 8763000 w 8763000"/>
              <a:gd name="connsiteY2" fmla="*/ 1446550 h 1446550"/>
              <a:gd name="connsiteX3" fmla="*/ 0 w 8763000"/>
              <a:gd name="connsiteY3" fmla="*/ 1446550 h 1446550"/>
              <a:gd name="connsiteX4" fmla="*/ 0 w 87630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1446550" fill="none" extrusionOk="0">
                <a:moveTo>
                  <a:pt x="0" y="0"/>
                </a:moveTo>
                <a:cubicBezTo>
                  <a:pt x="3671935" y="5222"/>
                  <a:pt x="5222774" y="24918"/>
                  <a:pt x="8763000" y="0"/>
                </a:cubicBezTo>
                <a:cubicBezTo>
                  <a:pt x="8673742" y="169848"/>
                  <a:pt x="8798787" y="914679"/>
                  <a:pt x="8763000" y="1446550"/>
                </a:cubicBezTo>
                <a:cubicBezTo>
                  <a:pt x="7209845" y="1281789"/>
                  <a:pt x="2238175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8763000" h="1446550" stroke="0" extrusionOk="0">
                <a:moveTo>
                  <a:pt x="0" y="0"/>
                </a:moveTo>
                <a:cubicBezTo>
                  <a:pt x="3319279" y="11849"/>
                  <a:pt x="7174745" y="-161459"/>
                  <a:pt x="8763000" y="0"/>
                </a:cubicBezTo>
                <a:cubicBezTo>
                  <a:pt x="8759723" y="353962"/>
                  <a:pt x="8838661" y="871797"/>
                  <a:pt x="8763000" y="1446550"/>
                </a:cubicBezTo>
                <a:cubicBezTo>
                  <a:pt x="5136104" y="1300690"/>
                  <a:pt x="357634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Cách chơi bập bênh thế nào để giữ an toàn?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B53B-DA9D-1CA2-0D4E-11B3FBF8FBB8}"/>
              </a:ext>
            </a:extLst>
          </p:cNvPr>
          <p:cNvSpPr txBox="1"/>
          <p:nvPr/>
        </p:nvSpPr>
        <p:spPr>
          <a:xfrm>
            <a:off x="3419475" y="2981325"/>
            <a:ext cx="7829549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Ngồi thẳng lưng, nắm chặt tay cầm.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3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300014">
            <a:extLst>
              <a:ext uri="{FF2B5EF4-FFF2-40B4-BE49-F238E27FC236}">
                <a16:creationId xmlns:a16="http://schemas.microsoft.com/office/drawing/2014/main" id="{5407D830-F759-0B43-4AA6-A2C646542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173" y="3000375"/>
            <a:ext cx="6190181" cy="348197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CE5FF20-AC00-EA80-AC07-7C3423540853}"/>
              </a:ext>
            </a:extLst>
          </p:cNvPr>
          <p:cNvSpPr/>
          <p:nvPr/>
        </p:nvSpPr>
        <p:spPr>
          <a:xfrm rot="10894672">
            <a:off x="2133978" y="1021964"/>
            <a:ext cx="8544016" cy="1513227"/>
          </a:xfrm>
          <a:custGeom>
            <a:avLst/>
            <a:gdLst>
              <a:gd name="connsiteX0" fmla="*/ 0 w 8544016"/>
              <a:gd name="connsiteY0" fmla="*/ 252210 h 1513227"/>
              <a:gd name="connsiteX1" fmla="*/ 252210 w 8544016"/>
              <a:gd name="connsiteY1" fmla="*/ 0 h 1513227"/>
              <a:gd name="connsiteX2" fmla="*/ 1424003 w 8544016"/>
              <a:gd name="connsiteY2" fmla="*/ 0 h 1513227"/>
              <a:gd name="connsiteX3" fmla="*/ 3674610 w 8544016"/>
              <a:gd name="connsiteY3" fmla="*/ -407573 h 1513227"/>
              <a:gd name="connsiteX4" fmla="*/ 3560007 w 8544016"/>
              <a:gd name="connsiteY4" fmla="*/ 0 h 1513227"/>
              <a:gd name="connsiteX5" fmla="*/ 8291806 w 8544016"/>
              <a:gd name="connsiteY5" fmla="*/ 0 h 1513227"/>
              <a:gd name="connsiteX6" fmla="*/ 8544016 w 8544016"/>
              <a:gd name="connsiteY6" fmla="*/ 252210 h 1513227"/>
              <a:gd name="connsiteX7" fmla="*/ 8544016 w 8544016"/>
              <a:gd name="connsiteY7" fmla="*/ 252205 h 1513227"/>
              <a:gd name="connsiteX8" fmla="*/ 8544016 w 8544016"/>
              <a:gd name="connsiteY8" fmla="*/ 252205 h 1513227"/>
              <a:gd name="connsiteX9" fmla="*/ 8544016 w 8544016"/>
              <a:gd name="connsiteY9" fmla="*/ 630511 h 1513227"/>
              <a:gd name="connsiteX10" fmla="*/ 8544016 w 8544016"/>
              <a:gd name="connsiteY10" fmla="*/ 1261017 h 1513227"/>
              <a:gd name="connsiteX11" fmla="*/ 8291806 w 8544016"/>
              <a:gd name="connsiteY11" fmla="*/ 1513227 h 1513227"/>
              <a:gd name="connsiteX12" fmla="*/ 3560007 w 8544016"/>
              <a:gd name="connsiteY12" fmla="*/ 1513227 h 1513227"/>
              <a:gd name="connsiteX13" fmla="*/ 1424003 w 8544016"/>
              <a:gd name="connsiteY13" fmla="*/ 1513227 h 1513227"/>
              <a:gd name="connsiteX14" fmla="*/ 1424003 w 8544016"/>
              <a:gd name="connsiteY14" fmla="*/ 1513227 h 1513227"/>
              <a:gd name="connsiteX15" fmla="*/ 252210 w 8544016"/>
              <a:gd name="connsiteY15" fmla="*/ 1513227 h 1513227"/>
              <a:gd name="connsiteX16" fmla="*/ 0 w 8544016"/>
              <a:gd name="connsiteY16" fmla="*/ 1261017 h 1513227"/>
              <a:gd name="connsiteX17" fmla="*/ 0 w 8544016"/>
              <a:gd name="connsiteY17" fmla="*/ 630511 h 1513227"/>
              <a:gd name="connsiteX18" fmla="*/ 0 w 8544016"/>
              <a:gd name="connsiteY18" fmla="*/ 252205 h 1513227"/>
              <a:gd name="connsiteX19" fmla="*/ 0 w 8544016"/>
              <a:gd name="connsiteY19" fmla="*/ 252205 h 1513227"/>
              <a:gd name="connsiteX20" fmla="*/ 0 w 8544016"/>
              <a:gd name="connsiteY20" fmla="*/ 252210 h 151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544016" h="1513227" fill="none" extrusionOk="0">
                <a:moveTo>
                  <a:pt x="0" y="252210"/>
                </a:moveTo>
                <a:cubicBezTo>
                  <a:pt x="21572" y="124594"/>
                  <a:pt x="101088" y="4757"/>
                  <a:pt x="252210" y="0"/>
                </a:cubicBezTo>
                <a:cubicBezTo>
                  <a:pt x="505861" y="-52179"/>
                  <a:pt x="1277589" y="76667"/>
                  <a:pt x="1424003" y="0"/>
                </a:cubicBezTo>
                <a:cubicBezTo>
                  <a:pt x="2429039" y="-36194"/>
                  <a:pt x="3403234" y="-275947"/>
                  <a:pt x="3674610" y="-407573"/>
                </a:cubicBezTo>
                <a:cubicBezTo>
                  <a:pt x="3638286" y="-304407"/>
                  <a:pt x="3572185" y="-131027"/>
                  <a:pt x="3560007" y="0"/>
                </a:cubicBezTo>
                <a:cubicBezTo>
                  <a:pt x="4199562" y="-95567"/>
                  <a:pt x="6352393" y="-3505"/>
                  <a:pt x="8291806" y="0"/>
                </a:cubicBezTo>
                <a:cubicBezTo>
                  <a:pt x="8434906" y="-536"/>
                  <a:pt x="8555631" y="97416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20717" y="316459"/>
                  <a:pt x="8568703" y="545017"/>
                  <a:pt x="8544016" y="630511"/>
                </a:cubicBezTo>
                <a:cubicBezTo>
                  <a:pt x="8580735" y="726156"/>
                  <a:pt x="8576821" y="1029414"/>
                  <a:pt x="8544016" y="1261017"/>
                </a:cubicBezTo>
                <a:cubicBezTo>
                  <a:pt x="8540826" y="1414698"/>
                  <a:pt x="8433994" y="1520040"/>
                  <a:pt x="8291806" y="1513227"/>
                </a:cubicBezTo>
                <a:cubicBezTo>
                  <a:pt x="6802500" y="1562926"/>
                  <a:pt x="4730204" y="1488499"/>
                  <a:pt x="3560007" y="1513227"/>
                </a:cubicBezTo>
                <a:cubicBezTo>
                  <a:pt x="2767387" y="1647401"/>
                  <a:pt x="1653822" y="1641638"/>
                  <a:pt x="1424003" y="1513227"/>
                </a:cubicBezTo>
                <a:lnTo>
                  <a:pt x="1424003" y="1513227"/>
                </a:lnTo>
                <a:cubicBezTo>
                  <a:pt x="920106" y="1448988"/>
                  <a:pt x="547925" y="1586011"/>
                  <a:pt x="252210" y="1513227"/>
                </a:cubicBezTo>
                <a:cubicBezTo>
                  <a:pt x="112774" y="1515243"/>
                  <a:pt x="-3300" y="1403861"/>
                  <a:pt x="0" y="1261017"/>
                </a:cubicBezTo>
                <a:cubicBezTo>
                  <a:pt x="-39863" y="1061347"/>
                  <a:pt x="-16304" y="847598"/>
                  <a:pt x="0" y="630511"/>
                </a:cubicBezTo>
                <a:cubicBezTo>
                  <a:pt x="-29171" y="498551"/>
                  <a:pt x="-19798" y="332184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  <a:path w="8544016" h="1513227" stroke="0" extrusionOk="0">
                <a:moveTo>
                  <a:pt x="0" y="252210"/>
                </a:moveTo>
                <a:cubicBezTo>
                  <a:pt x="-8419" y="127314"/>
                  <a:pt x="114553" y="-1106"/>
                  <a:pt x="252210" y="0"/>
                </a:cubicBezTo>
                <a:cubicBezTo>
                  <a:pt x="422051" y="976"/>
                  <a:pt x="1002914" y="17815"/>
                  <a:pt x="1424003" y="0"/>
                </a:cubicBezTo>
                <a:cubicBezTo>
                  <a:pt x="2289202" y="-187099"/>
                  <a:pt x="2996794" y="-373728"/>
                  <a:pt x="3674610" y="-407573"/>
                </a:cubicBezTo>
                <a:cubicBezTo>
                  <a:pt x="3642427" y="-346222"/>
                  <a:pt x="3610587" y="-50416"/>
                  <a:pt x="3560007" y="0"/>
                </a:cubicBezTo>
                <a:cubicBezTo>
                  <a:pt x="5059307" y="-37426"/>
                  <a:pt x="6635587" y="-143246"/>
                  <a:pt x="8291806" y="0"/>
                </a:cubicBezTo>
                <a:cubicBezTo>
                  <a:pt x="8431488" y="-13312"/>
                  <a:pt x="8543477" y="114527"/>
                  <a:pt x="8544016" y="252210"/>
                </a:cubicBezTo>
                <a:lnTo>
                  <a:pt x="8544016" y="252205"/>
                </a:lnTo>
                <a:lnTo>
                  <a:pt x="8544016" y="252205"/>
                </a:lnTo>
                <a:cubicBezTo>
                  <a:pt x="8534544" y="384268"/>
                  <a:pt x="8510786" y="488032"/>
                  <a:pt x="8544016" y="630511"/>
                </a:cubicBezTo>
                <a:cubicBezTo>
                  <a:pt x="8587605" y="917897"/>
                  <a:pt x="8545090" y="1079951"/>
                  <a:pt x="8544016" y="1261017"/>
                </a:cubicBezTo>
                <a:cubicBezTo>
                  <a:pt x="8545972" y="1384176"/>
                  <a:pt x="8446829" y="1512716"/>
                  <a:pt x="8291806" y="1513227"/>
                </a:cubicBezTo>
                <a:cubicBezTo>
                  <a:pt x="7402689" y="1344192"/>
                  <a:pt x="5398787" y="1566527"/>
                  <a:pt x="3560007" y="1513227"/>
                </a:cubicBezTo>
                <a:cubicBezTo>
                  <a:pt x="2974169" y="1354102"/>
                  <a:pt x="1955829" y="1611649"/>
                  <a:pt x="1424003" y="1513227"/>
                </a:cubicBezTo>
                <a:lnTo>
                  <a:pt x="1424003" y="1513227"/>
                </a:lnTo>
                <a:cubicBezTo>
                  <a:pt x="1056439" y="1468246"/>
                  <a:pt x="455349" y="1595362"/>
                  <a:pt x="252210" y="1513227"/>
                </a:cubicBezTo>
                <a:cubicBezTo>
                  <a:pt x="90094" y="1518304"/>
                  <a:pt x="10088" y="1392424"/>
                  <a:pt x="0" y="1261017"/>
                </a:cubicBezTo>
                <a:cubicBezTo>
                  <a:pt x="-52173" y="1049298"/>
                  <a:pt x="-26178" y="817604"/>
                  <a:pt x="0" y="630511"/>
                </a:cubicBezTo>
                <a:cubicBezTo>
                  <a:pt x="10438" y="487682"/>
                  <a:pt x="27953" y="335129"/>
                  <a:pt x="0" y="252205"/>
                </a:cubicBezTo>
                <a:lnTo>
                  <a:pt x="0" y="252205"/>
                </a:lnTo>
                <a:lnTo>
                  <a:pt x="0" y="2522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003C7369-EE08-36F1-DB91-1010CFFC2703}"/>
              </a:ext>
            </a:extLst>
          </p:cNvPr>
          <p:cNvSpPr txBox="1"/>
          <p:nvPr/>
        </p:nvSpPr>
        <p:spPr>
          <a:xfrm rot="153431">
            <a:off x="2020202" y="1348866"/>
            <a:ext cx="824477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Chúng ta có thể dùng bộ lắp ghép mô hình kĩ thuật để lắp ghép mô hình bập bênh được không?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3" name="Picture 2" descr="Bộ Lắp Ghép Mô Hình Kĩ Thuật Lớp 4">
            <a:extLst>
              <a:ext uri="{FF2B5EF4-FFF2-40B4-BE49-F238E27FC236}">
                <a16:creationId xmlns:a16="http://schemas.microsoft.com/office/drawing/2014/main" id="{65C65A32-0BEE-47BD-E090-3F51E77D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400425"/>
            <a:ext cx="2686049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42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9D364-BF48-B1C4-50D0-B840505F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949" y="1767768"/>
            <a:ext cx="465165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605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229225" y="3122595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" y="1936523"/>
            <a:ext cx="2606035" cy="388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" y="2499296"/>
            <a:ext cx="2143057" cy="30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3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ùng quan sát sản phẩm và trả lời câu hỏi.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089B8D-017E-1684-5949-71AD3C4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462087"/>
            <a:ext cx="4116244" cy="342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Bập bênh có các bộ phận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quay,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đòn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312B9-6E30-EF11-1D12-AB8836EC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337" y="4386262"/>
            <a:ext cx="1838325" cy="2085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C8701-08D4-65F8-AAE0-B3CCE4996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050" y="4581525"/>
            <a:ext cx="1733550" cy="171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741E5-7FE2-A29E-BEB4-52FC0F09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062" y="4652962"/>
            <a:ext cx="2600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1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mấy chi tiết?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tấm nhỏ và thanh thẳng 5 lỗ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0B3C-85F1-750E-9FD3-92382ABC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28775"/>
            <a:ext cx="31007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678</Words>
  <Application>Microsoft Office PowerPoint</Application>
  <PresentationFormat>Widescreen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Snap ITC</vt:lpstr>
      <vt:lpstr>字魂36号-正文宋楷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2023-11-06T12:48:07Z</dcterms:created>
  <dcterms:modified xsi:type="dcterms:W3CDTF">2026-04-20T06:38:12Z</dcterms:modified>
</cp:coreProperties>
</file>