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3" r:id="rId2"/>
    <p:sldId id="258" r:id="rId3"/>
    <p:sldId id="264" r:id="rId4"/>
    <p:sldId id="265" r:id="rId5"/>
    <p:sldId id="262" r:id="rId6"/>
    <p:sldId id="267" r:id="rId7"/>
    <p:sldId id="277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307</Words>
  <Application>Microsoft Office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Cambria</vt:lpstr>
      <vt:lpstr>Times New Roman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2023-10-31T11:38:05Z</dcterms:created>
  <dcterms:modified xsi:type="dcterms:W3CDTF">2026-04-20T06:33:32Z</dcterms:modified>
</cp:coreProperties>
</file>