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412" r:id="rId2"/>
    <p:sldId id="291" r:id="rId3"/>
    <p:sldId id="281" r:id="rId4"/>
    <p:sldId id="258" r:id="rId5"/>
    <p:sldId id="290" r:id="rId6"/>
    <p:sldId id="288" r:id="rId7"/>
    <p:sldId id="292" r:id="rId8"/>
    <p:sldId id="297" r:id="rId9"/>
    <p:sldId id="2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65" d="100"/>
          <a:sy n="65" d="100"/>
        </p:scale>
        <p:origin x="8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DC829-31F3-468E-9214-77BACD1EBEEB}" type="datetimeFigureOut">
              <a:rPr lang="en-US" smtClean="0"/>
              <a:t>21/04/2026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D53CE-3DE5-4ABF-B6EC-69807D5ED241}" type="slidenum">
              <a:rPr lang="en-US" smtClean="0"/>
              <a:t>‹#›</a:t>
            </a:fld>
            <a:endParaRPr lang="en-US"/>
          </a:p>
        </p:txBody>
      </p:sp>
    </p:spTree>
    <p:extLst>
      <p:ext uri="{BB962C8B-B14F-4D97-AF65-F5344CB8AC3E}">
        <p14:creationId xmlns:p14="http://schemas.microsoft.com/office/powerpoint/2010/main" val="142342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D8667-5759-97B3-DCC7-065195201A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09099-80F5-3D57-89E7-B0EF9BB84E7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246C9-EE23-11E8-015A-B53CCD2ACAFD}"/>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5" name="Footer Placeholder 4">
            <a:extLst>
              <a:ext uri="{FF2B5EF4-FFF2-40B4-BE49-F238E27FC236}">
                <a16:creationId xmlns:a16="http://schemas.microsoft.com/office/drawing/2014/main" id="{D3C32716-978F-843D-9D03-81CAD1724E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D323EF-7C02-777E-F3DE-BD8F15FFD565}"/>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50104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4A37-7020-5DB8-759A-E9850965B7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8D219F-32C8-3802-7F96-F391BBB619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3C5CA-73B1-7F5C-92BA-51963D975DB6}"/>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5" name="Footer Placeholder 4">
            <a:extLst>
              <a:ext uri="{FF2B5EF4-FFF2-40B4-BE49-F238E27FC236}">
                <a16:creationId xmlns:a16="http://schemas.microsoft.com/office/drawing/2014/main" id="{40802D01-3849-295F-1C8D-8FD3A212E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4809DA-8C60-6923-F514-44517320251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40007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27171-ED4B-7E42-8CBC-52EACE0486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3F1FF-35F1-D41A-FDAC-2E18FA8CD6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98C12-6007-B1F4-495A-D4141EDEF78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5" name="Footer Placeholder 4">
            <a:extLst>
              <a:ext uri="{FF2B5EF4-FFF2-40B4-BE49-F238E27FC236}">
                <a16:creationId xmlns:a16="http://schemas.microsoft.com/office/drawing/2014/main" id="{F1FF4EFD-8DC0-749D-610C-C469D554D6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6F6224-0ADC-AC63-B037-A59F89EE4A08}"/>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423980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92BD-1902-FB1D-B05D-C2E691D476C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ADD88B-B7F8-F9F5-8003-0F312B21D3C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5FB0D-C60E-BB7D-166E-7F4421F2056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5" name="Footer Placeholder 4">
            <a:extLst>
              <a:ext uri="{FF2B5EF4-FFF2-40B4-BE49-F238E27FC236}">
                <a16:creationId xmlns:a16="http://schemas.microsoft.com/office/drawing/2014/main" id="{AB523C60-4E18-11ED-B2AE-8DEBC1662C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12F151-2151-B3AE-0A86-2EB694B3A1D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75759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A876-63EF-ADF6-230E-53048B4B6D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F52C56-1FEA-E239-1A69-EF6E1B387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3A6AB-64A3-305A-090D-31D0D667BC7A}"/>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5" name="Footer Placeholder 4">
            <a:extLst>
              <a:ext uri="{FF2B5EF4-FFF2-40B4-BE49-F238E27FC236}">
                <a16:creationId xmlns:a16="http://schemas.microsoft.com/office/drawing/2014/main" id="{DFF7C6E4-48E6-A228-F044-71AD46A3F2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3A458-374B-1012-2824-A94D64F33A1D}"/>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411665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21C3-5173-E7A6-3BF0-0DCA227153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68F6358-73EE-1ACD-588D-E99CC32595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705397-D350-89B5-FED5-EE22BC8E1C1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B9A18-E69C-8A81-6165-02EC24CF6125}"/>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6" name="Footer Placeholder 5">
            <a:extLst>
              <a:ext uri="{FF2B5EF4-FFF2-40B4-BE49-F238E27FC236}">
                <a16:creationId xmlns:a16="http://schemas.microsoft.com/office/drawing/2014/main" id="{CD122469-95BB-2990-A366-4B5966E0ED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040637-8645-901E-0679-E7B17FAD9EBF}"/>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60546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BA9E-8E7A-18C7-D04D-C3D3BB07751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14EECA-7608-A7DE-DC93-C51F9F09CF4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27779-C8E4-2200-D971-13208045B3C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0DCA59-9437-C154-4A1E-FB25345BED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7150B-2C10-7ECD-3CE7-AA6879E0897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CB54D-B2BA-D960-774A-C71BDCAEA53E}"/>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8" name="Footer Placeholder 7">
            <a:extLst>
              <a:ext uri="{FF2B5EF4-FFF2-40B4-BE49-F238E27FC236}">
                <a16:creationId xmlns:a16="http://schemas.microsoft.com/office/drawing/2014/main" id="{C6D1D0DE-1524-E1EF-651F-B9FA8D176C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B2294F-55BE-5F41-17F2-135C87036172}"/>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385423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E5F2-07AD-02B7-59AC-3A4CA334D4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A0A44A4-B0DD-D978-0646-8558A1A9C1FF}"/>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4" name="Footer Placeholder 3">
            <a:extLst>
              <a:ext uri="{FF2B5EF4-FFF2-40B4-BE49-F238E27FC236}">
                <a16:creationId xmlns:a16="http://schemas.microsoft.com/office/drawing/2014/main" id="{80331B12-A83F-9B16-C9EF-D140A4C462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1AEB7BD-C5AB-F41B-CE89-879124809E87}"/>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99695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E517B-71DC-03D2-E975-9452E5D55878}"/>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3" name="Footer Placeholder 2">
            <a:extLst>
              <a:ext uri="{FF2B5EF4-FFF2-40B4-BE49-F238E27FC236}">
                <a16:creationId xmlns:a16="http://schemas.microsoft.com/office/drawing/2014/main" id="{83A452ED-5077-8089-7CD2-054B9D440C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518466-1A3C-C873-AEB0-85A8E43FED10}"/>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130807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CFFE-BB0A-0233-5136-32002DD40B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885E95-612F-F9B7-E760-BDA323F2B59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3CDEB-7A77-DB45-057E-EFABB77172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F0D9C-6CB7-EA4A-13AA-D90A849523D3}"/>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6" name="Footer Placeholder 5">
            <a:extLst>
              <a:ext uri="{FF2B5EF4-FFF2-40B4-BE49-F238E27FC236}">
                <a16:creationId xmlns:a16="http://schemas.microsoft.com/office/drawing/2014/main" id="{4514B7E3-4A51-1945-168F-912280DDA4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0983B5-481D-241E-95CB-BA9DAEB18DC3}"/>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41067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B84A-C52B-A66F-223B-9F878F380E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8B952-6679-B95B-B85F-5725E4C5FE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A33CD-1088-6C09-4450-A8BCC1EBB2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8E253-461B-05AE-8612-7CAE5D101304}"/>
              </a:ext>
            </a:extLst>
          </p:cNvPr>
          <p:cNvSpPr>
            <a:spLocks noGrp="1"/>
          </p:cNvSpPr>
          <p:nvPr>
            <p:ph type="dt" sz="half" idx="10"/>
          </p:nvPr>
        </p:nvSpPr>
        <p:spPr>
          <a:xfrm>
            <a:off x="838200" y="6356350"/>
            <a:ext cx="2743200" cy="365125"/>
          </a:xfrm>
          <a:prstGeom prst="rect">
            <a:avLst/>
          </a:prstGeom>
        </p:spPr>
        <p:txBody>
          <a:bodyPr/>
          <a:lstStyle/>
          <a:p>
            <a:fld id="{0F1D1531-7E54-472D-AC7E-A16B13B9EB29}" type="datetimeFigureOut">
              <a:rPr lang="en-US" smtClean="0"/>
              <a:t>21/04/2026</a:t>
            </a:fld>
            <a:endParaRPr lang="en-US"/>
          </a:p>
        </p:txBody>
      </p:sp>
      <p:sp>
        <p:nvSpPr>
          <p:cNvPr id="6" name="Footer Placeholder 5">
            <a:extLst>
              <a:ext uri="{FF2B5EF4-FFF2-40B4-BE49-F238E27FC236}">
                <a16:creationId xmlns:a16="http://schemas.microsoft.com/office/drawing/2014/main" id="{CF5FF828-BDF4-54D0-1058-15A0A987AF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D51330-F1A2-7E91-620C-682A2147359A}"/>
              </a:ext>
            </a:extLst>
          </p:cNvPr>
          <p:cNvSpPr>
            <a:spLocks noGrp="1"/>
          </p:cNvSpPr>
          <p:nvPr>
            <p:ph type="sldNum" sz="quarter" idx="12"/>
          </p:nvPr>
        </p:nvSpPr>
        <p:spPr>
          <a:xfrm>
            <a:off x="8610600" y="6356350"/>
            <a:ext cx="2743200" cy="365125"/>
          </a:xfrm>
          <a:prstGeom prst="rect">
            <a:avLst/>
          </a:prstGeom>
        </p:spPr>
        <p:txBody>
          <a:bodyPr/>
          <a:lstStyle/>
          <a:p>
            <a:fld id="{990B464D-A23B-4D87-9075-34E2894E82D7}" type="slidenum">
              <a:rPr lang="en-US" smtClean="0"/>
              <a:t>‹#›</a:t>
            </a:fld>
            <a:endParaRPr lang="en-US"/>
          </a:p>
        </p:txBody>
      </p:sp>
    </p:spTree>
    <p:extLst>
      <p:ext uri="{BB962C8B-B14F-4D97-AF65-F5344CB8AC3E}">
        <p14:creationId xmlns:p14="http://schemas.microsoft.com/office/powerpoint/2010/main" val="283106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E261FB4D-5D22-6C34-E14B-3D7C3024296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3789" y="171058"/>
            <a:ext cx="1271244" cy="1271244"/>
          </a:xfrm>
          <a:prstGeom prst="rect">
            <a:avLst/>
          </a:prstGeom>
        </p:spPr>
      </p:pic>
    </p:spTree>
    <p:extLst>
      <p:ext uri="{BB962C8B-B14F-4D97-AF65-F5344CB8AC3E}">
        <p14:creationId xmlns:p14="http://schemas.microsoft.com/office/powerpoint/2010/main" val="3490138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Khoa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học</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a:solidFill>
                  <a:prstClr val="black"/>
                </a:solidFill>
                <a:latin typeface="Times New Roman" panose="02020603050405020304" pitchFamily="18" charset="0"/>
                <a:cs typeface="Times New Roman" panose="02020603050405020304" pitchFamily="18" charset="0"/>
              </a:rPr>
              <a:t>Bài</a:t>
            </a:r>
            <a:r>
              <a:rPr lang="vi-VN" altLang="en-US" sz="3600" b="1">
                <a:solidFill>
                  <a:prstClr val="black"/>
                </a:solidFill>
                <a:latin typeface="Times New Roman" panose="02020603050405020304" pitchFamily="18" charset="0"/>
                <a:cs typeface="Times New Roman" panose="02020603050405020304" pitchFamily="18" charset="0"/>
              </a:rPr>
              <a:t> 30</a:t>
            </a:r>
            <a:r>
              <a:rPr lang="en-US" altLang="en-US" sz="3600" b="1">
                <a:solidFill>
                  <a:prstClr val="black"/>
                </a:solidFill>
                <a:latin typeface="Times New Roman" panose="02020603050405020304" pitchFamily="18" charset="0"/>
                <a:cs typeface="Times New Roman" panose="02020603050405020304" pitchFamily="18" charset="0"/>
              </a:rPr>
              <a:t>:</a:t>
            </a:r>
            <a:r>
              <a:rPr lang="vi-VN" altLang="en-US" sz="3600" b="1">
                <a:solidFill>
                  <a:prstClr val="black"/>
                </a:solidFill>
                <a:latin typeface="Times New Roman" panose="02020603050405020304" pitchFamily="18" charset="0"/>
                <a:cs typeface="Times New Roman" panose="02020603050405020304" pitchFamily="18" charset="0"/>
              </a:rPr>
              <a:t> Vai trò của thực vật trong chuỗi thức ăn </a:t>
            </a:r>
            <a:r>
              <a:rPr lang="en-US" altLang="en-US" sz="3600" b="1">
                <a:solidFill>
                  <a:prstClr val="black"/>
                </a:solidFill>
                <a:latin typeface="Times New Roman" panose="02020603050405020304" pitchFamily="18" charset="0"/>
                <a:cs typeface="Times New Roman" panose="02020603050405020304" pitchFamily="18" charset="0"/>
              </a:rPr>
              <a:t>(</a:t>
            </a:r>
            <a:r>
              <a:rPr lang="en-US" altLang="en-US" sz="3600" b="1" err="1">
                <a:solidFill>
                  <a:prstClr val="black"/>
                </a:solidFill>
                <a:latin typeface="Times New Roman" panose="02020603050405020304" pitchFamily="18" charset="0"/>
                <a:cs typeface="Times New Roman" panose="02020603050405020304" pitchFamily="18" charset="0"/>
              </a:rPr>
              <a:t>Tiết</a:t>
            </a:r>
            <a:r>
              <a:rPr lang="en-US" altLang="en-US" sz="3600" b="1">
                <a:solidFill>
                  <a:prstClr val="black"/>
                </a:solidFill>
                <a:latin typeface="Times New Roman" panose="02020603050405020304" pitchFamily="18" charset="0"/>
                <a:cs typeface="Times New Roman" panose="02020603050405020304" pitchFamily="18" charset="0"/>
              </a:rPr>
              <a:t> </a:t>
            </a:r>
            <a:r>
              <a:rPr lang="vi-VN" altLang="en-US" sz="3600" b="1">
                <a:solidFill>
                  <a:prstClr val="black"/>
                </a:solidFill>
                <a:latin typeface="Times New Roman" panose="02020603050405020304" pitchFamily="18" charset="0"/>
                <a:cs typeface="Times New Roman" panose="02020603050405020304" pitchFamily="18" charset="0"/>
              </a:rPr>
              <a:t>1</a:t>
            </a:r>
            <a:r>
              <a:rPr lang="en-US" altLang="en-US" sz="3600" b="1">
                <a:solidFill>
                  <a:prstClr val="black"/>
                </a:solidFill>
                <a:latin typeface="Times New Roman" panose="02020603050405020304" pitchFamily="18" charset="0"/>
                <a:cs typeface="Times New Roman" panose="02020603050405020304" pitchFamily="18" charset="0"/>
              </a:rPr>
              <a:t>)</a:t>
            </a:r>
            <a:endParaRPr lang="en-US" altLang="en-US" sz="3600" b="1" dirty="0">
              <a:solidFill>
                <a:prstClr val="black"/>
              </a:solidFill>
              <a:latin typeface="Times New Roman" panose="02020603050405020304" pitchFamily="18" charset="0"/>
              <a:cs typeface="Times New Roman" panose="02020603050405020304" pitchFamily="18" charset="0"/>
            </a:endParaRP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dirty="0">
                <a:solidFill>
                  <a:prstClr val="black"/>
                </a:solidFill>
                <a:latin typeface="Times New Roman" pitchFamily="18" charset="0"/>
                <a:cs typeface="Times New Roman" pitchFamily="18" charset="0"/>
              </a:rPr>
              <a:t>UBND QUẬN DƯƠNG KINH</a:t>
            </a:r>
            <a:br>
              <a:rPr lang="en-US" dirty="0">
                <a:solidFill>
                  <a:prstClr val="black"/>
                </a:solidFill>
                <a:latin typeface="Times New Roman" pitchFamily="18" charset="0"/>
                <a:cs typeface="Times New Roman" pitchFamily="18" charset="0"/>
              </a:rPr>
            </a:br>
            <a:r>
              <a:rPr lang="en-US" b="1" dirty="0">
                <a:solidFill>
                  <a:prstClr val="black"/>
                </a:solidFill>
                <a:latin typeface="Times New Roman" pitchFamily="18" charset="0"/>
                <a:cs typeface="Times New Roman" pitchFamily="18" charset="0"/>
              </a:rPr>
              <a:t>TRƯỜNG 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0" y="4562240"/>
            <a:ext cx="6659811"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a:t>
            </a:r>
            <a:r>
              <a:rPr lang="en-US" sz="2400" b="1">
                <a:solidFill>
                  <a:prstClr val="black"/>
                </a:solidFill>
                <a:latin typeface="Times New Roman" pitchFamily="18" charset="0"/>
                <a:cs typeface="Times New Roman" pitchFamily="18" charset="0"/>
              </a:rPr>
              <a:t>: </a:t>
            </a:r>
            <a:r>
              <a:rPr lang="en-US" sz="2400" b="1">
                <a:latin typeface="Times New Roman" pitchFamily="18" charset="0"/>
                <a:cs typeface="Times New Roman" pitchFamily="18" charset="0"/>
              </a:rPr>
              <a:t>PHẠM THỊ THU HƯƠNG</a:t>
            </a:r>
            <a:endParaRPr lang="en-US" sz="2400" b="1" dirty="0">
              <a:solidFill>
                <a:prstClr val="black"/>
              </a:solidFill>
              <a:latin typeface="Times New Roman" pitchFamily="18" charset="0"/>
              <a:cs typeface="Times New Roman" pitchFamily="18" charset="0"/>
            </a:endParaRP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a:solidFill>
                  <a:prstClr val="black"/>
                </a:solidFill>
                <a:latin typeface="Times New Roman" pitchFamily="18" charset="0"/>
                <a:cs typeface="Times New Roman" pitchFamily="18" charset="0"/>
              </a:rPr>
              <a:t>: 202</a:t>
            </a:r>
            <a:r>
              <a:rPr lang="vi-VN" sz="2400" b="1">
                <a:solidFill>
                  <a:prstClr val="black"/>
                </a:solidFill>
                <a:latin typeface="Times New Roman" pitchFamily="18" charset="0"/>
                <a:cs typeface="Times New Roman" pitchFamily="18" charset="0"/>
              </a:rPr>
              <a:t>5</a:t>
            </a:r>
            <a:r>
              <a:rPr lang="en-US" sz="2400" b="1">
                <a:solidFill>
                  <a:prstClr val="black"/>
                </a:solidFill>
                <a:latin typeface="Times New Roman" pitchFamily="18" charset="0"/>
                <a:cs typeface="Times New Roman" pitchFamily="18" charset="0"/>
              </a:rPr>
              <a:t> - 202</a:t>
            </a:r>
            <a:r>
              <a:rPr lang="vi-VN" sz="2400" b="1">
                <a:solidFill>
                  <a:prstClr val="black"/>
                </a:solidFill>
                <a:latin typeface="Times New Roman" pitchFamily="18" charset="0"/>
                <a:cs typeface="Times New Roman" pitchFamily="18" charset="0"/>
              </a:rPr>
              <a:t>6</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7187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 picture containing text&#10;&#10;Description automatically generated">
            <a:extLst>
              <a:ext uri="{FF2B5EF4-FFF2-40B4-BE49-F238E27FC236}">
                <a16:creationId xmlns:a16="http://schemas.microsoft.com/office/drawing/2014/main" id="{0723A93D-34D2-40D9-BC40-8B9040A312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633"/>
          <a:stretch/>
        </p:blipFill>
        <p:spPr>
          <a:xfrm>
            <a:off x="0" y="-50895"/>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2" name="Rectangle: Rounded Corners 1">
            <a:extLst>
              <a:ext uri="{FF2B5EF4-FFF2-40B4-BE49-F238E27FC236}">
                <a16:creationId xmlns:a16="http://schemas.microsoft.com/office/drawing/2014/main" id="{04E57319-5E52-4B3C-9D35-220F532B5775}"/>
              </a:ext>
            </a:extLst>
          </p:cNvPr>
          <p:cNvSpPr/>
          <p:nvPr/>
        </p:nvSpPr>
        <p:spPr>
          <a:xfrm>
            <a:off x="289388" y="184007"/>
            <a:ext cx="11613223" cy="630251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F958E027-E01F-29D3-9D03-301C9569CE4F}"/>
              </a:ext>
            </a:extLst>
          </p:cNvPr>
          <p:cNvSpPr/>
          <p:nvPr/>
        </p:nvSpPr>
        <p:spPr>
          <a:xfrm>
            <a:off x="257175" y="143296"/>
            <a:ext cx="11734800" cy="1275929"/>
          </a:xfrm>
          <a:prstGeom prst="roundRect">
            <a:avLst/>
          </a:prstGeom>
          <a:solidFill>
            <a:schemeClr val="accent4">
              <a:lumMod val="20000"/>
              <a:lumOff val="8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n w="0"/>
                <a:solidFill>
                  <a:srgbClr val="002060"/>
                </a:solidFill>
                <a:effectLst>
                  <a:outerShdw blurRad="38100" dist="19050" dir="2700000" algn="tl" rotWithShape="0">
                    <a:schemeClr val="dk1">
                      <a:alpha val="40000"/>
                    </a:schemeClr>
                  </a:outerShdw>
                </a:effectLst>
              </a:rPr>
              <a:t>Quan </a:t>
            </a:r>
            <a:r>
              <a:rPr lang="en-US" sz="3600" b="1" dirty="0" err="1">
                <a:ln w="0"/>
                <a:solidFill>
                  <a:srgbClr val="002060"/>
                </a:solidFill>
                <a:effectLst>
                  <a:outerShdw blurRad="38100" dist="19050" dir="2700000" algn="tl" rotWithShape="0">
                    <a:schemeClr val="dk1">
                      <a:alpha val="40000"/>
                    </a:schemeClr>
                  </a:outerShdw>
                </a:effectLst>
              </a:rPr>
              <a:t>sát</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hình</a:t>
            </a:r>
            <a:r>
              <a:rPr lang="en-US" sz="3600" b="1" dirty="0">
                <a:ln w="0"/>
                <a:solidFill>
                  <a:srgbClr val="002060"/>
                </a:solidFill>
                <a:effectLst>
                  <a:outerShdw blurRad="38100" dist="19050" dir="2700000" algn="tl" rotWithShape="0">
                    <a:schemeClr val="dk1">
                      <a:alpha val="40000"/>
                    </a:schemeClr>
                  </a:outerShdw>
                </a:effectLst>
              </a:rPr>
              <a:t> 1 </a:t>
            </a:r>
            <a:r>
              <a:rPr lang="en-US" sz="3600" b="1" dirty="0" err="1">
                <a:ln w="0"/>
                <a:solidFill>
                  <a:srgbClr val="002060"/>
                </a:solidFill>
                <a:effectLst>
                  <a:outerShdw blurRad="38100" dist="19050" dir="2700000" algn="tl" rotWithShape="0">
                    <a:schemeClr val="dk1">
                      <a:alpha val="40000"/>
                    </a:schemeClr>
                  </a:outerShdw>
                </a:effectLst>
              </a:rPr>
              <a:t>và</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cho</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biết</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cây</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lúa</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có</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vai</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trò</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gì</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đối</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với</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chuỗi</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thức</a:t>
            </a:r>
            <a:r>
              <a:rPr lang="en-US" sz="3600" b="1" dirty="0">
                <a:ln w="0"/>
                <a:solidFill>
                  <a:srgbClr val="002060"/>
                </a:solidFill>
                <a:effectLst>
                  <a:outerShdw blurRad="38100" dist="19050" dir="2700000" algn="tl" rotWithShape="0">
                    <a:schemeClr val="dk1">
                      <a:alpha val="40000"/>
                    </a:schemeClr>
                  </a:outerShdw>
                </a:effectLst>
              </a:rPr>
              <a:t> </a:t>
            </a:r>
            <a:r>
              <a:rPr lang="en-US" sz="3600" b="1" dirty="0" err="1">
                <a:ln w="0"/>
                <a:solidFill>
                  <a:srgbClr val="002060"/>
                </a:solidFill>
                <a:effectLst>
                  <a:outerShdw blurRad="38100" dist="19050" dir="2700000" algn="tl" rotWithShape="0">
                    <a:schemeClr val="dk1">
                      <a:alpha val="40000"/>
                    </a:schemeClr>
                  </a:outerShdw>
                </a:effectLst>
              </a:rPr>
              <a:t>ăn</a:t>
            </a:r>
            <a:r>
              <a:rPr lang="en-US" sz="3600" b="1" dirty="0">
                <a:ln w="0"/>
                <a:solidFill>
                  <a:srgbClr val="002060"/>
                </a:solidFill>
                <a:effectLst>
                  <a:outerShdw blurRad="38100" dist="19050" dir="2700000" algn="tl" rotWithShape="0">
                    <a:schemeClr val="dk1">
                      <a:alpha val="40000"/>
                    </a:schemeClr>
                  </a:outerShdw>
                </a:effectLst>
              </a:rPr>
              <a:t>.</a:t>
            </a:r>
            <a:endParaRPr kumimoji="0" lang="en-US" sz="3600" b="1" i="0" u="none" strike="noStrike" kern="1200" normalizeH="0" baseline="0" noProof="0" dirty="0">
              <a:ln w="0"/>
              <a:solidFill>
                <a:srgbClr val="002060"/>
              </a:solidFill>
              <a:effectLst>
                <a:outerShdw blurRad="38100" dist="19050" dir="2700000" algn="tl" rotWithShape="0">
                  <a:schemeClr val="dk1">
                    <a:alpha val="40000"/>
                  </a:schemeClr>
                </a:outerShdw>
              </a:effectLst>
              <a:uLnTx/>
              <a:uFillTx/>
              <a:latin typeface="Calibri" panose="020F0502020204030204"/>
            </a:endParaRPr>
          </a:p>
        </p:txBody>
      </p:sp>
      <p:pic>
        <p:nvPicPr>
          <p:cNvPr id="12" name="Picture 11">
            <a:extLst>
              <a:ext uri="{FF2B5EF4-FFF2-40B4-BE49-F238E27FC236}">
                <a16:creationId xmlns:a16="http://schemas.microsoft.com/office/drawing/2014/main" id="{A2665ED0-0D90-26B8-4848-6AB2695285F8}"/>
              </a:ext>
            </a:extLst>
          </p:cNvPr>
          <p:cNvPicPr>
            <a:picLocks noChangeAspect="1"/>
          </p:cNvPicPr>
          <p:nvPr/>
        </p:nvPicPr>
        <p:blipFill>
          <a:blip r:embed="rId3"/>
          <a:stretch>
            <a:fillRect/>
          </a:stretch>
        </p:blipFill>
        <p:spPr>
          <a:xfrm>
            <a:off x="809625" y="1767417"/>
            <a:ext cx="6134100" cy="4466696"/>
          </a:xfrm>
          <a:prstGeom prst="rect">
            <a:avLst/>
          </a:prstGeom>
        </p:spPr>
      </p:pic>
      <p:sp>
        <p:nvSpPr>
          <p:cNvPr id="13" name="Speech Bubble: Rectangle with Corners Rounded 17">
            <a:extLst>
              <a:ext uri="{FF2B5EF4-FFF2-40B4-BE49-F238E27FC236}">
                <a16:creationId xmlns:a16="http://schemas.microsoft.com/office/drawing/2014/main" id="{34548E83-D1CF-8CCE-15D4-4795AC17B5E8}"/>
              </a:ext>
            </a:extLst>
          </p:cNvPr>
          <p:cNvSpPr/>
          <p:nvPr/>
        </p:nvSpPr>
        <p:spPr>
          <a:xfrm>
            <a:off x="7047324" y="2314575"/>
            <a:ext cx="4744626" cy="2218968"/>
          </a:xfrm>
          <a:custGeom>
            <a:avLst/>
            <a:gdLst>
              <a:gd name="connsiteX0" fmla="*/ 0 w 4921320"/>
              <a:gd name="connsiteY0" fmla="*/ 405015 h 2430043"/>
              <a:gd name="connsiteX1" fmla="*/ 405015 w 4921320"/>
              <a:gd name="connsiteY1" fmla="*/ 0 h 2430043"/>
              <a:gd name="connsiteX2" fmla="*/ 820220 w 4921320"/>
              <a:gd name="connsiteY2" fmla="*/ 0 h 2430043"/>
              <a:gd name="connsiteX3" fmla="*/ 820220 w 4921320"/>
              <a:gd name="connsiteY3" fmla="*/ 0 h 2430043"/>
              <a:gd name="connsiteX4" fmla="*/ 1459992 w 4921320"/>
              <a:gd name="connsiteY4" fmla="*/ 0 h 2430043"/>
              <a:gd name="connsiteX5" fmla="*/ 2050550 w 4921320"/>
              <a:gd name="connsiteY5" fmla="*/ 0 h 2430043"/>
              <a:gd name="connsiteX6" fmla="*/ 2593016 w 4921320"/>
              <a:gd name="connsiteY6" fmla="*/ 0 h 2430043"/>
              <a:gd name="connsiteX7" fmla="*/ 3258770 w 4921320"/>
              <a:gd name="connsiteY7" fmla="*/ 0 h 2430043"/>
              <a:gd name="connsiteX8" fmla="*/ 3801236 w 4921320"/>
              <a:gd name="connsiteY8" fmla="*/ 0 h 2430043"/>
              <a:gd name="connsiteX9" fmla="*/ 4516305 w 4921320"/>
              <a:gd name="connsiteY9" fmla="*/ 0 h 2430043"/>
              <a:gd name="connsiteX10" fmla="*/ 4921320 w 4921320"/>
              <a:gd name="connsiteY10" fmla="*/ 405015 h 2430043"/>
              <a:gd name="connsiteX11" fmla="*/ 4921320 w 4921320"/>
              <a:gd name="connsiteY11" fmla="*/ 405007 h 2430043"/>
              <a:gd name="connsiteX12" fmla="*/ 4921320 w 4921320"/>
              <a:gd name="connsiteY12" fmla="*/ 405007 h 2430043"/>
              <a:gd name="connsiteX13" fmla="*/ 4921320 w 4921320"/>
              <a:gd name="connsiteY13" fmla="*/ 1012518 h 2430043"/>
              <a:gd name="connsiteX14" fmla="*/ 4921320 w 4921320"/>
              <a:gd name="connsiteY14" fmla="*/ 1508648 h 2430043"/>
              <a:gd name="connsiteX15" fmla="*/ 4921320 w 4921320"/>
              <a:gd name="connsiteY15" fmla="*/ 2025028 h 2430043"/>
              <a:gd name="connsiteX16" fmla="*/ 4516305 w 4921320"/>
              <a:gd name="connsiteY16" fmla="*/ 2430043 h 2430043"/>
              <a:gd name="connsiteX17" fmla="*/ 3850551 w 4921320"/>
              <a:gd name="connsiteY17" fmla="*/ 2430043 h 2430043"/>
              <a:gd name="connsiteX18" fmla="*/ 3234112 w 4921320"/>
              <a:gd name="connsiteY18" fmla="*/ 2430043 h 2430043"/>
              <a:gd name="connsiteX19" fmla="*/ 2050550 w 4921320"/>
              <a:gd name="connsiteY19" fmla="*/ 2430043 h 2430043"/>
              <a:gd name="connsiteX20" fmla="*/ 1472295 w 4921320"/>
              <a:gd name="connsiteY20" fmla="*/ 2430043 h 2430043"/>
              <a:gd name="connsiteX21" fmla="*/ 820220 w 4921320"/>
              <a:gd name="connsiteY21" fmla="*/ 2430043 h 2430043"/>
              <a:gd name="connsiteX22" fmla="*/ 820220 w 4921320"/>
              <a:gd name="connsiteY22" fmla="*/ 2430043 h 2430043"/>
              <a:gd name="connsiteX23" fmla="*/ 405015 w 4921320"/>
              <a:gd name="connsiteY23" fmla="*/ 2430043 h 2430043"/>
              <a:gd name="connsiteX24" fmla="*/ 0 w 4921320"/>
              <a:gd name="connsiteY24" fmla="*/ 2025028 h 2430043"/>
              <a:gd name="connsiteX25" fmla="*/ 0 w 4921320"/>
              <a:gd name="connsiteY25" fmla="*/ 1508648 h 2430043"/>
              <a:gd name="connsiteX26" fmla="*/ 0 w 4921320"/>
              <a:gd name="connsiteY26" fmla="*/ 1012518 h 2430043"/>
              <a:gd name="connsiteX27" fmla="*/ -339817 w 4921320"/>
              <a:gd name="connsiteY27" fmla="*/ 892758 h 2430043"/>
              <a:gd name="connsiteX28" fmla="*/ -679634 w 4921320"/>
              <a:gd name="connsiteY28" fmla="*/ 772997 h 2430043"/>
              <a:gd name="connsiteX29" fmla="*/ -360206 w 4921320"/>
              <a:gd name="connsiteY29" fmla="*/ 600042 h 2430043"/>
              <a:gd name="connsiteX30" fmla="*/ 0 w 4921320"/>
              <a:gd name="connsiteY30" fmla="*/ 405007 h 2430043"/>
              <a:gd name="connsiteX31" fmla="*/ 0 w 4921320"/>
              <a:gd name="connsiteY31" fmla="*/ 405015 h 243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1320" h="2430043" fill="none" extrusionOk="0">
                <a:moveTo>
                  <a:pt x="0" y="405015"/>
                </a:moveTo>
                <a:cubicBezTo>
                  <a:pt x="38046" y="200916"/>
                  <a:pt x="214776" y="-42408"/>
                  <a:pt x="405015" y="0"/>
                </a:cubicBezTo>
                <a:cubicBezTo>
                  <a:pt x="564061" y="13339"/>
                  <a:pt x="708685" y="16772"/>
                  <a:pt x="820220" y="0"/>
                </a:cubicBezTo>
                <a:lnTo>
                  <a:pt x="820220" y="0"/>
                </a:lnTo>
                <a:cubicBezTo>
                  <a:pt x="970307" y="-18495"/>
                  <a:pt x="1161130" y="13247"/>
                  <a:pt x="1459992" y="0"/>
                </a:cubicBezTo>
                <a:cubicBezTo>
                  <a:pt x="1758854" y="-13247"/>
                  <a:pt x="1764001" y="-5161"/>
                  <a:pt x="2050550" y="0"/>
                </a:cubicBezTo>
                <a:cubicBezTo>
                  <a:pt x="2245354" y="-16499"/>
                  <a:pt x="2394883" y="11271"/>
                  <a:pt x="2593016" y="0"/>
                </a:cubicBezTo>
                <a:cubicBezTo>
                  <a:pt x="2791149" y="-11271"/>
                  <a:pt x="3009602" y="-27218"/>
                  <a:pt x="3258770" y="0"/>
                </a:cubicBezTo>
                <a:cubicBezTo>
                  <a:pt x="3507938" y="27218"/>
                  <a:pt x="3608190" y="-25349"/>
                  <a:pt x="3801236" y="0"/>
                </a:cubicBezTo>
                <a:cubicBezTo>
                  <a:pt x="3994282" y="25349"/>
                  <a:pt x="4347432" y="-26623"/>
                  <a:pt x="4516305" y="0"/>
                </a:cubicBezTo>
                <a:cubicBezTo>
                  <a:pt x="4759228" y="45378"/>
                  <a:pt x="4936769" y="170720"/>
                  <a:pt x="4921320" y="405015"/>
                </a:cubicBezTo>
                <a:lnTo>
                  <a:pt x="4921320" y="405007"/>
                </a:lnTo>
                <a:lnTo>
                  <a:pt x="4921320" y="405007"/>
                </a:lnTo>
                <a:cubicBezTo>
                  <a:pt x="4902010" y="655882"/>
                  <a:pt x="4916284" y="881869"/>
                  <a:pt x="4921320" y="1012518"/>
                </a:cubicBezTo>
                <a:cubicBezTo>
                  <a:pt x="4899400" y="1227969"/>
                  <a:pt x="4910460" y="1386142"/>
                  <a:pt x="4921320" y="1508648"/>
                </a:cubicBezTo>
                <a:cubicBezTo>
                  <a:pt x="4932181" y="1631154"/>
                  <a:pt x="4901652" y="1859183"/>
                  <a:pt x="4921320" y="2025028"/>
                </a:cubicBezTo>
                <a:cubicBezTo>
                  <a:pt x="4907896" y="2301024"/>
                  <a:pt x="4733861" y="2418125"/>
                  <a:pt x="4516305" y="2430043"/>
                </a:cubicBezTo>
                <a:cubicBezTo>
                  <a:pt x="4369972" y="2413120"/>
                  <a:pt x="4105544" y="2412638"/>
                  <a:pt x="3850551" y="2430043"/>
                </a:cubicBezTo>
                <a:cubicBezTo>
                  <a:pt x="3595558" y="2447448"/>
                  <a:pt x="3387370" y="2439746"/>
                  <a:pt x="3234112" y="2430043"/>
                </a:cubicBezTo>
                <a:cubicBezTo>
                  <a:pt x="3080854" y="2420340"/>
                  <a:pt x="2315340" y="2454231"/>
                  <a:pt x="2050550" y="2430043"/>
                </a:cubicBezTo>
                <a:cubicBezTo>
                  <a:pt x="1782135" y="2403102"/>
                  <a:pt x="1705219" y="2435413"/>
                  <a:pt x="1472295" y="2430043"/>
                </a:cubicBezTo>
                <a:cubicBezTo>
                  <a:pt x="1239372" y="2424673"/>
                  <a:pt x="1082984" y="2451478"/>
                  <a:pt x="820220" y="2430043"/>
                </a:cubicBezTo>
                <a:lnTo>
                  <a:pt x="820220" y="2430043"/>
                </a:lnTo>
                <a:cubicBezTo>
                  <a:pt x="655490" y="2445551"/>
                  <a:pt x="497850" y="2421524"/>
                  <a:pt x="405015" y="2430043"/>
                </a:cubicBezTo>
                <a:cubicBezTo>
                  <a:pt x="186292" y="2409201"/>
                  <a:pt x="12933" y="2257043"/>
                  <a:pt x="0" y="2025028"/>
                </a:cubicBezTo>
                <a:cubicBezTo>
                  <a:pt x="19007" y="1853505"/>
                  <a:pt x="13576" y="1667852"/>
                  <a:pt x="0" y="1508648"/>
                </a:cubicBezTo>
                <a:cubicBezTo>
                  <a:pt x="-13576" y="1349444"/>
                  <a:pt x="17108" y="1133705"/>
                  <a:pt x="0" y="1012518"/>
                </a:cubicBezTo>
                <a:cubicBezTo>
                  <a:pt x="-163421" y="952497"/>
                  <a:pt x="-208493" y="935687"/>
                  <a:pt x="-339817" y="892758"/>
                </a:cubicBezTo>
                <a:cubicBezTo>
                  <a:pt x="-471141" y="849828"/>
                  <a:pt x="-564204" y="827680"/>
                  <a:pt x="-679634" y="772997"/>
                </a:cubicBezTo>
                <a:cubicBezTo>
                  <a:pt x="-598490" y="720216"/>
                  <a:pt x="-460120" y="661336"/>
                  <a:pt x="-360206" y="600042"/>
                </a:cubicBezTo>
                <a:cubicBezTo>
                  <a:pt x="-260292" y="538747"/>
                  <a:pt x="-175182" y="483663"/>
                  <a:pt x="0" y="405007"/>
                </a:cubicBezTo>
                <a:lnTo>
                  <a:pt x="0" y="405015"/>
                </a:lnTo>
                <a:close/>
              </a:path>
              <a:path w="4921320" h="2430043" stroke="0" extrusionOk="0">
                <a:moveTo>
                  <a:pt x="0" y="405015"/>
                </a:moveTo>
                <a:cubicBezTo>
                  <a:pt x="-14405" y="169930"/>
                  <a:pt x="187437" y="-17397"/>
                  <a:pt x="405015" y="0"/>
                </a:cubicBezTo>
                <a:cubicBezTo>
                  <a:pt x="586319" y="2774"/>
                  <a:pt x="691444" y="-4298"/>
                  <a:pt x="820220" y="0"/>
                </a:cubicBezTo>
                <a:lnTo>
                  <a:pt x="820220" y="0"/>
                </a:lnTo>
                <a:cubicBezTo>
                  <a:pt x="986052" y="-20686"/>
                  <a:pt x="1258347" y="18858"/>
                  <a:pt x="1447688" y="0"/>
                </a:cubicBezTo>
                <a:cubicBezTo>
                  <a:pt x="1637029" y="-18858"/>
                  <a:pt x="1829539" y="-14349"/>
                  <a:pt x="2050550" y="0"/>
                </a:cubicBezTo>
                <a:cubicBezTo>
                  <a:pt x="2240434" y="-26789"/>
                  <a:pt x="2340654" y="21970"/>
                  <a:pt x="2593016" y="0"/>
                </a:cubicBezTo>
                <a:cubicBezTo>
                  <a:pt x="2845378" y="-21970"/>
                  <a:pt x="2971000" y="29783"/>
                  <a:pt x="3258770" y="0"/>
                </a:cubicBezTo>
                <a:cubicBezTo>
                  <a:pt x="3546540" y="-29783"/>
                  <a:pt x="3615474" y="-13476"/>
                  <a:pt x="3801236" y="0"/>
                </a:cubicBezTo>
                <a:cubicBezTo>
                  <a:pt x="3986998" y="13476"/>
                  <a:pt x="4222559" y="-4964"/>
                  <a:pt x="4516305" y="0"/>
                </a:cubicBezTo>
                <a:cubicBezTo>
                  <a:pt x="4684591" y="2761"/>
                  <a:pt x="4919966" y="188863"/>
                  <a:pt x="4921320" y="405015"/>
                </a:cubicBezTo>
                <a:lnTo>
                  <a:pt x="4921320" y="405007"/>
                </a:lnTo>
                <a:lnTo>
                  <a:pt x="4921320" y="405007"/>
                </a:lnTo>
                <a:cubicBezTo>
                  <a:pt x="4916521" y="571871"/>
                  <a:pt x="4895999" y="858498"/>
                  <a:pt x="4921320" y="1012518"/>
                </a:cubicBezTo>
                <a:cubicBezTo>
                  <a:pt x="4917427" y="1132780"/>
                  <a:pt x="4926632" y="1348137"/>
                  <a:pt x="4921320" y="1528898"/>
                </a:cubicBezTo>
                <a:cubicBezTo>
                  <a:pt x="4916008" y="1709659"/>
                  <a:pt x="4945880" y="1859483"/>
                  <a:pt x="4921320" y="2025028"/>
                </a:cubicBezTo>
                <a:cubicBezTo>
                  <a:pt x="4896556" y="2254150"/>
                  <a:pt x="4690939" y="2438508"/>
                  <a:pt x="4516305" y="2430043"/>
                </a:cubicBezTo>
                <a:cubicBezTo>
                  <a:pt x="4261888" y="2454232"/>
                  <a:pt x="4156285" y="2399981"/>
                  <a:pt x="3875209" y="2430043"/>
                </a:cubicBezTo>
                <a:cubicBezTo>
                  <a:pt x="3594133" y="2460105"/>
                  <a:pt x="3429624" y="2452441"/>
                  <a:pt x="3258770" y="2430043"/>
                </a:cubicBezTo>
                <a:cubicBezTo>
                  <a:pt x="3087916" y="2407645"/>
                  <a:pt x="2764139" y="2436231"/>
                  <a:pt x="2617674" y="2430043"/>
                </a:cubicBezTo>
                <a:cubicBezTo>
                  <a:pt x="2471209" y="2423855"/>
                  <a:pt x="2277181" y="2403899"/>
                  <a:pt x="2050550" y="2430043"/>
                </a:cubicBezTo>
                <a:cubicBezTo>
                  <a:pt x="1815139" y="2434355"/>
                  <a:pt x="1693277" y="2419313"/>
                  <a:pt x="1459992" y="2430043"/>
                </a:cubicBezTo>
                <a:cubicBezTo>
                  <a:pt x="1226707" y="2440773"/>
                  <a:pt x="1133329" y="2445100"/>
                  <a:pt x="820220" y="2430043"/>
                </a:cubicBezTo>
                <a:lnTo>
                  <a:pt x="820220" y="2430043"/>
                </a:lnTo>
                <a:cubicBezTo>
                  <a:pt x="659861" y="2447142"/>
                  <a:pt x="601011" y="2445174"/>
                  <a:pt x="405015" y="2430043"/>
                </a:cubicBezTo>
                <a:cubicBezTo>
                  <a:pt x="177593" y="2463993"/>
                  <a:pt x="10525" y="2242974"/>
                  <a:pt x="0" y="2025028"/>
                </a:cubicBezTo>
                <a:cubicBezTo>
                  <a:pt x="7400" y="1836193"/>
                  <a:pt x="1533" y="1726697"/>
                  <a:pt x="0" y="1549148"/>
                </a:cubicBezTo>
                <a:cubicBezTo>
                  <a:pt x="-1533" y="1371599"/>
                  <a:pt x="16432" y="1163514"/>
                  <a:pt x="0" y="1012518"/>
                </a:cubicBezTo>
                <a:cubicBezTo>
                  <a:pt x="-144962" y="949910"/>
                  <a:pt x="-263768" y="924801"/>
                  <a:pt x="-333021" y="895153"/>
                </a:cubicBezTo>
                <a:cubicBezTo>
                  <a:pt x="-402274" y="865505"/>
                  <a:pt x="-520774" y="831606"/>
                  <a:pt x="-679634" y="772997"/>
                </a:cubicBezTo>
                <a:cubicBezTo>
                  <a:pt x="-541378" y="711761"/>
                  <a:pt x="-481428" y="666802"/>
                  <a:pt x="-333021" y="585322"/>
                </a:cubicBezTo>
                <a:cubicBezTo>
                  <a:pt x="-184614" y="503842"/>
                  <a:pt x="-80780" y="462811"/>
                  <a:pt x="0" y="405007"/>
                </a:cubicBezTo>
                <a:lnTo>
                  <a:pt x="0" y="405015"/>
                </a:lnTo>
                <a:close/>
              </a:path>
            </a:pathLst>
          </a:custGeom>
          <a:solidFill>
            <a:schemeClr val="bg1"/>
          </a:solidFill>
          <a:ln w="19050">
            <a:solidFill>
              <a:schemeClr val="accent2">
                <a:lumMod val="60000"/>
                <a:lumOff val="40000"/>
              </a:schemeClr>
            </a:solidFill>
            <a:prstDash val="sysDash"/>
            <a:extLst>
              <a:ext uri="{C807C97D-BFC1-408E-A445-0C87EB9F89A2}">
                <ask:lineSketchStyleProps xmlns="" xmlns:ask="http://schemas.microsoft.com/office/drawing/2018/sketchyshapes" sd="1461609467">
                  <a:custGeom>
                    <a:avLst/>
                    <a:gdLst>
                      <a:gd name="connsiteX0" fmla="*/ 0 w 4744626"/>
                      <a:gd name="connsiteY0" fmla="*/ 369835 h 2218968"/>
                      <a:gd name="connsiteX1" fmla="*/ 390473 w 4744626"/>
                      <a:gd name="connsiteY1" fmla="*/ 0 h 2218968"/>
                      <a:gd name="connsiteX2" fmla="*/ 790771 w 4744626"/>
                      <a:gd name="connsiteY2" fmla="*/ 0 h 2218968"/>
                      <a:gd name="connsiteX3" fmla="*/ 790771 w 4744626"/>
                      <a:gd name="connsiteY3" fmla="*/ 0 h 2218968"/>
                      <a:gd name="connsiteX4" fmla="*/ 1407572 w 4744626"/>
                      <a:gd name="connsiteY4" fmla="*/ 0 h 2218968"/>
                      <a:gd name="connsiteX5" fmla="*/ 1976927 w 4744626"/>
                      <a:gd name="connsiteY5" fmla="*/ 0 h 2218968"/>
                      <a:gd name="connsiteX6" fmla="*/ 2499916 w 4744626"/>
                      <a:gd name="connsiteY6" fmla="*/ 0 h 2218968"/>
                      <a:gd name="connsiteX7" fmla="*/ 3141767 w 4744626"/>
                      <a:gd name="connsiteY7" fmla="*/ 0 h 2218968"/>
                      <a:gd name="connsiteX8" fmla="*/ 3664757 w 4744626"/>
                      <a:gd name="connsiteY8" fmla="*/ 0 h 2218968"/>
                      <a:gd name="connsiteX9" fmla="*/ 4354152 w 4744626"/>
                      <a:gd name="connsiteY9" fmla="*/ 0 h 2218968"/>
                      <a:gd name="connsiteX10" fmla="*/ 4744626 w 4744626"/>
                      <a:gd name="connsiteY10" fmla="*/ 369835 h 2218968"/>
                      <a:gd name="connsiteX11" fmla="*/ 4744626 w 4744626"/>
                      <a:gd name="connsiteY11" fmla="*/ 369827 h 2218968"/>
                      <a:gd name="connsiteX12" fmla="*/ 4744626 w 4744626"/>
                      <a:gd name="connsiteY12" fmla="*/ 369827 h 2218968"/>
                      <a:gd name="connsiteX13" fmla="*/ 4744626 w 4744626"/>
                      <a:gd name="connsiteY13" fmla="*/ 924570 h 2218968"/>
                      <a:gd name="connsiteX14" fmla="*/ 4744626 w 4744626"/>
                      <a:gd name="connsiteY14" fmla="*/ 1377605 h 2218968"/>
                      <a:gd name="connsiteX15" fmla="*/ 4744626 w 4744626"/>
                      <a:gd name="connsiteY15" fmla="*/ 1849132 h 2218968"/>
                      <a:gd name="connsiteX16" fmla="*/ 4354152 w 4744626"/>
                      <a:gd name="connsiteY16" fmla="*/ 2218968 h 2218968"/>
                      <a:gd name="connsiteX17" fmla="*/ 3712301 w 4744626"/>
                      <a:gd name="connsiteY17" fmla="*/ 2218968 h 2218968"/>
                      <a:gd name="connsiteX18" fmla="*/ 3117995 w 4744626"/>
                      <a:gd name="connsiteY18" fmla="*/ 2218968 h 2218968"/>
                      <a:gd name="connsiteX19" fmla="*/ 1976927 w 4744626"/>
                      <a:gd name="connsiteY19" fmla="*/ 2218968 h 2218968"/>
                      <a:gd name="connsiteX20" fmla="*/ 1419434 w 4744626"/>
                      <a:gd name="connsiteY20" fmla="*/ 2218968 h 2218968"/>
                      <a:gd name="connsiteX21" fmla="*/ 790771 w 4744626"/>
                      <a:gd name="connsiteY21" fmla="*/ 2218968 h 2218968"/>
                      <a:gd name="connsiteX22" fmla="*/ 790771 w 4744626"/>
                      <a:gd name="connsiteY22" fmla="*/ 2218968 h 2218968"/>
                      <a:gd name="connsiteX23" fmla="*/ 390473 w 4744626"/>
                      <a:gd name="connsiteY23" fmla="*/ 2218968 h 2218968"/>
                      <a:gd name="connsiteX24" fmla="*/ 0 w 4744626"/>
                      <a:gd name="connsiteY24" fmla="*/ 1849132 h 2218968"/>
                      <a:gd name="connsiteX25" fmla="*/ 0 w 4744626"/>
                      <a:gd name="connsiteY25" fmla="*/ 1377605 h 2218968"/>
                      <a:gd name="connsiteX26" fmla="*/ 0 w 4744626"/>
                      <a:gd name="connsiteY26" fmla="*/ 924570 h 2218968"/>
                      <a:gd name="connsiteX27" fmla="*/ -327617 w 4744626"/>
                      <a:gd name="connsiteY27" fmla="*/ 815212 h 2218968"/>
                      <a:gd name="connsiteX28" fmla="*/ -655233 w 4744626"/>
                      <a:gd name="connsiteY28" fmla="*/ 705854 h 2218968"/>
                      <a:gd name="connsiteX29" fmla="*/ -347274 w 4744626"/>
                      <a:gd name="connsiteY29" fmla="*/ 547921 h 2218968"/>
                      <a:gd name="connsiteX30" fmla="*/ 0 w 4744626"/>
                      <a:gd name="connsiteY30" fmla="*/ 369827 h 2218968"/>
                      <a:gd name="connsiteX31" fmla="*/ 0 w 4744626"/>
                      <a:gd name="connsiteY31" fmla="*/ 369835 h 2218968"/>
                      <a:gd name="connsiteX0" fmla="*/ 0 w 4744626"/>
                      <a:gd name="connsiteY0" fmla="*/ 369835 h 2218968"/>
                      <a:gd name="connsiteX1" fmla="*/ 390473 w 4744626"/>
                      <a:gd name="connsiteY1" fmla="*/ 0 h 2218968"/>
                      <a:gd name="connsiteX2" fmla="*/ 790771 w 4744626"/>
                      <a:gd name="connsiteY2" fmla="*/ 0 h 2218968"/>
                      <a:gd name="connsiteX3" fmla="*/ 790771 w 4744626"/>
                      <a:gd name="connsiteY3" fmla="*/ 0 h 2218968"/>
                      <a:gd name="connsiteX4" fmla="*/ 1395710 w 4744626"/>
                      <a:gd name="connsiteY4" fmla="*/ 0 h 2218968"/>
                      <a:gd name="connsiteX5" fmla="*/ 1976927 w 4744626"/>
                      <a:gd name="connsiteY5" fmla="*/ 0 h 2218968"/>
                      <a:gd name="connsiteX6" fmla="*/ 2499916 w 4744626"/>
                      <a:gd name="connsiteY6" fmla="*/ 0 h 2218968"/>
                      <a:gd name="connsiteX7" fmla="*/ 3141767 w 4744626"/>
                      <a:gd name="connsiteY7" fmla="*/ 0 h 2218968"/>
                      <a:gd name="connsiteX8" fmla="*/ 3664757 w 4744626"/>
                      <a:gd name="connsiteY8" fmla="*/ 0 h 2218968"/>
                      <a:gd name="connsiteX9" fmla="*/ 4354152 w 4744626"/>
                      <a:gd name="connsiteY9" fmla="*/ 0 h 2218968"/>
                      <a:gd name="connsiteX10" fmla="*/ 4744626 w 4744626"/>
                      <a:gd name="connsiteY10" fmla="*/ 369835 h 2218968"/>
                      <a:gd name="connsiteX11" fmla="*/ 4744626 w 4744626"/>
                      <a:gd name="connsiteY11" fmla="*/ 369827 h 2218968"/>
                      <a:gd name="connsiteX12" fmla="*/ 4744626 w 4744626"/>
                      <a:gd name="connsiteY12" fmla="*/ 369827 h 2218968"/>
                      <a:gd name="connsiteX13" fmla="*/ 4744626 w 4744626"/>
                      <a:gd name="connsiteY13" fmla="*/ 924570 h 2218968"/>
                      <a:gd name="connsiteX14" fmla="*/ 4744626 w 4744626"/>
                      <a:gd name="connsiteY14" fmla="*/ 1396096 h 2218968"/>
                      <a:gd name="connsiteX15" fmla="*/ 4744626 w 4744626"/>
                      <a:gd name="connsiteY15" fmla="*/ 1849132 h 2218968"/>
                      <a:gd name="connsiteX16" fmla="*/ 4354152 w 4744626"/>
                      <a:gd name="connsiteY16" fmla="*/ 2218968 h 2218968"/>
                      <a:gd name="connsiteX17" fmla="*/ 3736074 w 4744626"/>
                      <a:gd name="connsiteY17" fmla="*/ 2218968 h 2218968"/>
                      <a:gd name="connsiteX18" fmla="*/ 3141767 w 4744626"/>
                      <a:gd name="connsiteY18" fmla="*/ 2218968 h 2218968"/>
                      <a:gd name="connsiteX19" fmla="*/ 2523689 w 4744626"/>
                      <a:gd name="connsiteY19" fmla="*/ 2218968 h 2218968"/>
                      <a:gd name="connsiteX20" fmla="*/ 1976927 w 4744626"/>
                      <a:gd name="connsiteY20" fmla="*/ 2218968 h 2218968"/>
                      <a:gd name="connsiteX21" fmla="*/ 1407572 w 4744626"/>
                      <a:gd name="connsiteY21" fmla="*/ 2218968 h 2218968"/>
                      <a:gd name="connsiteX22" fmla="*/ 790771 w 4744626"/>
                      <a:gd name="connsiteY22" fmla="*/ 2218968 h 2218968"/>
                      <a:gd name="connsiteX23" fmla="*/ 790771 w 4744626"/>
                      <a:gd name="connsiteY23" fmla="*/ 2218968 h 2218968"/>
                      <a:gd name="connsiteX24" fmla="*/ 390473 w 4744626"/>
                      <a:gd name="connsiteY24" fmla="*/ 2218968 h 2218968"/>
                      <a:gd name="connsiteX25" fmla="*/ 0 w 4744626"/>
                      <a:gd name="connsiteY25" fmla="*/ 1849132 h 2218968"/>
                      <a:gd name="connsiteX26" fmla="*/ 0 w 4744626"/>
                      <a:gd name="connsiteY26" fmla="*/ 1414588 h 2218968"/>
                      <a:gd name="connsiteX27" fmla="*/ 0 w 4744626"/>
                      <a:gd name="connsiteY27" fmla="*/ 924570 h 2218968"/>
                      <a:gd name="connsiteX28" fmla="*/ -321065 w 4744626"/>
                      <a:gd name="connsiteY28" fmla="*/ 817399 h 2218968"/>
                      <a:gd name="connsiteX29" fmla="*/ -655233 w 4744626"/>
                      <a:gd name="connsiteY29" fmla="*/ 705854 h 2218968"/>
                      <a:gd name="connsiteX30" fmla="*/ -321065 w 4744626"/>
                      <a:gd name="connsiteY30" fmla="*/ 534480 h 2218968"/>
                      <a:gd name="connsiteX31" fmla="*/ 0 w 4744626"/>
                      <a:gd name="connsiteY31" fmla="*/ 369827 h 2218968"/>
                      <a:gd name="connsiteX32" fmla="*/ 0 w 4744626"/>
                      <a:gd name="connsiteY32" fmla="*/ 369835 h 221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44626" h="2218968" fill="none" extrusionOk="0">
                        <a:moveTo>
                          <a:pt x="0" y="369835"/>
                        </a:moveTo>
                        <a:cubicBezTo>
                          <a:pt x="29539" y="184512"/>
                          <a:pt x="180361" y="-39658"/>
                          <a:pt x="390473" y="0"/>
                        </a:cubicBezTo>
                        <a:cubicBezTo>
                          <a:pt x="544355" y="6416"/>
                          <a:pt x="685839" y="15984"/>
                          <a:pt x="790771" y="0"/>
                        </a:cubicBezTo>
                        <a:lnTo>
                          <a:pt x="790771" y="0"/>
                        </a:lnTo>
                        <a:cubicBezTo>
                          <a:pt x="951250" y="-4909"/>
                          <a:pt x="1128366" y="-19488"/>
                          <a:pt x="1407572" y="0"/>
                        </a:cubicBezTo>
                        <a:cubicBezTo>
                          <a:pt x="1694276" y="-13488"/>
                          <a:pt x="1702755" y="-4287"/>
                          <a:pt x="1976927" y="0"/>
                        </a:cubicBezTo>
                        <a:cubicBezTo>
                          <a:pt x="2186036" y="-19524"/>
                          <a:pt x="2294807" y="7916"/>
                          <a:pt x="2499916" y="0"/>
                        </a:cubicBezTo>
                        <a:cubicBezTo>
                          <a:pt x="2683750" y="-13907"/>
                          <a:pt x="2862392" y="-41714"/>
                          <a:pt x="3141767" y="0"/>
                        </a:cubicBezTo>
                        <a:cubicBezTo>
                          <a:pt x="3389665" y="14640"/>
                          <a:pt x="3483361" y="-27328"/>
                          <a:pt x="3664757" y="0"/>
                        </a:cubicBezTo>
                        <a:cubicBezTo>
                          <a:pt x="3870904" y="12959"/>
                          <a:pt x="4190217" y="-32012"/>
                          <a:pt x="4354152" y="0"/>
                        </a:cubicBezTo>
                        <a:cubicBezTo>
                          <a:pt x="4587196" y="87394"/>
                          <a:pt x="4773264" y="188308"/>
                          <a:pt x="4744626" y="369835"/>
                        </a:cubicBezTo>
                        <a:lnTo>
                          <a:pt x="4744626" y="369827"/>
                        </a:lnTo>
                        <a:lnTo>
                          <a:pt x="4744626" y="369827"/>
                        </a:lnTo>
                        <a:cubicBezTo>
                          <a:pt x="4746179" y="585057"/>
                          <a:pt x="4736471" y="787741"/>
                          <a:pt x="4744626" y="924570"/>
                        </a:cubicBezTo>
                        <a:cubicBezTo>
                          <a:pt x="4726778" y="1133540"/>
                          <a:pt x="4737702" y="1256005"/>
                          <a:pt x="4744626" y="1377605"/>
                        </a:cubicBezTo>
                        <a:cubicBezTo>
                          <a:pt x="4775981" y="1470103"/>
                          <a:pt x="4734511" y="1681458"/>
                          <a:pt x="4744626" y="1849132"/>
                        </a:cubicBezTo>
                        <a:cubicBezTo>
                          <a:pt x="4728046" y="2131363"/>
                          <a:pt x="4577400" y="2198696"/>
                          <a:pt x="4354152" y="2218968"/>
                        </a:cubicBezTo>
                        <a:cubicBezTo>
                          <a:pt x="4227924" y="2171233"/>
                          <a:pt x="3922778" y="2204783"/>
                          <a:pt x="3712301" y="2218968"/>
                        </a:cubicBezTo>
                        <a:cubicBezTo>
                          <a:pt x="3471777" y="2227602"/>
                          <a:pt x="3290324" y="2210029"/>
                          <a:pt x="3117995" y="2218968"/>
                        </a:cubicBezTo>
                        <a:cubicBezTo>
                          <a:pt x="2985328" y="2213543"/>
                          <a:pt x="2232414" y="2203005"/>
                          <a:pt x="1976927" y="2218968"/>
                        </a:cubicBezTo>
                        <a:cubicBezTo>
                          <a:pt x="1715766" y="2193663"/>
                          <a:pt x="1642922" y="2232899"/>
                          <a:pt x="1419434" y="2218968"/>
                        </a:cubicBezTo>
                        <a:cubicBezTo>
                          <a:pt x="1181360" y="2196273"/>
                          <a:pt x="1050128" y="2226126"/>
                          <a:pt x="790771" y="2218968"/>
                        </a:cubicBezTo>
                        <a:lnTo>
                          <a:pt x="790771" y="2218968"/>
                        </a:lnTo>
                        <a:cubicBezTo>
                          <a:pt x="636498" y="2230831"/>
                          <a:pt x="493927" y="2201576"/>
                          <a:pt x="390473" y="2218968"/>
                        </a:cubicBezTo>
                        <a:cubicBezTo>
                          <a:pt x="169958" y="2167094"/>
                          <a:pt x="7117" y="2077811"/>
                          <a:pt x="0" y="1849132"/>
                        </a:cubicBezTo>
                        <a:cubicBezTo>
                          <a:pt x="12024" y="1696862"/>
                          <a:pt x="13452" y="1528643"/>
                          <a:pt x="0" y="1377605"/>
                        </a:cubicBezTo>
                        <a:cubicBezTo>
                          <a:pt x="-7444" y="1223470"/>
                          <a:pt x="22384" y="1019569"/>
                          <a:pt x="0" y="924570"/>
                        </a:cubicBezTo>
                        <a:cubicBezTo>
                          <a:pt x="-155867" y="872970"/>
                          <a:pt x="-209048" y="855489"/>
                          <a:pt x="-327617" y="815212"/>
                        </a:cubicBezTo>
                        <a:cubicBezTo>
                          <a:pt x="-454112" y="773875"/>
                          <a:pt x="-555017" y="748653"/>
                          <a:pt x="-655233" y="705854"/>
                        </a:cubicBezTo>
                        <a:cubicBezTo>
                          <a:pt x="-577890" y="673639"/>
                          <a:pt x="-449816" y="606747"/>
                          <a:pt x="-347274" y="547921"/>
                        </a:cubicBezTo>
                        <a:cubicBezTo>
                          <a:pt x="-266282" y="481859"/>
                          <a:pt x="-176731" y="455629"/>
                          <a:pt x="0" y="369827"/>
                        </a:cubicBezTo>
                        <a:lnTo>
                          <a:pt x="0" y="369835"/>
                        </a:lnTo>
                        <a:close/>
                      </a:path>
                      <a:path w="4744626" h="2218968" stroke="0" extrusionOk="0">
                        <a:moveTo>
                          <a:pt x="0" y="369835"/>
                        </a:moveTo>
                        <a:cubicBezTo>
                          <a:pt x="3525" y="152756"/>
                          <a:pt x="186388" y="-28396"/>
                          <a:pt x="390473" y="0"/>
                        </a:cubicBezTo>
                        <a:cubicBezTo>
                          <a:pt x="552512" y="8771"/>
                          <a:pt x="665932" y="2591"/>
                          <a:pt x="790771" y="0"/>
                        </a:cubicBezTo>
                        <a:lnTo>
                          <a:pt x="790771" y="0"/>
                        </a:lnTo>
                        <a:cubicBezTo>
                          <a:pt x="963907" y="-23436"/>
                          <a:pt x="1232809" y="31314"/>
                          <a:pt x="1395710" y="0"/>
                        </a:cubicBezTo>
                        <a:cubicBezTo>
                          <a:pt x="1583477" y="-22623"/>
                          <a:pt x="1780880" y="-19883"/>
                          <a:pt x="1976927" y="0"/>
                        </a:cubicBezTo>
                        <a:cubicBezTo>
                          <a:pt x="2151488" y="-44529"/>
                          <a:pt x="2247403" y="32551"/>
                          <a:pt x="2499916" y="0"/>
                        </a:cubicBezTo>
                        <a:cubicBezTo>
                          <a:pt x="2747325" y="-24725"/>
                          <a:pt x="2862072" y="23322"/>
                          <a:pt x="3141767" y="0"/>
                        </a:cubicBezTo>
                        <a:cubicBezTo>
                          <a:pt x="3421602" y="-17488"/>
                          <a:pt x="3493557" y="591"/>
                          <a:pt x="3664757" y="0"/>
                        </a:cubicBezTo>
                        <a:cubicBezTo>
                          <a:pt x="3830099" y="-11766"/>
                          <a:pt x="4069490" y="508"/>
                          <a:pt x="4354152" y="0"/>
                        </a:cubicBezTo>
                        <a:cubicBezTo>
                          <a:pt x="4528293" y="-5380"/>
                          <a:pt x="4737453" y="177191"/>
                          <a:pt x="4744626" y="369835"/>
                        </a:cubicBezTo>
                        <a:lnTo>
                          <a:pt x="4744626" y="369827"/>
                        </a:lnTo>
                        <a:lnTo>
                          <a:pt x="4744626" y="369827"/>
                        </a:lnTo>
                        <a:cubicBezTo>
                          <a:pt x="4739681" y="518867"/>
                          <a:pt x="4736459" y="761988"/>
                          <a:pt x="4744626" y="924570"/>
                        </a:cubicBezTo>
                        <a:cubicBezTo>
                          <a:pt x="4760896" y="1038122"/>
                          <a:pt x="4783190" y="1226131"/>
                          <a:pt x="4744626" y="1396096"/>
                        </a:cubicBezTo>
                        <a:cubicBezTo>
                          <a:pt x="4753615" y="1530595"/>
                          <a:pt x="4778149" y="1705441"/>
                          <a:pt x="4744626" y="1849132"/>
                        </a:cubicBezTo>
                        <a:cubicBezTo>
                          <a:pt x="4724912" y="2060816"/>
                          <a:pt x="4529945" y="2192769"/>
                          <a:pt x="4354152" y="2218968"/>
                        </a:cubicBezTo>
                        <a:cubicBezTo>
                          <a:pt x="4094433" y="2229103"/>
                          <a:pt x="4017501" y="2203515"/>
                          <a:pt x="3736074" y="2218968"/>
                        </a:cubicBezTo>
                        <a:cubicBezTo>
                          <a:pt x="3456749" y="2234746"/>
                          <a:pt x="3313216" y="2247951"/>
                          <a:pt x="3141767" y="2218968"/>
                        </a:cubicBezTo>
                        <a:cubicBezTo>
                          <a:pt x="2978031" y="2193698"/>
                          <a:pt x="2692190" y="2209520"/>
                          <a:pt x="2523689" y="2218968"/>
                        </a:cubicBezTo>
                        <a:cubicBezTo>
                          <a:pt x="2350809" y="2203348"/>
                          <a:pt x="2186722" y="2178624"/>
                          <a:pt x="1976927" y="2218968"/>
                        </a:cubicBezTo>
                        <a:cubicBezTo>
                          <a:pt x="1764910" y="2233527"/>
                          <a:pt x="1645119" y="2188664"/>
                          <a:pt x="1407572" y="2218968"/>
                        </a:cubicBezTo>
                        <a:cubicBezTo>
                          <a:pt x="1205068" y="2228194"/>
                          <a:pt x="1100837" y="2229766"/>
                          <a:pt x="790771" y="2218968"/>
                        </a:cubicBezTo>
                        <a:lnTo>
                          <a:pt x="790771" y="2218968"/>
                        </a:lnTo>
                        <a:cubicBezTo>
                          <a:pt x="642291" y="2232599"/>
                          <a:pt x="581549" y="2236239"/>
                          <a:pt x="390473" y="2218968"/>
                        </a:cubicBezTo>
                        <a:cubicBezTo>
                          <a:pt x="128237" y="2236036"/>
                          <a:pt x="14120" y="2024085"/>
                          <a:pt x="0" y="1849132"/>
                        </a:cubicBezTo>
                        <a:cubicBezTo>
                          <a:pt x="9725" y="1658330"/>
                          <a:pt x="3149" y="1572760"/>
                          <a:pt x="0" y="1414588"/>
                        </a:cubicBezTo>
                        <a:cubicBezTo>
                          <a:pt x="-34630" y="1246844"/>
                          <a:pt x="6005" y="1067177"/>
                          <a:pt x="0" y="924570"/>
                        </a:cubicBezTo>
                        <a:cubicBezTo>
                          <a:pt x="-131112" y="862520"/>
                          <a:pt x="-252260" y="846827"/>
                          <a:pt x="-321065" y="817399"/>
                        </a:cubicBezTo>
                        <a:cubicBezTo>
                          <a:pt x="-378417" y="795630"/>
                          <a:pt x="-497659" y="745238"/>
                          <a:pt x="-655233" y="705854"/>
                        </a:cubicBezTo>
                        <a:cubicBezTo>
                          <a:pt x="-525791" y="647588"/>
                          <a:pt x="-467340" y="622879"/>
                          <a:pt x="-321065" y="534480"/>
                        </a:cubicBezTo>
                        <a:cubicBezTo>
                          <a:pt x="-179908" y="456520"/>
                          <a:pt x="-70301" y="425664"/>
                          <a:pt x="0" y="369827"/>
                        </a:cubicBezTo>
                        <a:lnTo>
                          <a:pt x="0" y="369835"/>
                        </a:lnTo>
                        <a:close/>
                      </a:path>
                      <a:path w="4744626" h="2218968" fill="none" stroke="0" extrusionOk="0">
                        <a:moveTo>
                          <a:pt x="0" y="369835"/>
                        </a:moveTo>
                        <a:cubicBezTo>
                          <a:pt x="20850" y="170935"/>
                          <a:pt x="215334" y="-62288"/>
                          <a:pt x="390473" y="0"/>
                        </a:cubicBezTo>
                        <a:cubicBezTo>
                          <a:pt x="534913" y="1352"/>
                          <a:pt x="693981" y="4690"/>
                          <a:pt x="790771" y="0"/>
                        </a:cubicBezTo>
                        <a:lnTo>
                          <a:pt x="790771" y="0"/>
                        </a:lnTo>
                        <a:cubicBezTo>
                          <a:pt x="913031" y="-19510"/>
                          <a:pt x="1121189" y="-29836"/>
                          <a:pt x="1407572" y="0"/>
                        </a:cubicBezTo>
                        <a:cubicBezTo>
                          <a:pt x="1697424" y="-13498"/>
                          <a:pt x="1701844" y="-4076"/>
                          <a:pt x="1976927" y="0"/>
                        </a:cubicBezTo>
                        <a:cubicBezTo>
                          <a:pt x="2182583" y="16238"/>
                          <a:pt x="2281777" y="18787"/>
                          <a:pt x="2499916" y="0"/>
                        </a:cubicBezTo>
                        <a:cubicBezTo>
                          <a:pt x="2705162" y="-28665"/>
                          <a:pt x="2924324" y="-61741"/>
                          <a:pt x="3141767" y="0"/>
                        </a:cubicBezTo>
                        <a:cubicBezTo>
                          <a:pt x="3407155" y="24024"/>
                          <a:pt x="3490857" y="-3574"/>
                          <a:pt x="3664757" y="0"/>
                        </a:cubicBezTo>
                        <a:cubicBezTo>
                          <a:pt x="3859194" y="-2490"/>
                          <a:pt x="4173864" y="-50089"/>
                          <a:pt x="4354152" y="0"/>
                        </a:cubicBezTo>
                        <a:cubicBezTo>
                          <a:pt x="4610813" y="69651"/>
                          <a:pt x="4752289" y="185156"/>
                          <a:pt x="4744626" y="369835"/>
                        </a:cubicBezTo>
                        <a:lnTo>
                          <a:pt x="4744626" y="369827"/>
                        </a:lnTo>
                        <a:lnTo>
                          <a:pt x="4744626" y="369827"/>
                        </a:lnTo>
                        <a:cubicBezTo>
                          <a:pt x="4726703" y="595347"/>
                          <a:pt x="4743873" y="811071"/>
                          <a:pt x="4744626" y="924570"/>
                        </a:cubicBezTo>
                        <a:cubicBezTo>
                          <a:pt x="4721271" y="1130561"/>
                          <a:pt x="4747479" y="1280907"/>
                          <a:pt x="4744626" y="1377605"/>
                        </a:cubicBezTo>
                        <a:cubicBezTo>
                          <a:pt x="4755489" y="1499525"/>
                          <a:pt x="4750248" y="1670905"/>
                          <a:pt x="4744626" y="1849132"/>
                        </a:cubicBezTo>
                        <a:cubicBezTo>
                          <a:pt x="4702972" y="2107460"/>
                          <a:pt x="4553780" y="2209831"/>
                          <a:pt x="4354152" y="2218968"/>
                        </a:cubicBezTo>
                        <a:cubicBezTo>
                          <a:pt x="4226432" y="2169912"/>
                          <a:pt x="3956940" y="2184545"/>
                          <a:pt x="3712301" y="2218968"/>
                        </a:cubicBezTo>
                        <a:cubicBezTo>
                          <a:pt x="3444567" y="2206467"/>
                          <a:pt x="3267416" y="2231299"/>
                          <a:pt x="3117995" y="2218968"/>
                        </a:cubicBezTo>
                        <a:cubicBezTo>
                          <a:pt x="2997043" y="2169672"/>
                          <a:pt x="2184573" y="2231393"/>
                          <a:pt x="1976927" y="2218968"/>
                        </a:cubicBezTo>
                        <a:cubicBezTo>
                          <a:pt x="1716931" y="2184060"/>
                          <a:pt x="1657565" y="2227113"/>
                          <a:pt x="1419434" y="2218968"/>
                        </a:cubicBezTo>
                        <a:cubicBezTo>
                          <a:pt x="1188054" y="2217003"/>
                          <a:pt x="1049186" y="2251616"/>
                          <a:pt x="790771" y="2218968"/>
                        </a:cubicBezTo>
                        <a:lnTo>
                          <a:pt x="790771" y="2218968"/>
                        </a:lnTo>
                        <a:cubicBezTo>
                          <a:pt x="635670" y="2242080"/>
                          <a:pt x="485065" y="2210133"/>
                          <a:pt x="390473" y="2218968"/>
                        </a:cubicBezTo>
                        <a:cubicBezTo>
                          <a:pt x="213098" y="2179101"/>
                          <a:pt x="-5249" y="2071794"/>
                          <a:pt x="0" y="1849132"/>
                        </a:cubicBezTo>
                        <a:cubicBezTo>
                          <a:pt x="39076" y="1697431"/>
                          <a:pt x="1736" y="1536887"/>
                          <a:pt x="0" y="1377605"/>
                        </a:cubicBezTo>
                        <a:cubicBezTo>
                          <a:pt x="-2726" y="1228310"/>
                          <a:pt x="-808" y="1036807"/>
                          <a:pt x="0" y="924570"/>
                        </a:cubicBezTo>
                        <a:cubicBezTo>
                          <a:pt x="-153473" y="863013"/>
                          <a:pt x="-204209" y="852658"/>
                          <a:pt x="-327617" y="815212"/>
                        </a:cubicBezTo>
                        <a:cubicBezTo>
                          <a:pt x="-455846" y="774241"/>
                          <a:pt x="-561031" y="768472"/>
                          <a:pt x="-655233" y="705854"/>
                        </a:cubicBezTo>
                        <a:cubicBezTo>
                          <a:pt x="-564653" y="666608"/>
                          <a:pt x="-437073" y="582189"/>
                          <a:pt x="-347274" y="547921"/>
                        </a:cubicBezTo>
                        <a:cubicBezTo>
                          <a:pt x="-233142" y="481047"/>
                          <a:pt x="-164329" y="442403"/>
                          <a:pt x="0" y="369827"/>
                        </a:cubicBezTo>
                        <a:lnTo>
                          <a:pt x="0" y="369835"/>
                        </a:lnTo>
                        <a:close/>
                      </a:path>
                    </a:pathLst>
                  </a:custGeom>
                  <ask:type>
                    <ask:lineSketchFreehand/>
                  </ask:type>
                </ask:lineSketchStyleProps>
              </a:ext>
            </a:extLs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err="1">
                <a:ln w="0"/>
                <a:solidFill>
                  <a:srgbClr val="4472C4"/>
                </a:solidFill>
              </a:rPr>
              <a:t>Cây</a:t>
            </a:r>
            <a:r>
              <a:rPr lang="en-US" sz="3600" b="1" dirty="0">
                <a:ln w="0"/>
                <a:solidFill>
                  <a:srgbClr val="4472C4"/>
                </a:solidFill>
              </a:rPr>
              <a:t> </a:t>
            </a:r>
            <a:r>
              <a:rPr lang="en-US" sz="3600" b="1" dirty="0" err="1">
                <a:ln w="0"/>
                <a:solidFill>
                  <a:srgbClr val="4472C4"/>
                </a:solidFill>
              </a:rPr>
              <a:t>lúa</a:t>
            </a:r>
            <a:r>
              <a:rPr lang="en-US" sz="3600" b="1" dirty="0">
                <a:ln w="0"/>
                <a:solidFill>
                  <a:srgbClr val="4472C4"/>
                </a:solidFill>
              </a:rPr>
              <a:t> </a:t>
            </a:r>
            <a:r>
              <a:rPr lang="en-US" sz="3600" b="1" dirty="0" err="1">
                <a:ln w="0"/>
                <a:solidFill>
                  <a:srgbClr val="4472C4"/>
                </a:solidFill>
              </a:rPr>
              <a:t>cung</a:t>
            </a:r>
            <a:r>
              <a:rPr lang="en-US" sz="3600" b="1" dirty="0">
                <a:ln w="0"/>
                <a:solidFill>
                  <a:srgbClr val="4472C4"/>
                </a:solidFill>
              </a:rPr>
              <a:t> </a:t>
            </a:r>
            <a:r>
              <a:rPr lang="en-US" sz="3600" b="1" dirty="0" err="1">
                <a:ln w="0"/>
                <a:solidFill>
                  <a:srgbClr val="4472C4"/>
                </a:solidFill>
              </a:rPr>
              <a:t>cấp</a:t>
            </a:r>
            <a:r>
              <a:rPr lang="en-US" sz="3600" b="1" dirty="0">
                <a:ln w="0"/>
                <a:solidFill>
                  <a:srgbClr val="4472C4"/>
                </a:solidFill>
              </a:rPr>
              <a:t> </a:t>
            </a:r>
            <a:r>
              <a:rPr lang="en-US" sz="3600" b="1" dirty="0" err="1">
                <a:ln w="0"/>
                <a:solidFill>
                  <a:srgbClr val="4472C4"/>
                </a:solidFill>
              </a:rPr>
              <a:t>thức</a:t>
            </a:r>
            <a:r>
              <a:rPr lang="en-US" sz="3600" b="1" dirty="0">
                <a:ln w="0"/>
                <a:solidFill>
                  <a:srgbClr val="4472C4"/>
                </a:solidFill>
              </a:rPr>
              <a:t> </a:t>
            </a:r>
            <a:r>
              <a:rPr lang="en-US" sz="3600" b="1" dirty="0" err="1">
                <a:ln w="0"/>
                <a:solidFill>
                  <a:srgbClr val="4472C4"/>
                </a:solidFill>
              </a:rPr>
              <a:t>ăn</a:t>
            </a:r>
            <a:r>
              <a:rPr lang="en-US" sz="3600" b="1" dirty="0">
                <a:ln w="0"/>
                <a:solidFill>
                  <a:srgbClr val="4472C4"/>
                </a:solidFill>
              </a:rPr>
              <a:t> </a:t>
            </a:r>
            <a:r>
              <a:rPr lang="en-US" sz="3600" b="1" dirty="0" err="1">
                <a:ln w="0"/>
                <a:solidFill>
                  <a:srgbClr val="4472C4"/>
                </a:solidFill>
              </a:rPr>
              <a:t>cho</a:t>
            </a:r>
            <a:r>
              <a:rPr lang="en-US" sz="3600" b="1" dirty="0">
                <a:ln w="0"/>
                <a:solidFill>
                  <a:srgbClr val="4472C4"/>
                </a:solidFill>
              </a:rPr>
              <a:t> </a:t>
            </a:r>
            <a:r>
              <a:rPr lang="en-US" sz="3600" b="1" dirty="0" err="1">
                <a:ln w="0"/>
                <a:solidFill>
                  <a:srgbClr val="4472C4"/>
                </a:solidFill>
              </a:rPr>
              <a:t>động</a:t>
            </a:r>
            <a:r>
              <a:rPr lang="en-US" sz="3600" b="1" dirty="0">
                <a:ln w="0"/>
                <a:solidFill>
                  <a:srgbClr val="4472C4"/>
                </a:solidFill>
              </a:rPr>
              <a:t> </a:t>
            </a:r>
            <a:r>
              <a:rPr lang="en-US" sz="3600" b="1" dirty="0" err="1">
                <a:ln w="0"/>
                <a:solidFill>
                  <a:srgbClr val="4472C4"/>
                </a:solidFill>
              </a:rPr>
              <a:t>vật</a:t>
            </a:r>
            <a:r>
              <a:rPr lang="en-US" sz="3600" b="1" dirty="0">
                <a:ln w="0"/>
                <a:solidFill>
                  <a:srgbClr val="4472C4"/>
                </a:solidFill>
              </a:rPr>
              <a:t>, </a:t>
            </a:r>
            <a:r>
              <a:rPr lang="en-US" sz="3600" b="1" dirty="0" err="1">
                <a:ln w="0"/>
                <a:solidFill>
                  <a:srgbClr val="4472C4"/>
                </a:solidFill>
              </a:rPr>
              <a:t>đứng</a:t>
            </a:r>
            <a:r>
              <a:rPr lang="en-US" sz="3600" b="1" dirty="0">
                <a:ln w="0"/>
                <a:solidFill>
                  <a:srgbClr val="4472C4"/>
                </a:solidFill>
              </a:rPr>
              <a:t> </a:t>
            </a:r>
            <a:r>
              <a:rPr lang="en-US" sz="3600" b="1" dirty="0" err="1">
                <a:ln w="0"/>
                <a:solidFill>
                  <a:srgbClr val="4472C4"/>
                </a:solidFill>
              </a:rPr>
              <a:t>đầu</a:t>
            </a:r>
            <a:r>
              <a:rPr lang="en-US" sz="3600" b="1" dirty="0">
                <a:ln w="0"/>
                <a:solidFill>
                  <a:srgbClr val="4472C4"/>
                </a:solidFill>
              </a:rPr>
              <a:t> </a:t>
            </a:r>
            <a:r>
              <a:rPr lang="en-US" sz="3600" b="1" dirty="0" err="1">
                <a:ln w="0"/>
                <a:solidFill>
                  <a:srgbClr val="4472C4"/>
                </a:solidFill>
              </a:rPr>
              <a:t>chuỗi</a:t>
            </a:r>
            <a:r>
              <a:rPr lang="en-US" sz="3600" b="1" dirty="0">
                <a:ln w="0"/>
                <a:solidFill>
                  <a:srgbClr val="4472C4"/>
                </a:solidFill>
              </a:rPr>
              <a:t> </a:t>
            </a:r>
            <a:r>
              <a:rPr lang="en-US" sz="3600" b="1" dirty="0" err="1">
                <a:ln w="0"/>
                <a:solidFill>
                  <a:srgbClr val="4472C4"/>
                </a:solidFill>
              </a:rPr>
              <a:t>thức</a:t>
            </a:r>
            <a:r>
              <a:rPr lang="en-US" sz="3600" b="1" dirty="0">
                <a:ln w="0"/>
                <a:solidFill>
                  <a:srgbClr val="4472C4"/>
                </a:solidFill>
              </a:rPr>
              <a:t> </a:t>
            </a:r>
            <a:r>
              <a:rPr lang="en-US" sz="3600" b="1" dirty="0" err="1">
                <a:ln w="0"/>
                <a:solidFill>
                  <a:srgbClr val="4472C4"/>
                </a:solidFill>
              </a:rPr>
              <a:t>ăn</a:t>
            </a:r>
            <a:endParaRPr kumimoji="0" lang="en-US" sz="3600" b="1" i="0" u="none" strike="noStrike" kern="1200" cap="none" spc="0" normalizeH="0" baseline="0" noProof="0" dirty="0">
              <a:ln w="0"/>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26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1D2D3-E0A2-4336-AAD0-B4F2AFB9F01B}"/>
              </a:ext>
            </a:extLst>
          </p:cNvPr>
          <p:cNvPicPr>
            <a:picLocks noChangeAspect="1"/>
          </p:cNvPicPr>
          <p:nvPr/>
        </p:nvPicPr>
        <p:blipFill>
          <a:blip r:embed="rId2"/>
          <a:stretch>
            <a:fillRect/>
          </a:stretch>
        </p:blipFill>
        <p:spPr>
          <a:xfrm>
            <a:off x="0" y="-3545"/>
            <a:ext cx="12192000" cy="6861544"/>
          </a:xfrm>
          <a:prstGeom prst="rect">
            <a:avLst/>
          </a:prstGeom>
        </p:spPr>
      </p:pic>
      <p:grpSp>
        <p:nvGrpSpPr>
          <p:cNvPr id="7" name="组合 43">
            <a:extLst>
              <a:ext uri="{FF2B5EF4-FFF2-40B4-BE49-F238E27FC236}">
                <a16:creationId xmlns:a16="http://schemas.microsoft.com/office/drawing/2014/main" id="{0CE664E5-F028-4E37-B1FB-BF014D703FF7}"/>
              </a:ext>
            </a:extLst>
          </p:cNvPr>
          <p:cNvGrpSpPr/>
          <p:nvPr/>
        </p:nvGrpSpPr>
        <p:grpSpPr>
          <a:xfrm>
            <a:off x="3423420" y="1166546"/>
            <a:ext cx="5557907" cy="4521363"/>
            <a:chOff x="3727085" y="1459215"/>
            <a:chExt cx="6201009" cy="5044527"/>
          </a:xfrm>
        </p:grpSpPr>
        <p:sp>
          <p:nvSpPr>
            <p:cNvPr id="9" name="思想气泡: 云 23">
              <a:extLst>
                <a:ext uri="{FF2B5EF4-FFF2-40B4-BE49-F238E27FC236}">
                  <a16:creationId xmlns:a16="http://schemas.microsoft.com/office/drawing/2014/main" id="{389EAC6C-323C-4BCC-85CC-F0F963B7CD54}"/>
                </a:ext>
              </a:extLst>
            </p:cNvPr>
            <p:cNvSpPr/>
            <p:nvPr/>
          </p:nvSpPr>
          <p:spPr>
            <a:xfrm rot="788974">
              <a:off x="4045539" y="1718277"/>
              <a:ext cx="5564101" cy="4526402"/>
            </a:xfrm>
            <a:prstGeom prst="cloudCallout">
              <a:avLst>
                <a:gd name="adj1" fmla="val -12729"/>
                <a:gd name="adj2" fmla="val 29461"/>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思想气泡: 云 41">
              <a:extLst>
                <a:ext uri="{FF2B5EF4-FFF2-40B4-BE49-F238E27FC236}">
                  <a16:creationId xmlns:a16="http://schemas.microsoft.com/office/drawing/2014/main" id="{5B78DCC0-D719-47B1-9BC9-58E0CFEF8874}"/>
                </a:ext>
              </a:extLst>
            </p:cNvPr>
            <p:cNvSpPr/>
            <p:nvPr/>
          </p:nvSpPr>
          <p:spPr>
            <a:xfrm rot="788974">
              <a:off x="3727085" y="1459215"/>
              <a:ext cx="6201009" cy="5044527"/>
            </a:xfrm>
            <a:prstGeom prst="cloudCallout">
              <a:avLst>
                <a:gd name="adj1" fmla="val -48702"/>
                <a:gd name="adj2" fmla="val 29169"/>
              </a:avLst>
            </a:prstGeom>
            <a:noFill/>
            <a:ln w="79375"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Picture 1">
            <a:extLst>
              <a:ext uri="{FF2B5EF4-FFF2-40B4-BE49-F238E27FC236}">
                <a16:creationId xmlns:a16="http://schemas.microsoft.com/office/drawing/2014/main" id="{14700A33-97C8-D5C9-A737-86805FAA9F0E}"/>
              </a:ext>
            </a:extLst>
          </p:cNvPr>
          <p:cNvPicPr>
            <a:picLocks noChangeAspect="1"/>
          </p:cNvPicPr>
          <p:nvPr/>
        </p:nvPicPr>
        <p:blipFill>
          <a:blip r:embed="rId3"/>
          <a:stretch>
            <a:fillRect/>
          </a:stretch>
        </p:blipFill>
        <p:spPr>
          <a:xfrm>
            <a:off x="3950769" y="1764241"/>
            <a:ext cx="4633362" cy="3920068"/>
          </a:xfrm>
          <a:prstGeom prst="rect">
            <a:avLst/>
          </a:prstGeom>
        </p:spPr>
      </p:pic>
    </p:spTree>
    <p:extLst>
      <p:ext uri="{BB962C8B-B14F-4D97-AF65-F5344CB8AC3E}">
        <p14:creationId xmlns:p14="http://schemas.microsoft.com/office/powerpoint/2010/main" val="1949414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10;&#10;Description automatically generated">
            <a:extLst>
              <a:ext uri="{FF2B5EF4-FFF2-40B4-BE49-F238E27FC236}">
                <a16:creationId xmlns:a16="http://schemas.microsoft.com/office/drawing/2014/main" id="{D2E6766A-C108-43C1-84E9-BBAD340803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633"/>
          <a:stretch/>
        </p:blipFill>
        <p:spPr>
          <a:xfrm>
            <a:off x="20" y="-428671"/>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pic>
        <p:nvPicPr>
          <p:cNvPr id="9" name="Picture 7" descr="A group of kids reading books&#10;&#10;Description automatically generated with medium confidence">
            <a:extLst>
              <a:ext uri="{FF2B5EF4-FFF2-40B4-BE49-F238E27FC236}">
                <a16:creationId xmlns:a16="http://schemas.microsoft.com/office/drawing/2014/main" id="{C1D502B7-8FF1-4B76-B3CC-A0601B9AD7C9}"/>
              </a:ext>
            </a:extLst>
          </p:cNvPr>
          <p:cNvPicPr>
            <a:picLocks noChangeAspect="1"/>
          </p:cNvPicPr>
          <p:nvPr/>
        </p:nvPicPr>
        <p:blipFill rotWithShape="1">
          <a:blip r:embed="rId3">
            <a:extLst>
              <a:ext uri="{28A0092B-C50C-407E-A947-70E740481C1C}">
                <a14:useLocalDpi xmlns:a14="http://schemas.microsoft.com/office/drawing/2010/main" val="0"/>
              </a:ext>
            </a:extLst>
          </a:blip>
          <a:srcRect r="41578"/>
          <a:stretch/>
        </p:blipFill>
        <p:spPr>
          <a:xfrm>
            <a:off x="695567" y="1878623"/>
            <a:ext cx="6452967" cy="4558649"/>
          </a:xfrm>
          <a:prstGeom prst="rect">
            <a:avLst/>
          </a:prstGeom>
        </p:spPr>
      </p:pic>
      <p:sp>
        <p:nvSpPr>
          <p:cNvPr id="2" name="Flowchart: Alternate Process 4">
            <a:extLst>
              <a:ext uri="{FF2B5EF4-FFF2-40B4-BE49-F238E27FC236}">
                <a16:creationId xmlns:a16="http://schemas.microsoft.com/office/drawing/2014/main" id="{CF0E98A7-9E26-26A9-F441-5B38B4C6134B}"/>
              </a:ext>
            </a:extLst>
          </p:cNvPr>
          <p:cNvSpPr/>
          <p:nvPr/>
        </p:nvSpPr>
        <p:spPr>
          <a:xfrm>
            <a:off x="5167519" y="952246"/>
            <a:ext cx="6472032" cy="2905379"/>
          </a:xfrm>
          <a:custGeom>
            <a:avLst/>
            <a:gdLst>
              <a:gd name="connsiteX0" fmla="*/ 0 w 2860201"/>
              <a:gd name="connsiteY0" fmla="*/ 476700 h 5370859"/>
              <a:gd name="connsiteX1" fmla="*/ 476700 w 2860201"/>
              <a:gd name="connsiteY1" fmla="*/ 0 h 5370859"/>
              <a:gd name="connsiteX2" fmla="*/ 2383501 w 2860201"/>
              <a:gd name="connsiteY2" fmla="*/ 0 h 5370859"/>
              <a:gd name="connsiteX3" fmla="*/ 2860201 w 2860201"/>
              <a:gd name="connsiteY3" fmla="*/ 476700 h 5370859"/>
              <a:gd name="connsiteX4" fmla="*/ 2860201 w 2860201"/>
              <a:gd name="connsiteY4" fmla="*/ 4894159 h 5370859"/>
              <a:gd name="connsiteX5" fmla="*/ 2383501 w 2860201"/>
              <a:gd name="connsiteY5" fmla="*/ 5370859 h 5370859"/>
              <a:gd name="connsiteX6" fmla="*/ 476700 w 2860201"/>
              <a:gd name="connsiteY6" fmla="*/ 5370859 h 5370859"/>
              <a:gd name="connsiteX7" fmla="*/ 0 w 2860201"/>
              <a:gd name="connsiteY7" fmla="*/ 4894159 h 5370859"/>
              <a:gd name="connsiteX8" fmla="*/ 0 w 2860201"/>
              <a:gd name="connsiteY8" fmla="*/ 476700 h 537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0201" h="5370859" fill="none" extrusionOk="0">
                <a:moveTo>
                  <a:pt x="0" y="476700"/>
                </a:moveTo>
                <a:cubicBezTo>
                  <a:pt x="901" y="237808"/>
                  <a:pt x="232961" y="32785"/>
                  <a:pt x="476700" y="0"/>
                </a:cubicBezTo>
                <a:cubicBezTo>
                  <a:pt x="1092270" y="72427"/>
                  <a:pt x="2122043" y="61419"/>
                  <a:pt x="2383501" y="0"/>
                </a:cubicBezTo>
                <a:cubicBezTo>
                  <a:pt x="2645508" y="-8721"/>
                  <a:pt x="2841053" y="207634"/>
                  <a:pt x="2860201" y="476700"/>
                </a:cubicBezTo>
                <a:cubicBezTo>
                  <a:pt x="2961077" y="1441040"/>
                  <a:pt x="2752888" y="2791033"/>
                  <a:pt x="2860201" y="4894159"/>
                </a:cubicBezTo>
                <a:cubicBezTo>
                  <a:pt x="2866899" y="5123437"/>
                  <a:pt x="2627787" y="5349573"/>
                  <a:pt x="2383501" y="5370859"/>
                </a:cubicBezTo>
                <a:cubicBezTo>
                  <a:pt x="2172278" y="5400686"/>
                  <a:pt x="905539" y="5291553"/>
                  <a:pt x="476700" y="5370859"/>
                </a:cubicBezTo>
                <a:cubicBezTo>
                  <a:pt x="256602" y="5365978"/>
                  <a:pt x="-8756" y="5159164"/>
                  <a:pt x="0" y="4894159"/>
                </a:cubicBezTo>
                <a:cubicBezTo>
                  <a:pt x="50037" y="2800661"/>
                  <a:pt x="770" y="2013670"/>
                  <a:pt x="0" y="476700"/>
                </a:cubicBezTo>
                <a:close/>
              </a:path>
              <a:path w="2860201" h="5370859" stroke="0" extrusionOk="0">
                <a:moveTo>
                  <a:pt x="0" y="476700"/>
                </a:moveTo>
                <a:cubicBezTo>
                  <a:pt x="40269" y="224403"/>
                  <a:pt x="231035" y="36687"/>
                  <a:pt x="476700" y="0"/>
                </a:cubicBezTo>
                <a:cubicBezTo>
                  <a:pt x="1313911" y="123000"/>
                  <a:pt x="1656813" y="-96860"/>
                  <a:pt x="2383501" y="0"/>
                </a:cubicBezTo>
                <a:cubicBezTo>
                  <a:pt x="2634838" y="-9098"/>
                  <a:pt x="2874418" y="184764"/>
                  <a:pt x="2860201" y="476700"/>
                </a:cubicBezTo>
                <a:cubicBezTo>
                  <a:pt x="2863374" y="1206840"/>
                  <a:pt x="2954468" y="3986640"/>
                  <a:pt x="2860201" y="4894159"/>
                </a:cubicBezTo>
                <a:cubicBezTo>
                  <a:pt x="2825984" y="5169829"/>
                  <a:pt x="2639656" y="5369694"/>
                  <a:pt x="2383501" y="5370859"/>
                </a:cubicBezTo>
                <a:cubicBezTo>
                  <a:pt x="1507245" y="5210152"/>
                  <a:pt x="758508" y="5410526"/>
                  <a:pt x="476700" y="5370859"/>
                </a:cubicBezTo>
                <a:cubicBezTo>
                  <a:pt x="196412" y="5367423"/>
                  <a:pt x="-34913" y="5141616"/>
                  <a:pt x="0" y="4894159"/>
                </a:cubicBezTo>
                <a:cubicBezTo>
                  <a:pt x="32216" y="3997067"/>
                  <a:pt x="57206" y="1142977"/>
                  <a:pt x="0" y="476700"/>
                </a:cubicBezTo>
                <a:close/>
              </a:path>
            </a:pathLst>
          </a:custGeom>
          <a:solidFill>
            <a:schemeClr val="bg1"/>
          </a:solidFill>
          <a:ln w="76200" cmpd="dbl">
            <a:solidFill>
              <a:srgbClr val="FFC000"/>
            </a:solidFill>
            <a:prstDash val="sysDot"/>
            <a:extLst>
              <a:ext uri="{C807C97D-BFC1-408E-A445-0C87EB9F89A2}">
                <ask:lineSketchStyleProps xmlns="" xmlns:ask="http://schemas.microsoft.com/office/drawing/2018/sketchyshapes" sd="852854689">
                  <a:custGeom>
                    <a:avLst/>
                    <a:gdLst>
                      <a:gd name="connsiteX0" fmla="*/ 0 w 6472032"/>
                      <a:gd name="connsiteY0" fmla="*/ 257872 h 2905379"/>
                      <a:gd name="connsiteX1" fmla="*/ 1078671 w 6472032"/>
                      <a:gd name="connsiteY1" fmla="*/ 0 h 2905379"/>
                      <a:gd name="connsiteX2" fmla="*/ 5393360 w 6472032"/>
                      <a:gd name="connsiteY2" fmla="*/ 0 h 2905379"/>
                      <a:gd name="connsiteX3" fmla="*/ 6472032 w 6472032"/>
                      <a:gd name="connsiteY3" fmla="*/ 257872 h 2905379"/>
                      <a:gd name="connsiteX4" fmla="*/ 6472032 w 6472032"/>
                      <a:gd name="connsiteY4" fmla="*/ 2647506 h 2905379"/>
                      <a:gd name="connsiteX5" fmla="*/ 5393360 w 6472032"/>
                      <a:gd name="connsiteY5" fmla="*/ 2905379 h 2905379"/>
                      <a:gd name="connsiteX6" fmla="*/ 1078671 w 6472032"/>
                      <a:gd name="connsiteY6" fmla="*/ 2905379 h 2905379"/>
                      <a:gd name="connsiteX7" fmla="*/ 0 w 6472032"/>
                      <a:gd name="connsiteY7" fmla="*/ 2647506 h 2905379"/>
                      <a:gd name="connsiteX8" fmla="*/ 0 w 6472032"/>
                      <a:gd name="connsiteY8" fmla="*/ 257872 h 2905379"/>
                      <a:gd name="connsiteX0" fmla="*/ 0 w 6472032"/>
                      <a:gd name="connsiteY0" fmla="*/ 257872 h 2905379"/>
                      <a:gd name="connsiteX1" fmla="*/ 1078671 w 6472032"/>
                      <a:gd name="connsiteY1" fmla="*/ 0 h 2905379"/>
                      <a:gd name="connsiteX2" fmla="*/ 5393360 w 6472032"/>
                      <a:gd name="connsiteY2" fmla="*/ 0 h 2905379"/>
                      <a:gd name="connsiteX3" fmla="*/ 6472032 w 6472032"/>
                      <a:gd name="connsiteY3" fmla="*/ 257872 h 2905379"/>
                      <a:gd name="connsiteX4" fmla="*/ 6472032 w 6472032"/>
                      <a:gd name="connsiteY4" fmla="*/ 2647506 h 2905379"/>
                      <a:gd name="connsiteX5" fmla="*/ 5393360 w 6472032"/>
                      <a:gd name="connsiteY5" fmla="*/ 2905379 h 2905379"/>
                      <a:gd name="connsiteX6" fmla="*/ 1078671 w 6472032"/>
                      <a:gd name="connsiteY6" fmla="*/ 2905379 h 2905379"/>
                      <a:gd name="connsiteX7" fmla="*/ 0 w 6472032"/>
                      <a:gd name="connsiteY7" fmla="*/ 2647506 h 2905379"/>
                      <a:gd name="connsiteX8" fmla="*/ 0 w 6472032"/>
                      <a:gd name="connsiteY8" fmla="*/ 257872 h 290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2032" h="2905379" fill="none" extrusionOk="0">
                        <a:moveTo>
                          <a:pt x="0" y="257872"/>
                        </a:moveTo>
                        <a:cubicBezTo>
                          <a:pt x="4741" y="201804"/>
                          <a:pt x="543458" y="45120"/>
                          <a:pt x="1078671" y="0"/>
                        </a:cubicBezTo>
                        <a:cubicBezTo>
                          <a:pt x="2372174" y="45079"/>
                          <a:pt x="4849275" y="139162"/>
                          <a:pt x="5393360" y="0"/>
                        </a:cubicBezTo>
                        <a:cubicBezTo>
                          <a:pt x="5982278" y="-31895"/>
                          <a:pt x="6407426" y="105884"/>
                          <a:pt x="6472032" y="257872"/>
                        </a:cubicBezTo>
                        <a:cubicBezTo>
                          <a:pt x="6788390" y="838478"/>
                          <a:pt x="6200339" y="1566766"/>
                          <a:pt x="6472032" y="2647506"/>
                        </a:cubicBezTo>
                        <a:cubicBezTo>
                          <a:pt x="6490968" y="2752349"/>
                          <a:pt x="5895831" y="2837480"/>
                          <a:pt x="5393360" y="2905379"/>
                        </a:cubicBezTo>
                        <a:cubicBezTo>
                          <a:pt x="5059820" y="2973044"/>
                          <a:pt x="2055042" y="2938067"/>
                          <a:pt x="1078671" y="2905379"/>
                        </a:cubicBezTo>
                        <a:cubicBezTo>
                          <a:pt x="586114" y="2902119"/>
                          <a:pt x="-41557" y="2795162"/>
                          <a:pt x="0" y="2647506"/>
                        </a:cubicBezTo>
                        <a:cubicBezTo>
                          <a:pt x="129859" y="1484054"/>
                          <a:pt x="-20855" y="1031009"/>
                          <a:pt x="0" y="257872"/>
                        </a:cubicBezTo>
                        <a:close/>
                      </a:path>
                      <a:path w="6472032" h="2905379" stroke="0" extrusionOk="0">
                        <a:moveTo>
                          <a:pt x="0" y="257872"/>
                        </a:moveTo>
                        <a:cubicBezTo>
                          <a:pt x="73809" y="162851"/>
                          <a:pt x="520002" y="-8221"/>
                          <a:pt x="1078671" y="0"/>
                        </a:cubicBezTo>
                        <a:cubicBezTo>
                          <a:pt x="2981118" y="-22667"/>
                          <a:pt x="3786137" y="-1797"/>
                          <a:pt x="5393360" y="0"/>
                        </a:cubicBezTo>
                        <a:cubicBezTo>
                          <a:pt x="5942278" y="-2924"/>
                          <a:pt x="6513417" y="101937"/>
                          <a:pt x="6472032" y="257872"/>
                        </a:cubicBezTo>
                        <a:cubicBezTo>
                          <a:pt x="6532036" y="646482"/>
                          <a:pt x="6743782" y="2168965"/>
                          <a:pt x="6472032" y="2647506"/>
                        </a:cubicBezTo>
                        <a:cubicBezTo>
                          <a:pt x="6398795" y="2781764"/>
                          <a:pt x="5964471" y="2900033"/>
                          <a:pt x="5393360" y="2905379"/>
                        </a:cubicBezTo>
                        <a:cubicBezTo>
                          <a:pt x="3417787" y="2743766"/>
                          <a:pt x="1705803" y="2999333"/>
                          <a:pt x="1078671" y="2905379"/>
                        </a:cubicBezTo>
                        <a:cubicBezTo>
                          <a:pt x="450851" y="2921991"/>
                          <a:pt x="-84186" y="2756349"/>
                          <a:pt x="0" y="2647506"/>
                        </a:cubicBezTo>
                        <a:cubicBezTo>
                          <a:pt x="78241" y="2087777"/>
                          <a:pt x="133567" y="553095"/>
                          <a:pt x="0" y="257872"/>
                        </a:cubicBezTo>
                        <a:close/>
                      </a:path>
                      <a:path w="6472032" h="2905379" fill="none" stroke="0" extrusionOk="0">
                        <a:moveTo>
                          <a:pt x="0" y="257872"/>
                        </a:moveTo>
                        <a:cubicBezTo>
                          <a:pt x="77594" y="149237"/>
                          <a:pt x="550762" y="66950"/>
                          <a:pt x="1078671" y="0"/>
                        </a:cubicBezTo>
                        <a:cubicBezTo>
                          <a:pt x="2546574" y="89556"/>
                          <a:pt x="4789864" y="47189"/>
                          <a:pt x="5393360" y="0"/>
                        </a:cubicBezTo>
                        <a:cubicBezTo>
                          <a:pt x="5975772" y="-12685"/>
                          <a:pt x="6438776" y="92014"/>
                          <a:pt x="6472032" y="257872"/>
                        </a:cubicBezTo>
                        <a:cubicBezTo>
                          <a:pt x="6794034" y="699832"/>
                          <a:pt x="6295304" y="1462197"/>
                          <a:pt x="6472032" y="2647506"/>
                        </a:cubicBezTo>
                        <a:cubicBezTo>
                          <a:pt x="6465543" y="2779377"/>
                          <a:pt x="5931987" y="2891550"/>
                          <a:pt x="5393360" y="2905379"/>
                        </a:cubicBezTo>
                        <a:cubicBezTo>
                          <a:pt x="4905666" y="2881959"/>
                          <a:pt x="1943107" y="2917416"/>
                          <a:pt x="1078671" y="2905379"/>
                        </a:cubicBezTo>
                        <a:cubicBezTo>
                          <a:pt x="566820" y="2899948"/>
                          <a:pt x="-43993" y="2779908"/>
                          <a:pt x="0" y="2647506"/>
                        </a:cubicBezTo>
                        <a:cubicBezTo>
                          <a:pt x="94502" y="1582632"/>
                          <a:pt x="-45200" y="1106712"/>
                          <a:pt x="0" y="25787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ln w="22225">
                  <a:solidFill>
                    <a:sysClr val="windowText" lastClr="000000"/>
                  </a:solidFill>
                  <a:prstDash val="solid"/>
                </a:ln>
                <a:solidFill>
                  <a:srgbClr val="FFC000"/>
                </a:solidFill>
                <a:latin typeface="Calibri" panose="020F0502020204030204"/>
              </a:rPr>
              <a:t>Hoạt động 1: Thực vật cung cấp thức ăn cho con người và động vật</a:t>
            </a:r>
            <a:endParaRPr kumimoji="0" lang="en-US" sz="4400" b="1" i="0" u="none" strike="noStrike" kern="1200" cap="none" spc="0" normalizeH="0" baseline="0" noProof="0" dirty="0">
              <a:ln w="22225">
                <a:solidFill>
                  <a:sysClr val="windowText" lastClr="000000"/>
                </a:solidFill>
                <a:prstDash val="solid"/>
              </a:ln>
              <a:solidFill>
                <a:srgbClr val="FFC000"/>
              </a:solidFill>
              <a:effectLst/>
              <a:uLnTx/>
              <a:uFillTx/>
              <a:latin typeface="Calibri" panose="020F0502020204030204"/>
            </a:endParaRPr>
          </a:p>
        </p:txBody>
      </p:sp>
    </p:spTree>
    <p:extLst>
      <p:ext uri="{BB962C8B-B14F-4D97-AF65-F5344CB8AC3E}">
        <p14:creationId xmlns:p14="http://schemas.microsoft.com/office/powerpoint/2010/main" val="4088049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C539D5-40E8-48E6-9AD9-1E3F31A26DC4}"/>
              </a:ext>
            </a:extLst>
          </p:cNvPr>
          <p:cNvPicPr>
            <a:picLocks noChangeAspect="1"/>
          </p:cNvPicPr>
          <p:nvPr/>
        </p:nvPicPr>
        <p:blipFill>
          <a:blip r:embed="rId2"/>
          <a:stretch>
            <a:fillRect/>
          </a:stretch>
        </p:blipFill>
        <p:spPr>
          <a:xfrm>
            <a:off x="-8912" y="0"/>
            <a:ext cx="12192000" cy="6858001"/>
          </a:xfrm>
          <a:prstGeom prst="rect">
            <a:avLst/>
          </a:prstGeom>
        </p:spPr>
      </p:pic>
      <p:grpSp>
        <p:nvGrpSpPr>
          <p:cNvPr id="3" name="组合 1">
            <a:extLst>
              <a:ext uri="{FF2B5EF4-FFF2-40B4-BE49-F238E27FC236}">
                <a16:creationId xmlns:a16="http://schemas.microsoft.com/office/drawing/2014/main" id="{1C71571B-52D3-410F-B3F6-E385EB8DC988}"/>
              </a:ext>
            </a:extLst>
          </p:cNvPr>
          <p:cNvGrpSpPr/>
          <p:nvPr/>
        </p:nvGrpSpPr>
        <p:grpSpPr>
          <a:xfrm>
            <a:off x="371323" y="923925"/>
            <a:ext cx="10940524" cy="4867275"/>
            <a:chOff x="1595438" y="4467226"/>
            <a:chExt cx="3744913" cy="1149350"/>
          </a:xfrm>
          <a:solidFill>
            <a:srgbClr val="F58791"/>
          </a:solidFill>
        </p:grpSpPr>
        <p:sp>
          <p:nvSpPr>
            <p:cNvPr id="4" name="Freeform 8">
              <a:extLst>
                <a:ext uri="{FF2B5EF4-FFF2-40B4-BE49-F238E27FC236}">
                  <a16:creationId xmlns:a16="http://schemas.microsoft.com/office/drawing/2014/main" id="{0C66FEC1-8644-4722-A1F2-724803C6DA49}"/>
                </a:ext>
              </a:extLst>
            </p:cNvPr>
            <p:cNvSpPr>
              <a:spLocks/>
            </p:cNvSpPr>
            <p:nvPr/>
          </p:nvSpPr>
          <p:spPr bwMode="auto">
            <a:xfrm>
              <a:off x="1595438" y="4467226"/>
              <a:ext cx="3705225" cy="1122363"/>
            </a:xfrm>
            <a:custGeom>
              <a:avLst/>
              <a:gdLst>
                <a:gd name="T0" fmla="*/ 249 w 2341"/>
                <a:gd name="T1" fmla="*/ 18 h 707"/>
                <a:gd name="T2" fmla="*/ 2264 w 2341"/>
                <a:gd name="T3" fmla="*/ 40 h 707"/>
                <a:gd name="T4" fmla="*/ 2315 w 2341"/>
                <a:gd name="T5" fmla="*/ 54 h 707"/>
                <a:gd name="T6" fmla="*/ 2340 w 2341"/>
                <a:gd name="T7" fmla="*/ 136 h 707"/>
                <a:gd name="T8" fmla="*/ 2322 w 2341"/>
                <a:gd name="T9" fmla="*/ 668 h 707"/>
                <a:gd name="T10" fmla="*/ 2315 w 2341"/>
                <a:gd name="T11" fmla="*/ 696 h 707"/>
                <a:gd name="T12" fmla="*/ 2278 w 2341"/>
                <a:gd name="T13" fmla="*/ 707 h 707"/>
                <a:gd name="T14" fmla="*/ 334 w 2341"/>
                <a:gd name="T15" fmla="*/ 702 h 707"/>
                <a:gd name="T16" fmla="*/ 265 w 2341"/>
                <a:gd name="T17" fmla="*/ 681 h 707"/>
                <a:gd name="T18" fmla="*/ 253 w 2341"/>
                <a:gd name="T19" fmla="*/ 620 h 707"/>
                <a:gd name="T20" fmla="*/ 269 w 2341"/>
                <a:gd name="T21" fmla="*/ 228 h 707"/>
                <a:gd name="T22" fmla="*/ 183 w 2341"/>
                <a:gd name="T23" fmla="*/ 191 h 707"/>
                <a:gd name="T24" fmla="*/ 4 w 2341"/>
                <a:gd name="T25" fmla="*/ 358 h 707"/>
                <a:gd name="T26" fmla="*/ 249 w 2341"/>
                <a:gd name="T27" fmla="*/ 1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1" h="707">
                  <a:moveTo>
                    <a:pt x="249" y="18"/>
                  </a:moveTo>
                  <a:cubicBezTo>
                    <a:pt x="919" y="7"/>
                    <a:pt x="1595" y="0"/>
                    <a:pt x="2264" y="40"/>
                  </a:cubicBezTo>
                  <a:cubicBezTo>
                    <a:pt x="2282" y="41"/>
                    <a:pt x="2301" y="43"/>
                    <a:pt x="2315" y="54"/>
                  </a:cubicBezTo>
                  <a:cubicBezTo>
                    <a:pt x="2339" y="71"/>
                    <a:pt x="2341" y="106"/>
                    <a:pt x="2340" y="136"/>
                  </a:cubicBezTo>
                  <a:cubicBezTo>
                    <a:pt x="2334" y="313"/>
                    <a:pt x="2328" y="491"/>
                    <a:pt x="2322" y="668"/>
                  </a:cubicBezTo>
                  <a:cubicBezTo>
                    <a:pt x="2322" y="678"/>
                    <a:pt x="2321" y="689"/>
                    <a:pt x="2315" y="696"/>
                  </a:cubicBezTo>
                  <a:cubicBezTo>
                    <a:pt x="2306" y="707"/>
                    <a:pt x="2291" y="707"/>
                    <a:pt x="2278" y="707"/>
                  </a:cubicBezTo>
                  <a:cubicBezTo>
                    <a:pt x="1630" y="706"/>
                    <a:pt x="982" y="704"/>
                    <a:pt x="334" y="702"/>
                  </a:cubicBezTo>
                  <a:cubicBezTo>
                    <a:pt x="309" y="702"/>
                    <a:pt x="281" y="700"/>
                    <a:pt x="265" y="681"/>
                  </a:cubicBezTo>
                  <a:cubicBezTo>
                    <a:pt x="251" y="665"/>
                    <a:pt x="252" y="641"/>
                    <a:pt x="253" y="620"/>
                  </a:cubicBezTo>
                  <a:cubicBezTo>
                    <a:pt x="259" y="513"/>
                    <a:pt x="263" y="356"/>
                    <a:pt x="269" y="228"/>
                  </a:cubicBezTo>
                  <a:cubicBezTo>
                    <a:pt x="271" y="183"/>
                    <a:pt x="221" y="165"/>
                    <a:pt x="183" y="191"/>
                  </a:cubicBezTo>
                  <a:cubicBezTo>
                    <a:pt x="120" y="232"/>
                    <a:pt x="58" y="290"/>
                    <a:pt x="4" y="358"/>
                  </a:cubicBezTo>
                  <a:cubicBezTo>
                    <a:pt x="0" y="210"/>
                    <a:pt x="70" y="24"/>
                    <a:pt x="249" y="18"/>
                  </a:cubicBezTo>
                </a:path>
              </a:pathLst>
            </a:custGeom>
            <a:solidFill>
              <a:srgbClr val="FFFFFF"/>
            </a:solidFill>
            <a:ln w="9525">
              <a:solidFill>
                <a:srgbClr val="F587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9">
              <a:extLst>
                <a:ext uri="{FF2B5EF4-FFF2-40B4-BE49-F238E27FC236}">
                  <a16:creationId xmlns:a16="http://schemas.microsoft.com/office/drawing/2014/main" id="{81B8C9C5-E53A-43BE-9DD0-43C5BAE32990}"/>
                </a:ext>
              </a:extLst>
            </p:cNvPr>
            <p:cNvSpPr>
              <a:spLocks/>
            </p:cNvSpPr>
            <p:nvPr/>
          </p:nvSpPr>
          <p:spPr bwMode="auto">
            <a:xfrm>
              <a:off x="1595438" y="4467226"/>
              <a:ext cx="3744913" cy="1149350"/>
            </a:xfrm>
            <a:custGeom>
              <a:avLst/>
              <a:gdLst>
                <a:gd name="T0" fmla="*/ 259 w 2366"/>
                <a:gd name="T1" fmla="*/ 32 h 724"/>
                <a:gd name="T2" fmla="*/ 1397 w 2366"/>
                <a:gd name="T3" fmla="*/ 25 h 724"/>
                <a:gd name="T4" fmla="*/ 1966 w 2366"/>
                <a:gd name="T5" fmla="*/ 39 h 724"/>
                <a:gd name="T6" fmla="*/ 2250 w 2366"/>
                <a:gd name="T7" fmla="*/ 53 h 724"/>
                <a:gd name="T8" fmla="*/ 2315 w 2366"/>
                <a:gd name="T9" fmla="*/ 63 h 724"/>
                <a:gd name="T10" fmla="*/ 2340 w 2366"/>
                <a:gd name="T11" fmla="*/ 117 h 724"/>
                <a:gd name="T12" fmla="*/ 2336 w 2366"/>
                <a:gd name="T13" fmla="*/ 251 h 724"/>
                <a:gd name="T14" fmla="*/ 2327 w 2366"/>
                <a:gd name="T15" fmla="*/ 537 h 724"/>
                <a:gd name="T16" fmla="*/ 2322 w 2366"/>
                <a:gd name="T17" fmla="*/ 678 h 724"/>
                <a:gd name="T18" fmla="*/ 2256 w 2366"/>
                <a:gd name="T19" fmla="*/ 701 h 724"/>
                <a:gd name="T20" fmla="*/ 2184 w 2366"/>
                <a:gd name="T21" fmla="*/ 701 h 724"/>
                <a:gd name="T22" fmla="*/ 1611 w 2366"/>
                <a:gd name="T23" fmla="*/ 700 h 724"/>
                <a:gd name="T24" fmla="*/ 463 w 2366"/>
                <a:gd name="T25" fmla="*/ 696 h 724"/>
                <a:gd name="T26" fmla="*/ 326 w 2366"/>
                <a:gd name="T27" fmla="*/ 696 h 724"/>
                <a:gd name="T28" fmla="*/ 275 w 2366"/>
                <a:gd name="T29" fmla="*/ 662 h 724"/>
                <a:gd name="T30" fmla="*/ 274 w 2366"/>
                <a:gd name="T31" fmla="*/ 607 h 724"/>
                <a:gd name="T32" fmla="*/ 283 w 2366"/>
                <a:gd name="T33" fmla="*/ 369 h 724"/>
                <a:gd name="T34" fmla="*/ 288 w 2366"/>
                <a:gd name="T35" fmla="*/ 246 h 724"/>
                <a:gd name="T36" fmla="*/ 260 w 2366"/>
                <a:gd name="T37" fmla="*/ 180 h 724"/>
                <a:gd name="T38" fmla="*/ 188 w 2366"/>
                <a:gd name="T39" fmla="*/ 186 h 724"/>
                <a:gd name="T40" fmla="*/ 96 w 2366"/>
                <a:gd name="T41" fmla="*/ 259 h 724"/>
                <a:gd name="T42" fmla="*/ 7 w 2366"/>
                <a:gd name="T43" fmla="*/ 355 h 724"/>
                <a:gd name="T44" fmla="*/ 24 w 2366"/>
                <a:gd name="T45" fmla="*/ 362 h 724"/>
                <a:gd name="T46" fmla="*/ 259 w 2366"/>
                <a:gd name="T47" fmla="*/ 32 h 724"/>
                <a:gd name="T48" fmla="*/ 259 w 2366"/>
                <a:gd name="T49" fmla="*/ 12 h 724"/>
                <a:gd name="T50" fmla="*/ 4 w 2366"/>
                <a:gd name="T51" fmla="*/ 362 h 724"/>
                <a:gd name="T52" fmla="*/ 21 w 2366"/>
                <a:gd name="T53" fmla="*/ 369 h 724"/>
                <a:gd name="T54" fmla="*/ 115 w 2366"/>
                <a:gd name="T55" fmla="*/ 268 h 724"/>
                <a:gd name="T56" fmla="*/ 161 w 2366"/>
                <a:gd name="T57" fmla="*/ 229 h 724"/>
                <a:gd name="T58" fmla="*/ 214 w 2366"/>
                <a:gd name="T59" fmla="*/ 196 h 724"/>
                <a:gd name="T60" fmla="*/ 258 w 2366"/>
                <a:gd name="T61" fmla="*/ 203 h 724"/>
                <a:gd name="T62" fmla="*/ 268 w 2366"/>
                <a:gd name="T63" fmla="*/ 255 h 724"/>
                <a:gd name="T64" fmla="*/ 263 w 2366"/>
                <a:gd name="T65" fmla="*/ 383 h 724"/>
                <a:gd name="T66" fmla="*/ 253 w 2366"/>
                <a:gd name="T67" fmla="*/ 624 h 724"/>
                <a:gd name="T68" fmla="*/ 283 w 2366"/>
                <a:gd name="T69" fmla="*/ 705 h 724"/>
                <a:gd name="T70" fmla="*/ 399 w 2366"/>
                <a:gd name="T71" fmla="*/ 716 h 724"/>
                <a:gd name="T72" fmla="*/ 1571 w 2366"/>
                <a:gd name="T73" fmla="*/ 719 h 724"/>
                <a:gd name="T74" fmla="*/ 2160 w 2366"/>
                <a:gd name="T75" fmla="*/ 721 h 724"/>
                <a:gd name="T76" fmla="*/ 2232 w 2366"/>
                <a:gd name="T77" fmla="*/ 721 h 724"/>
                <a:gd name="T78" fmla="*/ 2303 w 2366"/>
                <a:gd name="T79" fmla="*/ 721 h 724"/>
                <a:gd name="T80" fmla="*/ 2343 w 2366"/>
                <a:gd name="T81" fmla="*/ 648 h 724"/>
                <a:gd name="T82" fmla="*/ 2353 w 2366"/>
                <a:gd name="T83" fmla="*/ 355 h 724"/>
                <a:gd name="T84" fmla="*/ 2357 w 2366"/>
                <a:gd name="T85" fmla="*/ 212 h 724"/>
                <a:gd name="T86" fmla="*/ 2355 w 2366"/>
                <a:gd name="T87" fmla="*/ 86 h 724"/>
                <a:gd name="T88" fmla="*/ 2292 w 2366"/>
                <a:gd name="T89" fmla="*/ 36 h 724"/>
                <a:gd name="T90" fmla="*/ 2152 w 2366"/>
                <a:gd name="T91" fmla="*/ 27 h 724"/>
                <a:gd name="T92" fmla="*/ 1571 w 2366"/>
                <a:gd name="T93" fmla="*/ 8 h 724"/>
                <a:gd name="T94" fmla="*/ 401 w 2366"/>
                <a:gd name="T95" fmla="*/ 10 h 724"/>
                <a:gd name="T96" fmla="*/ 259 w 2366"/>
                <a:gd name="T97" fmla="*/ 12 h 724"/>
                <a:gd name="T98" fmla="*/ 259 w 2366"/>
                <a:gd name="T99" fmla="*/ 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6" h="724">
                  <a:moveTo>
                    <a:pt x="259" y="32"/>
                  </a:moveTo>
                  <a:cubicBezTo>
                    <a:pt x="638" y="26"/>
                    <a:pt x="1018" y="21"/>
                    <a:pt x="1397" y="25"/>
                  </a:cubicBezTo>
                  <a:cubicBezTo>
                    <a:pt x="1587" y="27"/>
                    <a:pt x="1777" y="31"/>
                    <a:pt x="1966" y="39"/>
                  </a:cubicBezTo>
                  <a:cubicBezTo>
                    <a:pt x="2061" y="43"/>
                    <a:pt x="2156" y="47"/>
                    <a:pt x="2250" y="53"/>
                  </a:cubicBezTo>
                  <a:cubicBezTo>
                    <a:pt x="2271" y="54"/>
                    <a:pt x="2297" y="52"/>
                    <a:pt x="2315" y="63"/>
                  </a:cubicBezTo>
                  <a:cubicBezTo>
                    <a:pt x="2334" y="74"/>
                    <a:pt x="2338" y="97"/>
                    <a:pt x="2340" y="117"/>
                  </a:cubicBezTo>
                  <a:cubicBezTo>
                    <a:pt x="2342" y="162"/>
                    <a:pt x="2337" y="207"/>
                    <a:pt x="2336" y="251"/>
                  </a:cubicBezTo>
                  <a:cubicBezTo>
                    <a:pt x="2333" y="347"/>
                    <a:pt x="2330" y="442"/>
                    <a:pt x="2327" y="537"/>
                  </a:cubicBezTo>
                  <a:cubicBezTo>
                    <a:pt x="2325" y="584"/>
                    <a:pt x="2327" y="632"/>
                    <a:pt x="2322" y="678"/>
                  </a:cubicBezTo>
                  <a:cubicBezTo>
                    <a:pt x="2319" y="709"/>
                    <a:pt x="2278" y="701"/>
                    <a:pt x="2256" y="701"/>
                  </a:cubicBezTo>
                  <a:cubicBezTo>
                    <a:pt x="2232" y="701"/>
                    <a:pt x="2208" y="701"/>
                    <a:pt x="2184" y="701"/>
                  </a:cubicBezTo>
                  <a:cubicBezTo>
                    <a:pt x="1993" y="701"/>
                    <a:pt x="1802" y="700"/>
                    <a:pt x="1611" y="700"/>
                  </a:cubicBezTo>
                  <a:cubicBezTo>
                    <a:pt x="1228" y="698"/>
                    <a:pt x="846" y="697"/>
                    <a:pt x="463" y="696"/>
                  </a:cubicBezTo>
                  <a:cubicBezTo>
                    <a:pt x="418" y="696"/>
                    <a:pt x="371" y="699"/>
                    <a:pt x="326" y="696"/>
                  </a:cubicBezTo>
                  <a:cubicBezTo>
                    <a:pt x="303" y="694"/>
                    <a:pt x="281" y="687"/>
                    <a:pt x="275" y="662"/>
                  </a:cubicBezTo>
                  <a:cubicBezTo>
                    <a:pt x="270" y="645"/>
                    <a:pt x="273" y="625"/>
                    <a:pt x="274" y="607"/>
                  </a:cubicBezTo>
                  <a:cubicBezTo>
                    <a:pt x="278" y="528"/>
                    <a:pt x="281" y="449"/>
                    <a:pt x="283" y="369"/>
                  </a:cubicBezTo>
                  <a:cubicBezTo>
                    <a:pt x="285" y="328"/>
                    <a:pt x="286" y="287"/>
                    <a:pt x="288" y="246"/>
                  </a:cubicBezTo>
                  <a:cubicBezTo>
                    <a:pt x="289" y="219"/>
                    <a:pt x="285" y="194"/>
                    <a:pt x="260" y="180"/>
                  </a:cubicBezTo>
                  <a:cubicBezTo>
                    <a:pt x="236" y="168"/>
                    <a:pt x="209" y="173"/>
                    <a:pt x="188" y="186"/>
                  </a:cubicBezTo>
                  <a:cubicBezTo>
                    <a:pt x="155" y="206"/>
                    <a:pt x="124" y="233"/>
                    <a:pt x="96" y="259"/>
                  </a:cubicBezTo>
                  <a:cubicBezTo>
                    <a:pt x="64" y="289"/>
                    <a:pt x="34" y="321"/>
                    <a:pt x="7" y="355"/>
                  </a:cubicBezTo>
                  <a:cubicBezTo>
                    <a:pt x="13" y="358"/>
                    <a:pt x="18" y="360"/>
                    <a:pt x="24" y="362"/>
                  </a:cubicBezTo>
                  <a:cubicBezTo>
                    <a:pt x="21" y="216"/>
                    <a:pt x="90" y="39"/>
                    <a:pt x="259" y="32"/>
                  </a:cubicBezTo>
                  <a:cubicBezTo>
                    <a:pt x="271" y="31"/>
                    <a:pt x="271" y="11"/>
                    <a:pt x="259" y="12"/>
                  </a:cubicBezTo>
                  <a:cubicBezTo>
                    <a:pt x="79" y="20"/>
                    <a:pt x="0" y="204"/>
                    <a:pt x="4" y="362"/>
                  </a:cubicBezTo>
                  <a:cubicBezTo>
                    <a:pt x="4" y="370"/>
                    <a:pt x="15" y="377"/>
                    <a:pt x="21" y="369"/>
                  </a:cubicBezTo>
                  <a:cubicBezTo>
                    <a:pt x="50" y="333"/>
                    <a:pt x="81" y="299"/>
                    <a:pt x="115" y="268"/>
                  </a:cubicBezTo>
                  <a:cubicBezTo>
                    <a:pt x="130" y="255"/>
                    <a:pt x="145" y="242"/>
                    <a:pt x="161" y="229"/>
                  </a:cubicBezTo>
                  <a:cubicBezTo>
                    <a:pt x="177" y="217"/>
                    <a:pt x="195" y="202"/>
                    <a:pt x="214" y="196"/>
                  </a:cubicBezTo>
                  <a:cubicBezTo>
                    <a:pt x="228" y="191"/>
                    <a:pt x="246" y="192"/>
                    <a:pt x="258" y="203"/>
                  </a:cubicBezTo>
                  <a:cubicBezTo>
                    <a:pt x="272" y="216"/>
                    <a:pt x="268" y="238"/>
                    <a:pt x="268" y="255"/>
                  </a:cubicBezTo>
                  <a:cubicBezTo>
                    <a:pt x="266" y="298"/>
                    <a:pt x="264" y="341"/>
                    <a:pt x="263" y="383"/>
                  </a:cubicBezTo>
                  <a:cubicBezTo>
                    <a:pt x="260" y="464"/>
                    <a:pt x="257" y="544"/>
                    <a:pt x="253" y="624"/>
                  </a:cubicBezTo>
                  <a:cubicBezTo>
                    <a:pt x="251" y="654"/>
                    <a:pt x="253" y="688"/>
                    <a:pt x="283" y="705"/>
                  </a:cubicBezTo>
                  <a:cubicBezTo>
                    <a:pt x="315" y="724"/>
                    <a:pt x="363" y="716"/>
                    <a:pt x="399" y="716"/>
                  </a:cubicBezTo>
                  <a:cubicBezTo>
                    <a:pt x="790" y="717"/>
                    <a:pt x="1180" y="718"/>
                    <a:pt x="1571" y="719"/>
                  </a:cubicBezTo>
                  <a:cubicBezTo>
                    <a:pt x="1767" y="720"/>
                    <a:pt x="1964" y="720"/>
                    <a:pt x="2160" y="721"/>
                  </a:cubicBezTo>
                  <a:cubicBezTo>
                    <a:pt x="2184" y="721"/>
                    <a:pt x="2208" y="721"/>
                    <a:pt x="2232" y="721"/>
                  </a:cubicBezTo>
                  <a:cubicBezTo>
                    <a:pt x="2255" y="721"/>
                    <a:pt x="2280" y="723"/>
                    <a:pt x="2303" y="721"/>
                  </a:cubicBezTo>
                  <a:cubicBezTo>
                    <a:pt x="2343" y="716"/>
                    <a:pt x="2342" y="681"/>
                    <a:pt x="2343" y="648"/>
                  </a:cubicBezTo>
                  <a:cubicBezTo>
                    <a:pt x="2346" y="550"/>
                    <a:pt x="2349" y="452"/>
                    <a:pt x="2353" y="355"/>
                  </a:cubicBezTo>
                  <a:cubicBezTo>
                    <a:pt x="2354" y="307"/>
                    <a:pt x="2356" y="259"/>
                    <a:pt x="2357" y="212"/>
                  </a:cubicBezTo>
                  <a:cubicBezTo>
                    <a:pt x="2359" y="172"/>
                    <a:pt x="2366" y="125"/>
                    <a:pt x="2355" y="86"/>
                  </a:cubicBezTo>
                  <a:cubicBezTo>
                    <a:pt x="2346" y="56"/>
                    <a:pt x="2323" y="40"/>
                    <a:pt x="2292" y="36"/>
                  </a:cubicBezTo>
                  <a:cubicBezTo>
                    <a:pt x="2246" y="30"/>
                    <a:pt x="2198" y="30"/>
                    <a:pt x="2152" y="27"/>
                  </a:cubicBezTo>
                  <a:cubicBezTo>
                    <a:pt x="1958" y="17"/>
                    <a:pt x="1765" y="11"/>
                    <a:pt x="1571" y="8"/>
                  </a:cubicBezTo>
                  <a:cubicBezTo>
                    <a:pt x="1181" y="0"/>
                    <a:pt x="791" y="4"/>
                    <a:pt x="401" y="10"/>
                  </a:cubicBezTo>
                  <a:cubicBezTo>
                    <a:pt x="353" y="10"/>
                    <a:pt x="306" y="11"/>
                    <a:pt x="259" y="12"/>
                  </a:cubicBezTo>
                  <a:cubicBezTo>
                    <a:pt x="246" y="12"/>
                    <a:pt x="246" y="32"/>
                    <a:pt x="259" y="32"/>
                  </a:cubicBezTo>
                  <a:close/>
                </a:path>
              </a:pathLst>
            </a:custGeom>
            <a:grpFill/>
            <a:ln w="9525">
              <a:solidFill>
                <a:srgbClr val="F587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10">
              <a:extLst>
                <a:ext uri="{FF2B5EF4-FFF2-40B4-BE49-F238E27FC236}">
                  <a16:creationId xmlns:a16="http://schemas.microsoft.com/office/drawing/2014/main" id="{79F7644E-B455-458F-A163-8A0DE857A867}"/>
                </a:ext>
              </a:extLst>
            </p:cNvPr>
            <p:cNvSpPr>
              <a:spLocks/>
            </p:cNvSpPr>
            <p:nvPr/>
          </p:nvSpPr>
          <p:spPr bwMode="auto">
            <a:xfrm>
              <a:off x="4432301" y="4783138"/>
              <a:ext cx="776288" cy="739775"/>
            </a:xfrm>
            <a:custGeom>
              <a:avLst/>
              <a:gdLst>
                <a:gd name="T0" fmla="*/ 470 w 490"/>
                <a:gd name="T1" fmla="*/ 13 h 466"/>
                <a:gd name="T2" fmla="*/ 463 w 490"/>
                <a:gd name="T3" fmla="*/ 227 h 466"/>
                <a:gd name="T4" fmla="*/ 459 w 490"/>
                <a:gd name="T5" fmla="*/ 334 h 466"/>
                <a:gd name="T6" fmla="*/ 458 w 490"/>
                <a:gd name="T7" fmla="*/ 385 h 466"/>
                <a:gd name="T8" fmla="*/ 434 w 490"/>
                <a:gd name="T9" fmla="*/ 438 h 466"/>
                <a:gd name="T10" fmla="*/ 336 w 490"/>
                <a:gd name="T11" fmla="*/ 438 h 466"/>
                <a:gd name="T12" fmla="*/ 226 w 490"/>
                <a:gd name="T13" fmla="*/ 438 h 466"/>
                <a:gd name="T14" fmla="*/ 13 w 490"/>
                <a:gd name="T15" fmla="*/ 437 h 466"/>
                <a:gd name="T16" fmla="*/ 13 w 490"/>
                <a:gd name="T17" fmla="*/ 457 h 466"/>
                <a:gd name="T18" fmla="*/ 249 w 490"/>
                <a:gd name="T19" fmla="*/ 458 h 466"/>
                <a:gd name="T20" fmla="*/ 368 w 490"/>
                <a:gd name="T21" fmla="*/ 458 h 466"/>
                <a:gd name="T22" fmla="*/ 461 w 490"/>
                <a:gd name="T23" fmla="*/ 450 h 466"/>
                <a:gd name="T24" fmla="*/ 478 w 490"/>
                <a:gd name="T25" fmla="*/ 369 h 466"/>
                <a:gd name="T26" fmla="*/ 482 w 490"/>
                <a:gd name="T27" fmla="*/ 251 h 466"/>
                <a:gd name="T28" fmla="*/ 490 w 490"/>
                <a:gd name="T29" fmla="*/ 13 h 466"/>
                <a:gd name="T30" fmla="*/ 470 w 490"/>
                <a:gd name="T31" fmla="*/ 1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0" h="466">
                  <a:moveTo>
                    <a:pt x="470" y="13"/>
                  </a:moveTo>
                  <a:cubicBezTo>
                    <a:pt x="468" y="84"/>
                    <a:pt x="465" y="155"/>
                    <a:pt x="463" y="227"/>
                  </a:cubicBezTo>
                  <a:cubicBezTo>
                    <a:pt x="462" y="262"/>
                    <a:pt x="461" y="298"/>
                    <a:pt x="459" y="334"/>
                  </a:cubicBezTo>
                  <a:cubicBezTo>
                    <a:pt x="459" y="351"/>
                    <a:pt x="458" y="368"/>
                    <a:pt x="458" y="385"/>
                  </a:cubicBezTo>
                  <a:cubicBezTo>
                    <a:pt x="457" y="405"/>
                    <a:pt x="462" y="435"/>
                    <a:pt x="434" y="438"/>
                  </a:cubicBezTo>
                  <a:cubicBezTo>
                    <a:pt x="402" y="442"/>
                    <a:pt x="368" y="438"/>
                    <a:pt x="336" y="438"/>
                  </a:cubicBezTo>
                  <a:cubicBezTo>
                    <a:pt x="299" y="438"/>
                    <a:pt x="262" y="438"/>
                    <a:pt x="226" y="438"/>
                  </a:cubicBezTo>
                  <a:cubicBezTo>
                    <a:pt x="155" y="438"/>
                    <a:pt x="84" y="437"/>
                    <a:pt x="13" y="437"/>
                  </a:cubicBezTo>
                  <a:cubicBezTo>
                    <a:pt x="0" y="437"/>
                    <a:pt x="0" y="457"/>
                    <a:pt x="13" y="457"/>
                  </a:cubicBezTo>
                  <a:cubicBezTo>
                    <a:pt x="92" y="457"/>
                    <a:pt x="170" y="458"/>
                    <a:pt x="249" y="458"/>
                  </a:cubicBezTo>
                  <a:cubicBezTo>
                    <a:pt x="289" y="458"/>
                    <a:pt x="328" y="458"/>
                    <a:pt x="368" y="458"/>
                  </a:cubicBezTo>
                  <a:cubicBezTo>
                    <a:pt x="394" y="458"/>
                    <a:pt x="437" y="466"/>
                    <a:pt x="461" y="450"/>
                  </a:cubicBezTo>
                  <a:cubicBezTo>
                    <a:pt x="484" y="434"/>
                    <a:pt x="478" y="393"/>
                    <a:pt x="478" y="369"/>
                  </a:cubicBezTo>
                  <a:cubicBezTo>
                    <a:pt x="480" y="330"/>
                    <a:pt x="481" y="290"/>
                    <a:pt x="482" y="251"/>
                  </a:cubicBezTo>
                  <a:cubicBezTo>
                    <a:pt x="485" y="171"/>
                    <a:pt x="487" y="92"/>
                    <a:pt x="490" y="13"/>
                  </a:cubicBezTo>
                  <a:cubicBezTo>
                    <a:pt x="490" y="0"/>
                    <a:pt x="470" y="0"/>
                    <a:pt x="470" y="13"/>
                  </a:cubicBezTo>
                  <a:close/>
                </a:path>
              </a:pathLst>
            </a:custGeom>
            <a:grpFill/>
            <a:ln w="9525">
              <a:solidFill>
                <a:srgbClr val="F587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sp>
        <p:nvSpPr>
          <p:cNvPr id="9" name="TextBox 8">
            <a:extLst>
              <a:ext uri="{FF2B5EF4-FFF2-40B4-BE49-F238E27FC236}">
                <a16:creationId xmlns:a16="http://schemas.microsoft.com/office/drawing/2014/main" id="{42C0D236-15A9-9F39-746D-687FC18744E1}"/>
              </a:ext>
            </a:extLst>
          </p:cNvPr>
          <p:cNvSpPr txBox="1"/>
          <p:nvPr/>
        </p:nvSpPr>
        <p:spPr>
          <a:xfrm>
            <a:off x="2066925" y="1466850"/>
            <a:ext cx="8439150" cy="3970318"/>
          </a:xfrm>
          <a:prstGeom prst="rect">
            <a:avLst/>
          </a:prstGeom>
          <a:noFill/>
        </p:spPr>
        <p:txBody>
          <a:bodyPr wrap="square" rtlCol="0">
            <a:spAutoFit/>
          </a:bodyPr>
          <a:lstStyle/>
          <a:p>
            <a:pPr algn="just" rtl="0">
              <a:spcBef>
                <a:spcPts val="0"/>
              </a:spcBef>
              <a:spcAft>
                <a:spcPts val="500"/>
              </a:spcAft>
            </a:pPr>
            <a:r>
              <a:rPr lang="vi-VN" sz="3600" b="1" i="0" u="none" strike="noStrike" dirty="0">
                <a:solidFill>
                  <a:srgbClr val="002060"/>
                </a:solidFill>
                <a:effectLst/>
                <a:latin typeface="Calibri" panose="020F0502020204030204" pitchFamily="34" charset="0"/>
                <a:cs typeface="Calibri" panose="020F0502020204030204" pitchFamily="34" charset="0"/>
              </a:rPr>
              <a:t>Thực vật có khả năng tổng hợp chất dinh dưỡng từ khí các-bô-níc, nước và chất khoáng dưới tác dụng của ánh sáng mặt trời. Nhưng động vật và con người không thể tự tổng hợp chất dinh dưỡng như thực vật mà phải lấy thức ăn từ thực vật và động vật khác.</a:t>
            </a:r>
            <a:endParaRPr lang="vi-VN" sz="36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88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 picture containing text&#10;&#10;Description automatically generated">
            <a:extLst>
              <a:ext uri="{FF2B5EF4-FFF2-40B4-BE49-F238E27FC236}">
                <a16:creationId xmlns:a16="http://schemas.microsoft.com/office/drawing/2014/main" id="{0723A93D-34D2-40D9-BC40-8B9040A312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633"/>
          <a:stretch/>
        </p:blipFill>
        <p:spPr>
          <a:xfrm>
            <a:off x="0" y="-50895"/>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2" name="Rectangle: Rounded Corners 1">
            <a:extLst>
              <a:ext uri="{FF2B5EF4-FFF2-40B4-BE49-F238E27FC236}">
                <a16:creationId xmlns:a16="http://schemas.microsoft.com/office/drawing/2014/main" id="{04E57319-5E52-4B3C-9D35-220F532B5775}"/>
              </a:ext>
            </a:extLst>
          </p:cNvPr>
          <p:cNvSpPr/>
          <p:nvPr/>
        </p:nvSpPr>
        <p:spPr>
          <a:xfrm>
            <a:off x="289388" y="194281"/>
            <a:ext cx="11613223" cy="646943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5D75CB48-1B7D-51D6-2092-1807B3FE1E7E}"/>
              </a:ext>
            </a:extLst>
          </p:cNvPr>
          <p:cNvSpPr/>
          <p:nvPr/>
        </p:nvSpPr>
        <p:spPr>
          <a:xfrm>
            <a:off x="495301" y="1266826"/>
            <a:ext cx="5791200" cy="4133850"/>
          </a:xfrm>
          <a:prstGeom prst="roundRect">
            <a:avLst/>
          </a:prstGeom>
          <a:solidFill>
            <a:schemeClr val="accent4">
              <a:lumMod val="20000"/>
              <a:lumOff val="8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Quan sát hình 2 và trả lời các câu hỏi:</a:t>
            </a:r>
          </a:p>
          <a:p>
            <a:pPr marL="457200" lvl="0" indent="-457200" algn="just">
              <a:buFont typeface="Arial" panose="020B0604020202020204" pitchFamily="34" charset="0"/>
              <a:buChar char="•"/>
            </a:pPr>
            <a:r>
              <a:rPr lang="vi-VN" sz="32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Thức ăn của động vật và con người được lấy từ đâu?</a:t>
            </a:r>
          </a:p>
          <a:p>
            <a:pPr marL="457200" lvl="0" indent="-457200" algn="just">
              <a:buFont typeface="Arial" panose="020B0604020202020204" pitchFamily="34" charset="0"/>
              <a:buChar char="•"/>
            </a:pPr>
            <a:r>
              <a:rPr lang="vi-VN" sz="3200" dirty="0">
                <a:ln w="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Các bộ phận nào của cây ngô có thể được dùng làm thức ăn cho con người và động vật?</a:t>
            </a:r>
          </a:p>
        </p:txBody>
      </p:sp>
      <p:pic>
        <p:nvPicPr>
          <p:cNvPr id="7" name="Picture 6">
            <a:extLst>
              <a:ext uri="{FF2B5EF4-FFF2-40B4-BE49-F238E27FC236}">
                <a16:creationId xmlns:a16="http://schemas.microsoft.com/office/drawing/2014/main" id="{9667DF8D-305F-5B72-FE64-793686426C9D}"/>
              </a:ext>
            </a:extLst>
          </p:cNvPr>
          <p:cNvPicPr>
            <a:picLocks noChangeAspect="1"/>
          </p:cNvPicPr>
          <p:nvPr/>
        </p:nvPicPr>
        <p:blipFill>
          <a:blip r:embed="rId3"/>
          <a:stretch>
            <a:fillRect/>
          </a:stretch>
        </p:blipFill>
        <p:spPr>
          <a:xfrm>
            <a:off x="6610349" y="1447800"/>
            <a:ext cx="5121639" cy="3905250"/>
          </a:xfrm>
          <a:prstGeom prst="rect">
            <a:avLst/>
          </a:prstGeom>
        </p:spPr>
      </p:pic>
    </p:spTree>
    <p:extLst>
      <p:ext uri="{BB962C8B-B14F-4D97-AF65-F5344CB8AC3E}">
        <p14:creationId xmlns:p14="http://schemas.microsoft.com/office/powerpoint/2010/main" val="1593094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3677851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 picture containing text&#10;&#10;Description automatically generated">
            <a:extLst>
              <a:ext uri="{FF2B5EF4-FFF2-40B4-BE49-F238E27FC236}">
                <a16:creationId xmlns:a16="http://schemas.microsoft.com/office/drawing/2014/main" id="{0723A93D-34D2-40D9-BC40-8B9040A3127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633"/>
          <a:stretch/>
        </p:blipFill>
        <p:spPr>
          <a:xfrm>
            <a:off x="0" y="-50895"/>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2" name="Rectangle: Rounded Corners 1">
            <a:extLst>
              <a:ext uri="{FF2B5EF4-FFF2-40B4-BE49-F238E27FC236}">
                <a16:creationId xmlns:a16="http://schemas.microsoft.com/office/drawing/2014/main" id="{04E57319-5E52-4B3C-9D35-220F532B5775}"/>
              </a:ext>
            </a:extLst>
          </p:cNvPr>
          <p:cNvSpPr/>
          <p:nvPr/>
        </p:nvSpPr>
        <p:spPr>
          <a:xfrm>
            <a:off x="289388" y="194281"/>
            <a:ext cx="11613223" cy="646943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Nhóm 16">
            <a:extLst>
              <a:ext uri="{FF2B5EF4-FFF2-40B4-BE49-F238E27FC236}">
                <a16:creationId xmlns:a16="http://schemas.microsoft.com/office/drawing/2014/main" id="{21BD2624-FEC8-A896-55AA-0400A8C654B0}"/>
              </a:ext>
            </a:extLst>
          </p:cNvPr>
          <p:cNvGrpSpPr/>
          <p:nvPr/>
        </p:nvGrpSpPr>
        <p:grpSpPr>
          <a:xfrm>
            <a:off x="1857375" y="676275"/>
            <a:ext cx="8244526" cy="1331811"/>
            <a:chOff x="618349" y="548878"/>
            <a:chExt cx="7871920" cy="998531"/>
          </a:xfrm>
        </p:grpSpPr>
        <p:grpSp>
          <p:nvGrpSpPr>
            <p:cNvPr id="10" name="Group 2">
              <a:extLst>
                <a:ext uri="{FF2B5EF4-FFF2-40B4-BE49-F238E27FC236}">
                  <a16:creationId xmlns:a16="http://schemas.microsoft.com/office/drawing/2014/main" id="{360F385F-7FB2-8257-AE47-BFFEA6D92342}"/>
                </a:ext>
              </a:extLst>
            </p:cNvPr>
            <p:cNvGrpSpPr/>
            <p:nvPr/>
          </p:nvGrpSpPr>
          <p:grpSpPr>
            <a:xfrm>
              <a:off x="618349" y="569046"/>
              <a:ext cx="7871920" cy="936466"/>
              <a:chOff x="1284514" y="563845"/>
              <a:chExt cx="5090722" cy="1313094"/>
            </a:xfrm>
          </p:grpSpPr>
          <p:sp>
            <p:nvSpPr>
              <p:cNvPr id="12" name="椭圆 31">
                <a:extLst>
                  <a:ext uri="{FF2B5EF4-FFF2-40B4-BE49-F238E27FC236}">
                    <a16:creationId xmlns:a16="http://schemas.microsoft.com/office/drawing/2014/main" id="{4F198D2B-EE55-AFC9-DCF3-BB291F1F13EC}"/>
                  </a:ext>
                </a:extLst>
              </p:cNvPr>
              <p:cNvSpPr/>
              <p:nvPr/>
            </p:nvSpPr>
            <p:spPr>
              <a:xfrm rot="10800000" flipH="1">
                <a:off x="1284514" y="563845"/>
                <a:ext cx="5090722" cy="13130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endParaRPr lang="zh-CN" altLang="en-US" sz="1685" dirty="0">
                  <a:solidFill>
                    <a:prstClr val="white"/>
                  </a:solidFill>
                  <a:cs typeface="+mn-ea"/>
                  <a:sym typeface="+mn-lt"/>
                </a:endParaRPr>
              </a:p>
            </p:txBody>
          </p:sp>
          <p:sp>
            <p:nvSpPr>
              <p:cNvPr id="13" name="Hộp Văn bản 9">
                <a:extLst>
                  <a:ext uri="{FF2B5EF4-FFF2-40B4-BE49-F238E27FC236}">
                    <a16:creationId xmlns:a16="http://schemas.microsoft.com/office/drawing/2014/main" id="{2662BA76-79C7-3430-A131-4BA1BFD35008}"/>
                  </a:ext>
                </a:extLst>
              </p:cNvPr>
              <p:cNvSpPr txBox="1"/>
              <p:nvPr/>
            </p:nvSpPr>
            <p:spPr>
              <a:xfrm>
                <a:off x="1918508" y="568181"/>
                <a:ext cx="4171087" cy="1261894"/>
              </a:xfrm>
              <a:prstGeom prst="rect">
                <a:avLst/>
              </a:prstGeom>
              <a:noFill/>
            </p:spPr>
            <p:txBody>
              <a:bodyPr wrap="square">
                <a:spAutoFit/>
              </a:bodyPr>
              <a:lstStyle/>
              <a:p>
                <a:pPr algn="ctr"/>
                <a:r>
                  <a:rPr lang="vi-VN" sz="3600" b="1" dirty="0">
                    <a:solidFill>
                      <a:srgbClr val="002060"/>
                    </a:solidFill>
                    <a:latin typeface="Calibri" panose="020F0502020204030204" pitchFamily="34" charset="0"/>
                    <a:ea typeface="Calibri" panose="020F0502020204030204" pitchFamily="34" charset="0"/>
                    <a:cs typeface="Calibri" panose="020F0502020204030204" pitchFamily="34" charset="0"/>
                  </a:rPr>
                  <a:t>Thức ăn của động vật và con người được lấy từ đâu?</a:t>
                </a:r>
              </a:p>
            </p:txBody>
          </p:sp>
        </p:grpSp>
        <p:pic>
          <p:nvPicPr>
            <p:cNvPr id="11" name="Picture 3">
              <a:extLst>
                <a:ext uri="{FF2B5EF4-FFF2-40B4-BE49-F238E27FC236}">
                  <a16:creationId xmlns:a16="http://schemas.microsoft.com/office/drawing/2014/main" id="{F10004D2-81E6-5EB4-8581-8FDA2258E29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2002" t="23324" r="40716" b="25704"/>
            <a:stretch/>
          </p:blipFill>
          <p:spPr>
            <a:xfrm>
              <a:off x="772224" y="548878"/>
              <a:ext cx="582782" cy="998531"/>
            </a:xfrm>
            <a:prstGeom prst="rect">
              <a:avLst/>
            </a:prstGeom>
          </p:spPr>
        </p:pic>
      </p:grpSp>
      <p:sp>
        <p:nvSpPr>
          <p:cNvPr id="14" name="Rectangle: Rounded Corners 26">
            <a:extLst>
              <a:ext uri="{FF2B5EF4-FFF2-40B4-BE49-F238E27FC236}">
                <a16:creationId xmlns:a16="http://schemas.microsoft.com/office/drawing/2014/main" id="{78207BA8-CD5B-B956-2987-DCA78892DF6D}"/>
              </a:ext>
            </a:extLst>
          </p:cNvPr>
          <p:cNvSpPr/>
          <p:nvPr/>
        </p:nvSpPr>
        <p:spPr>
          <a:xfrm>
            <a:off x="1943674" y="2922061"/>
            <a:ext cx="8831570" cy="2204399"/>
          </a:xfrm>
          <a:custGeom>
            <a:avLst/>
            <a:gdLst>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1570" h="2204399" fill="none" extrusionOk="0">
                <a:moveTo>
                  <a:pt x="0" y="367405"/>
                </a:moveTo>
                <a:cubicBezTo>
                  <a:pt x="42498" y="164843"/>
                  <a:pt x="141311" y="-33801"/>
                  <a:pt x="347397" y="0"/>
                </a:cubicBezTo>
                <a:cubicBezTo>
                  <a:pt x="2405082" y="-278907"/>
                  <a:pt x="6274536" y="541590"/>
                  <a:pt x="8484170" y="0"/>
                </a:cubicBezTo>
                <a:cubicBezTo>
                  <a:pt x="8656592" y="50702"/>
                  <a:pt x="8761767" y="191940"/>
                  <a:pt x="8831570" y="367405"/>
                </a:cubicBezTo>
                <a:cubicBezTo>
                  <a:pt x="8632252" y="786934"/>
                  <a:pt x="8843074" y="1506936"/>
                  <a:pt x="8831570" y="1836992"/>
                </a:cubicBezTo>
                <a:cubicBezTo>
                  <a:pt x="8888337" y="2074391"/>
                  <a:pt x="8708426" y="2249510"/>
                  <a:pt x="8484170" y="2204399"/>
                </a:cubicBezTo>
                <a:cubicBezTo>
                  <a:pt x="6564288" y="2338188"/>
                  <a:pt x="3606437" y="2187508"/>
                  <a:pt x="347397" y="2204399"/>
                </a:cubicBezTo>
                <a:cubicBezTo>
                  <a:pt x="193350" y="2232372"/>
                  <a:pt x="24043" y="1979221"/>
                  <a:pt x="0" y="1836992"/>
                </a:cubicBezTo>
                <a:cubicBezTo>
                  <a:pt x="-140447" y="1252373"/>
                  <a:pt x="11902" y="977756"/>
                  <a:pt x="0" y="367405"/>
                </a:cubicBezTo>
                <a:close/>
              </a:path>
              <a:path w="8831570" h="2204399" stroke="0" extrusionOk="0">
                <a:moveTo>
                  <a:pt x="0" y="367405"/>
                </a:moveTo>
                <a:cubicBezTo>
                  <a:pt x="-7860" y="108095"/>
                  <a:pt x="207601" y="-40123"/>
                  <a:pt x="347397" y="0"/>
                </a:cubicBezTo>
                <a:cubicBezTo>
                  <a:pt x="3646468" y="282812"/>
                  <a:pt x="5548830" y="171386"/>
                  <a:pt x="8484170" y="0"/>
                </a:cubicBezTo>
                <a:cubicBezTo>
                  <a:pt x="8634137" y="2159"/>
                  <a:pt x="8766451" y="217446"/>
                  <a:pt x="8831570" y="367405"/>
                </a:cubicBezTo>
                <a:cubicBezTo>
                  <a:pt x="8799845" y="861784"/>
                  <a:pt x="8799469" y="1662970"/>
                  <a:pt x="8831570" y="1836992"/>
                </a:cubicBezTo>
                <a:cubicBezTo>
                  <a:pt x="8777551" y="2035956"/>
                  <a:pt x="8623518" y="2178485"/>
                  <a:pt x="8484170" y="2204399"/>
                </a:cubicBezTo>
                <a:cubicBezTo>
                  <a:pt x="6438370" y="2704180"/>
                  <a:pt x="3833925" y="1598502"/>
                  <a:pt x="347397" y="2204399"/>
                </a:cubicBezTo>
                <a:cubicBezTo>
                  <a:pt x="63929" y="2248274"/>
                  <a:pt x="102146" y="2059262"/>
                  <a:pt x="0" y="1836992"/>
                </a:cubicBezTo>
                <a:cubicBezTo>
                  <a:pt x="-111894" y="1621114"/>
                  <a:pt x="-65329" y="616484"/>
                  <a:pt x="0" y="367405"/>
                </a:cubicBezTo>
                <a:close/>
              </a:path>
              <a:path w="8831570" h="2204399" fill="none" stroke="0" extrusionOk="0">
                <a:moveTo>
                  <a:pt x="0" y="367405"/>
                </a:moveTo>
                <a:cubicBezTo>
                  <a:pt x="-14310" y="133670"/>
                  <a:pt x="203575" y="-30759"/>
                  <a:pt x="347397" y="0"/>
                </a:cubicBezTo>
                <a:cubicBezTo>
                  <a:pt x="2172648" y="58449"/>
                  <a:pt x="6350098" y="723022"/>
                  <a:pt x="8484170" y="0"/>
                </a:cubicBezTo>
                <a:cubicBezTo>
                  <a:pt x="8687034" y="8370"/>
                  <a:pt x="8822408" y="185125"/>
                  <a:pt x="8831570" y="367405"/>
                </a:cubicBezTo>
                <a:cubicBezTo>
                  <a:pt x="8803417" y="786267"/>
                  <a:pt x="8863002" y="1373604"/>
                  <a:pt x="8831570" y="1836992"/>
                </a:cubicBezTo>
                <a:cubicBezTo>
                  <a:pt x="8837951" y="2046302"/>
                  <a:pt x="8658310" y="2222128"/>
                  <a:pt x="8484170" y="2204399"/>
                </a:cubicBezTo>
                <a:cubicBezTo>
                  <a:pt x="6269992" y="2262617"/>
                  <a:pt x="3789926" y="1696706"/>
                  <a:pt x="347397" y="2204399"/>
                </a:cubicBezTo>
                <a:cubicBezTo>
                  <a:pt x="161985" y="2228548"/>
                  <a:pt x="-8299" y="2053143"/>
                  <a:pt x="0" y="1836992"/>
                </a:cubicBezTo>
                <a:cubicBezTo>
                  <a:pt x="-14634" y="1312916"/>
                  <a:pt x="12991" y="965215"/>
                  <a:pt x="0" y="367405"/>
                </a:cubicBezTo>
                <a:close/>
              </a:path>
              <a:path w="8831570" h="2204399" fill="none" stroke="0" extrusionOk="0">
                <a:moveTo>
                  <a:pt x="0" y="367405"/>
                </a:moveTo>
                <a:cubicBezTo>
                  <a:pt x="14732" y="145849"/>
                  <a:pt x="166066" y="-38739"/>
                  <a:pt x="347397" y="0"/>
                </a:cubicBezTo>
                <a:cubicBezTo>
                  <a:pt x="2451094" y="-113487"/>
                  <a:pt x="6329816" y="862075"/>
                  <a:pt x="8484170" y="0"/>
                </a:cubicBezTo>
                <a:cubicBezTo>
                  <a:pt x="8652118" y="1593"/>
                  <a:pt x="8762150" y="202018"/>
                  <a:pt x="8831570" y="367405"/>
                </a:cubicBezTo>
                <a:cubicBezTo>
                  <a:pt x="8689181" y="759918"/>
                  <a:pt x="8874489" y="1434076"/>
                  <a:pt x="8831570" y="1836992"/>
                </a:cubicBezTo>
                <a:cubicBezTo>
                  <a:pt x="8870275" y="2085352"/>
                  <a:pt x="8682512" y="2232167"/>
                  <a:pt x="8484170" y="2204399"/>
                </a:cubicBezTo>
                <a:cubicBezTo>
                  <a:pt x="6948404" y="2036859"/>
                  <a:pt x="3588941" y="2017874"/>
                  <a:pt x="347397" y="2204399"/>
                </a:cubicBezTo>
                <a:cubicBezTo>
                  <a:pt x="171458" y="2220000"/>
                  <a:pt x="29851" y="2002011"/>
                  <a:pt x="0" y="1836992"/>
                </a:cubicBezTo>
                <a:cubicBezTo>
                  <a:pt x="-83973" y="1267958"/>
                  <a:pt x="24732" y="1003369"/>
                  <a:pt x="0" y="367405"/>
                </a:cubicBezTo>
                <a:close/>
              </a:path>
            </a:pathLst>
          </a:custGeom>
          <a:solidFill>
            <a:srgbClr val="CCFFFF"/>
          </a:solidFill>
          <a:ln w="60325">
            <a:solidFill>
              <a:srgbClr val="002060"/>
            </a:solidFill>
            <a:extLst>
              <a:ext uri="{C807C97D-BFC1-408E-A445-0C87EB9F89A2}">
                <ask:lineSketchStyleProps xmlns="" xmlns:ask="http://schemas.microsoft.com/office/drawing/2018/sketchyshapes" sd="779323535">
                  <a:custGeom>
                    <a:avLst/>
                    <a:gdLst>
                      <a:gd name="connsiteX0" fmla="*/ 0 w 5025642"/>
                      <a:gd name="connsiteY0" fmla="*/ 308783 h 1852669"/>
                      <a:gd name="connsiteX1" fmla="*/ 197688 w 5025642"/>
                      <a:gd name="connsiteY1" fmla="*/ 0 h 1852669"/>
                      <a:gd name="connsiteX2" fmla="*/ 4827953 w 5025642"/>
                      <a:gd name="connsiteY2" fmla="*/ 0 h 1852669"/>
                      <a:gd name="connsiteX3" fmla="*/ 5025642 w 5025642"/>
                      <a:gd name="connsiteY3" fmla="*/ 308783 h 1852669"/>
                      <a:gd name="connsiteX4" fmla="*/ 5025642 w 5025642"/>
                      <a:gd name="connsiteY4" fmla="*/ 1543885 h 1852669"/>
                      <a:gd name="connsiteX5" fmla="*/ 4827953 w 5025642"/>
                      <a:gd name="connsiteY5" fmla="*/ 1852669 h 1852669"/>
                      <a:gd name="connsiteX6" fmla="*/ 197688 w 5025642"/>
                      <a:gd name="connsiteY6" fmla="*/ 1852669 h 1852669"/>
                      <a:gd name="connsiteX7" fmla="*/ 0 w 5025642"/>
                      <a:gd name="connsiteY7" fmla="*/ 1543885 h 1852669"/>
                      <a:gd name="connsiteX8" fmla="*/ 0 w 5025642"/>
                      <a:gd name="connsiteY8" fmla="*/ 308783 h 1852669"/>
                      <a:gd name="connsiteX0" fmla="*/ 0 w 5025642"/>
                      <a:gd name="connsiteY0" fmla="*/ 308783 h 1852669"/>
                      <a:gd name="connsiteX1" fmla="*/ 197688 w 5025642"/>
                      <a:gd name="connsiteY1" fmla="*/ 0 h 1852669"/>
                      <a:gd name="connsiteX2" fmla="*/ 4827953 w 5025642"/>
                      <a:gd name="connsiteY2" fmla="*/ 0 h 1852669"/>
                      <a:gd name="connsiteX3" fmla="*/ 5025642 w 5025642"/>
                      <a:gd name="connsiteY3" fmla="*/ 308783 h 1852669"/>
                      <a:gd name="connsiteX4" fmla="*/ 5025642 w 5025642"/>
                      <a:gd name="connsiteY4" fmla="*/ 1543885 h 1852669"/>
                      <a:gd name="connsiteX5" fmla="*/ 4827953 w 5025642"/>
                      <a:gd name="connsiteY5" fmla="*/ 1852669 h 1852669"/>
                      <a:gd name="connsiteX6" fmla="*/ 197688 w 5025642"/>
                      <a:gd name="connsiteY6" fmla="*/ 1852669 h 1852669"/>
                      <a:gd name="connsiteX7" fmla="*/ 0 w 5025642"/>
                      <a:gd name="connsiteY7" fmla="*/ 1543885 h 1852669"/>
                      <a:gd name="connsiteX8" fmla="*/ 0 w 5025642"/>
                      <a:gd name="connsiteY8" fmla="*/ 308783 h 18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5642" h="1852669" fill="none" extrusionOk="0">
                        <a:moveTo>
                          <a:pt x="0" y="308783"/>
                        </a:moveTo>
                        <a:cubicBezTo>
                          <a:pt x="20068" y="138476"/>
                          <a:pt x="80897" y="-26186"/>
                          <a:pt x="197688" y="0"/>
                        </a:cubicBezTo>
                        <a:cubicBezTo>
                          <a:pt x="1334099" y="6396"/>
                          <a:pt x="3590800" y="361730"/>
                          <a:pt x="4827953" y="0"/>
                        </a:cubicBezTo>
                        <a:cubicBezTo>
                          <a:pt x="4931430" y="18757"/>
                          <a:pt x="4999072" y="153362"/>
                          <a:pt x="5025642" y="308783"/>
                        </a:cubicBezTo>
                        <a:cubicBezTo>
                          <a:pt x="4947842" y="685058"/>
                          <a:pt x="5027419" y="1243193"/>
                          <a:pt x="5025642" y="1543885"/>
                        </a:cubicBezTo>
                        <a:cubicBezTo>
                          <a:pt x="5048134" y="1732884"/>
                          <a:pt x="4948481" y="1873371"/>
                          <a:pt x="4827953" y="1852669"/>
                        </a:cubicBezTo>
                        <a:cubicBezTo>
                          <a:pt x="3701482" y="1958531"/>
                          <a:pt x="1979851" y="1761805"/>
                          <a:pt x="197688" y="1852669"/>
                        </a:cubicBezTo>
                        <a:cubicBezTo>
                          <a:pt x="97680" y="1861609"/>
                          <a:pt x="9409" y="1683294"/>
                          <a:pt x="0" y="1543885"/>
                        </a:cubicBezTo>
                        <a:cubicBezTo>
                          <a:pt x="-67079" y="1058422"/>
                          <a:pt x="16594" y="843993"/>
                          <a:pt x="0" y="308783"/>
                        </a:cubicBezTo>
                        <a:close/>
                      </a:path>
                      <a:path w="5025642" h="1852669" stroke="0" extrusionOk="0">
                        <a:moveTo>
                          <a:pt x="0" y="308783"/>
                        </a:moveTo>
                        <a:cubicBezTo>
                          <a:pt x="-8475" y="114084"/>
                          <a:pt x="106236" y="-14702"/>
                          <a:pt x="197688" y="0"/>
                        </a:cubicBezTo>
                        <a:cubicBezTo>
                          <a:pt x="2152144" y="55005"/>
                          <a:pt x="3072662" y="75431"/>
                          <a:pt x="4827953" y="0"/>
                        </a:cubicBezTo>
                        <a:cubicBezTo>
                          <a:pt x="4916215" y="89"/>
                          <a:pt x="4999680" y="167808"/>
                          <a:pt x="5025642" y="308783"/>
                        </a:cubicBezTo>
                        <a:cubicBezTo>
                          <a:pt x="5007677" y="726570"/>
                          <a:pt x="5020054" y="1383272"/>
                          <a:pt x="5025642" y="1543885"/>
                        </a:cubicBezTo>
                        <a:cubicBezTo>
                          <a:pt x="5008979" y="1718810"/>
                          <a:pt x="4914998" y="1842118"/>
                          <a:pt x="4827953" y="1852669"/>
                        </a:cubicBezTo>
                        <a:cubicBezTo>
                          <a:pt x="3677051" y="2120611"/>
                          <a:pt x="2205223" y="1769553"/>
                          <a:pt x="197688" y="1852669"/>
                        </a:cubicBezTo>
                        <a:cubicBezTo>
                          <a:pt x="57781" y="1884564"/>
                          <a:pt x="40502" y="1721243"/>
                          <a:pt x="0" y="1543885"/>
                        </a:cubicBezTo>
                        <a:cubicBezTo>
                          <a:pt x="-42263" y="1392476"/>
                          <a:pt x="-26598" y="541493"/>
                          <a:pt x="0" y="308783"/>
                        </a:cubicBezTo>
                        <a:close/>
                      </a:path>
                      <a:path w="5025642" h="1852669" fill="none" stroke="0" extrusionOk="0">
                        <a:moveTo>
                          <a:pt x="0" y="308783"/>
                        </a:moveTo>
                        <a:cubicBezTo>
                          <a:pt x="-5101" y="131428"/>
                          <a:pt x="105735" y="-12823"/>
                          <a:pt x="197688" y="0"/>
                        </a:cubicBezTo>
                        <a:cubicBezTo>
                          <a:pt x="1349578" y="21138"/>
                          <a:pt x="3649930" y="343393"/>
                          <a:pt x="4827953" y="0"/>
                        </a:cubicBezTo>
                        <a:cubicBezTo>
                          <a:pt x="4934018" y="1095"/>
                          <a:pt x="5001347" y="155080"/>
                          <a:pt x="5025642" y="308783"/>
                        </a:cubicBezTo>
                        <a:cubicBezTo>
                          <a:pt x="5001076" y="649809"/>
                          <a:pt x="5026263" y="1150628"/>
                          <a:pt x="5025642" y="1543885"/>
                        </a:cubicBezTo>
                        <a:cubicBezTo>
                          <a:pt x="5030798" y="1722312"/>
                          <a:pt x="4930353" y="1860427"/>
                          <a:pt x="4827953" y="1852669"/>
                        </a:cubicBezTo>
                        <a:cubicBezTo>
                          <a:pt x="3629428" y="1846232"/>
                          <a:pt x="2018509" y="1618644"/>
                          <a:pt x="197688" y="1852669"/>
                        </a:cubicBezTo>
                        <a:cubicBezTo>
                          <a:pt x="91742" y="1866266"/>
                          <a:pt x="11177" y="1709608"/>
                          <a:pt x="0" y="1543885"/>
                        </a:cubicBezTo>
                        <a:cubicBezTo>
                          <a:pt x="-22582" y="1071987"/>
                          <a:pt x="-4993" y="849610"/>
                          <a:pt x="0" y="3087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chemeClr val="tx1"/>
                </a:solidFill>
                <a:latin typeface="Calibri" panose="020F0502020204030204" pitchFamily="34" charset="0"/>
                <a:ea typeface="Calibri" panose="020F0502020204030204" pitchFamily="34" charset="0"/>
                <a:cs typeface="Calibri" panose="020F0502020204030204" pitchFamily="34" charset="0"/>
              </a:rPr>
              <a:t>Thức ăn của động vật và con người được lấy từ thực vật.</a:t>
            </a:r>
          </a:p>
        </p:txBody>
      </p:sp>
    </p:spTree>
    <p:extLst>
      <p:ext uri="{BB962C8B-B14F-4D97-AF65-F5344CB8AC3E}">
        <p14:creationId xmlns:p14="http://schemas.microsoft.com/office/powerpoint/2010/main" val="551138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 picture containing text&#10;&#10;Description automatically generated">
            <a:extLst>
              <a:ext uri="{FF2B5EF4-FFF2-40B4-BE49-F238E27FC236}">
                <a16:creationId xmlns:a16="http://schemas.microsoft.com/office/drawing/2014/main" id="{0723A93D-34D2-40D9-BC40-8B9040A312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633"/>
          <a:stretch/>
        </p:blipFill>
        <p:spPr>
          <a:xfrm>
            <a:off x="0" y="-50895"/>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2" name="Rectangle: Rounded Corners 1">
            <a:extLst>
              <a:ext uri="{FF2B5EF4-FFF2-40B4-BE49-F238E27FC236}">
                <a16:creationId xmlns:a16="http://schemas.microsoft.com/office/drawing/2014/main" id="{04E57319-5E52-4B3C-9D35-220F532B5775}"/>
              </a:ext>
            </a:extLst>
          </p:cNvPr>
          <p:cNvSpPr/>
          <p:nvPr/>
        </p:nvSpPr>
        <p:spPr>
          <a:xfrm>
            <a:off x="289388" y="194281"/>
            <a:ext cx="11613223" cy="646943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Nhóm 16">
            <a:extLst>
              <a:ext uri="{FF2B5EF4-FFF2-40B4-BE49-F238E27FC236}">
                <a16:creationId xmlns:a16="http://schemas.microsoft.com/office/drawing/2014/main" id="{21BD2624-FEC8-A896-55AA-0400A8C654B0}"/>
              </a:ext>
            </a:extLst>
          </p:cNvPr>
          <p:cNvGrpSpPr/>
          <p:nvPr/>
        </p:nvGrpSpPr>
        <p:grpSpPr>
          <a:xfrm>
            <a:off x="1171575" y="657225"/>
            <a:ext cx="9429750" cy="1600684"/>
            <a:chOff x="618349" y="548878"/>
            <a:chExt cx="7871920" cy="1200120"/>
          </a:xfrm>
        </p:grpSpPr>
        <p:grpSp>
          <p:nvGrpSpPr>
            <p:cNvPr id="10" name="Group 2">
              <a:extLst>
                <a:ext uri="{FF2B5EF4-FFF2-40B4-BE49-F238E27FC236}">
                  <a16:creationId xmlns:a16="http://schemas.microsoft.com/office/drawing/2014/main" id="{360F385F-7FB2-8257-AE47-BFFEA6D92342}"/>
                </a:ext>
              </a:extLst>
            </p:cNvPr>
            <p:cNvGrpSpPr/>
            <p:nvPr/>
          </p:nvGrpSpPr>
          <p:grpSpPr>
            <a:xfrm>
              <a:off x="618349" y="569046"/>
              <a:ext cx="7871920" cy="1179952"/>
              <a:chOff x="1284514" y="563845"/>
              <a:chExt cx="5090722" cy="1654504"/>
            </a:xfrm>
          </p:grpSpPr>
          <p:sp>
            <p:nvSpPr>
              <p:cNvPr id="12" name="椭圆 31">
                <a:extLst>
                  <a:ext uri="{FF2B5EF4-FFF2-40B4-BE49-F238E27FC236}">
                    <a16:creationId xmlns:a16="http://schemas.microsoft.com/office/drawing/2014/main" id="{4F198D2B-EE55-AFC9-DCF3-BB291F1F13EC}"/>
                  </a:ext>
                </a:extLst>
              </p:cNvPr>
              <p:cNvSpPr/>
              <p:nvPr/>
            </p:nvSpPr>
            <p:spPr>
              <a:xfrm rot="10800000" flipH="1">
                <a:off x="1284514" y="563845"/>
                <a:ext cx="5090722" cy="13130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3" name="Hộp Văn bản 9">
                <a:extLst>
                  <a:ext uri="{FF2B5EF4-FFF2-40B4-BE49-F238E27FC236}">
                    <a16:creationId xmlns:a16="http://schemas.microsoft.com/office/drawing/2014/main" id="{2662BA76-79C7-3430-A131-4BA1BFD35008}"/>
                  </a:ext>
                </a:extLst>
              </p:cNvPr>
              <p:cNvSpPr txBox="1"/>
              <p:nvPr/>
            </p:nvSpPr>
            <p:spPr>
              <a:xfrm>
                <a:off x="1918508" y="568181"/>
                <a:ext cx="4347528" cy="16501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Các bộ phận nào của cây ngô có thể được dùng làm thức ăn cho con người và động vật?</a:t>
                </a:r>
              </a:p>
            </p:txBody>
          </p:sp>
        </p:grpSp>
        <p:pic>
          <p:nvPicPr>
            <p:cNvPr id="11" name="Picture 3">
              <a:extLst>
                <a:ext uri="{FF2B5EF4-FFF2-40B4-BE49-F238E27FC236}">
                  <a16:creationId xmlns:a16="http://schemas.microsoft.com/office/drawing/2014/main" id="{F10004D2-81E6-5EB4-8581-8FDA2258E29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2002" t="23324" r="40716" b="25704"/>
            <a:stretch/>
          </p:blipFill>
          <p:spPr>
            <a:xfrm>
              <a:off x="772224" y="548878"/>
              <a:ext cx="582782" cy="998531"/>
            </a:xfrm>
            <a:prstGeom prst="rect">
              <a:avLst/>
            </a:prstGeom>
          </p:spPr>
        </p:pic>
      </p:grpSp>
      <p:sp>
        <p:nvSpPr>
          <p:cNvPr id="14" name="Rectangle: Rounded Corners 26">
            <a:extLst>
              <a:ext uri="{FF2B5EF4-FFF2-40B4-BE49-F238E27FC236}">
                <a16:creationId xmlns:a16="http://schemas.microsoft.com/office/drawing/2014/main" id="{78207BA8-CD5B-B956-2987-DCA78892DF6D}"/>
              </a:ext>
            </a:extLst>
          </p:cNvPr>
          <p:cNvSpPr/>
          <p:nvPr/>
        </p:nvSpPr>
        <p:spPr>
          <a:xfrm>
            <a:off x="867350" y="3255436"/>
            <a:ext cx="7505125" cy="2602439"/>
          </a:xfrm>
          <a:custGeom>
            <a:avLst/>
            <a:gdLst>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 name="connsiteX0" fmla="*/ 0 w 8831570"/>
              <a:gd name="connsiteY0" fmla="*/ 367405 h 2204399"/>
              <a:gd name="connsiteX1" fmla="*/ 347397 w 8831570"/>
              <a:gd name="connsiteY1" fmla="*/ 0 h 2204399"/>
              <a:gd name="connsiteX2" fmla="*/ 8484170 w 8831570"/>
              <a:gd name="connsiteY2" fmla="*/ 0 h 2204399"/>
              <a:gd name="connsiteX3" fmla="*/ 8831570 w 8831570"/>
              <a:gd name="connsiteY3" fmla="*/ 367405 h 2204399"/>
              <a:gd name="connsiteX4" fmla="*/ 8831570 w 8831570"/>
              <a:gd name="connsiteY4" fmla="*/ 1836992 h 2204399"/>
              <a:gd name="connsiteX5" fmla="*/ 8484170 w 8831570"/>
              <a:gd name="connsiteY5" fmla="*/ 2204399 h 2204399"/>
              <a:gd name="connsiteX6" fmla="*/ 347397 w 8831570"/>
              <a:gd name="connsiteY6" fmla="*/ 2204399 h 2204399"/>
              <a:gd name="connsiteX7" fmla="*/ 0 w 8831570"/>
              <a:gd name="connsiteY7" fmla="*/ 1836992 h 2204399"/>
              <a:gd name="connsiteX8" fmla="*/ 0 w 8831570"/>
              <a:gd name="connsiteY8" fmla="*/ 367405 h 220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1570" h="2204399" fill="none" extrusionOk="0">
                <a:moveTo>
                  <a:pt x="0" y="367405"/>
                </a:moveTo>
                <a:cubicBezTo>
                  <a:pt x="42498" y="164843"/>
                  <a:pt x="141311" y="-33801"/>
                  <a:pt x="347397" y="0"/>
                </a:cubicBezTo>
                <a:cubicBezTo>
                  <a:pt x="2405082" y="-278907"/>
                  <a:pt x="6274536" y="541590"/>
                  <a:pt x="8484170" y="0"/>
                </a:cubicBezTo>
                <a:cubicBezTo>
                  <a:pt x="8656592" y="50702"/>
                  <a:pt x="8761767" y="191940"/>
                  <a:pt x="8831570" y="367405"/>
                </a:cubicBezTo>
                <a:cubicBezTo>
                  <a:pt x="8632252" y="786934"/>
                  <a:pt x="8843074" y="1506936"/>
                  <a:pt x="8831570" y="1836992"/>
                </a:cubicBezTo>
                <a:cubicBezTo>
                  <a:pt x="8888337" y="2074391"/>
                  <a:pt x="8708426" y="2249510"/>
                  <a:pt x="8484170" y="2204399"/>
                </a:cubicBezTo>
                <a:cubicBezTo>
                  <a:pt x="6564288" y="2338188"/>
                  <a:pt x="3606437" y="2187508"/>
                  <a:pt x="347397" y="2204399"/>
                </a:cubicBezTo>
                <a:cubicBezTo>
                  <a:pt x="193350" y="2232372"/>
                  <a:pt x="24043" y="1979221"/>
                  <a:pt x="0" y="1836992"/>
                </a:cubicBezTo>
                <a:cubicBezTo>
                  <a:pt x="-140447" y="1252373"/>
                  <a:pt x="11902" y="977756"/>
                  <a:pt x="0" y="367405"/>
                </a:cubicBezTo>
                <a:close/>
              </a:path>
              <a:path w="8831570" h="2204399" stroke="0" extrusionOk="0">
                <a:moveTo>
                  <a:pt x="0" y="367405"/>
                </a:moveTo>
                <a:cubicBezTo>
                  <a:pt x="-7860" y="108095"/>
                  <a:pt x="207601" y="-40123"/>
                  <a:pt x="347397" y="0"/>
                </a:cubicBezTo>
                <a:cubicBezTo>
                  <a:pt x="3646468" y="282812"/>
                  <a:pt x="5548830" y="171386"/>
                  <a:pt x="8484170" y="0"/>
                </a:cubicBezTo>
                <a:cubicBezTo>
                  <a:pt x="8634137" y="2159"/>
                  <a:pt x="8766451" y="217446"/>
                  <a:pt x="8831570" y="367405"/>
                </a:cubicBezTo>
                <a:cubicBezTo>
                  <a:pt x="8799845" y="861784"/>
                  <a:pt x="8799469" y="1662970"/>
                  <a:pt x="8831570" y="1836992"/>
                </a:cubicBezTo>
                <a:cubicBezTo>
                  <a:pt x="8777551" y="2035956"/>
                  <a:pt x="8623518" y="2178485"/>
                  <a:pt x="8484170" y="2204399"/>
                </a:cubicBezTo>
                <a:cubicBezTo>
                  <a:pt x="6438370" y="2704180"/>
                  <a:pt x="3833925" y="1598502"/>
                  <a:pt x="347397" y="2204399"/>
                </a:cubicBezTo>
                <a:cubicBezTo>
                  <a:pt x="63929" y="2248274"/>
                  <a:pt x="102146" y="2059262"/>
                  <a:pt x="0" y="1836992"/>
                </a:cubicBezTo>
                <a:cubicBezTo>
                  <a:pt x="-111894" y="1621114"/>
                  <a:pt x="-65329" y="616484"/>
                  <a:pt x="0" y="367405"/>
                </a:cubicBezTo>
                <a:close/>
              </a:path>
              <a:path w="8831570" h="2204399" fill="none" stroke="0" extrusionOk="0">
                <a:moveTo>
                  <a:pt x="0" y="367405"/>
                </a:moveTo>
                <a:cubicBezTo>
                  <a:pt x="-14310" y="133670"/>
                  <a:pt x="203575" y="-30759"/>
                  <a:pt x="347397" y="0"/>
                </a:cubicBezTo>
                <a:cubicBezTo>
                  <a:pt x="2172648" y="58449"/>
                  <a:pt x="6350098" y="723022"/>
                  <a:pt x="8484170" y="0"/>
                </a:cubicBezTo>
                <a:cubicBezTo>
                  <a:pt x="8687034" y="8370"/>
                  <a:pt x="8822408" y="185125"/>
                  <a:pt x="8831570" y="367405"/>
                </a:cubicBezTo>
                <a:cubicBezTo>
                  <a:pt x="8803417" y="786267"/>
                  <a:pt x="8863002" y="1373604"/>
                  <a:pt x="8831570" y="1836992"/>
                </a:cubicBezTo>
                <a:cubicBezTo>
                  <a:pt x="8837951" y="2046302"/>
                  <a:pt x="8658310" y="2222128"/>
                  <a:pt x="8484170" y="2204399"/>
                </a:cubicBezTo>
                <a:cubicBezTo>
                  <a:pt x="6269992" y="2262617"/>
                  <a:pt x="3789926" y="1696706"/>
                  <a:pt x="347397" y="2204399"/>
                </a:cubicBezTo>
                <a:cubicBezTo>
                  <a:pt x="161985" y="2228548"/>
                  <a:pt x="-8299" y="2053143"/>
                  <a:pt x="0" y="1836992"/>
                </a:cubicBezTo>
                <a:cubicBezTo>
                  <a:pt x="-14634" y="1312916"/>
                  <a:pt x="12991" y="965215"/>
                  <a:pt x="0" y="367405"/>
                </a:cubicBezTo>
                <a:close/>
              </a:path>
              <a:path w="8831570" h="2204399" fill="none" stroke="0" extrusionOk="0">
                <a:moveTo>
                  <a:pt x="0" y="367405"/>
                </a:moveTo>
                <a:cubicBezTo>
                  <a:pt x="14732" y="145849"/>
                  <a:pt x="166066" y="-38739"/>
                  <a:pt x="347397" y="0"/>
                </a:cubicBezTo>
                <a:cubicBezTo>
                  <a:pt x="2451094" y="-113487"/>
                  <a:pt x="6329816" y="862075"/>
                  <a:pt x="8484170" y="0"/>
                </a:cubicBezTo>
                <a:cubicBezTo>
                  <a:pt x="8652118" y="1593"/>
                  <a:pt x="8762150" y="202018"/>
                  <a:pt x="8831570" y="367405"/>
                </a:cubicBezTo>
                <a:cubicBezTo>
                  <a:pt x="8689181" y="759918"/>
                  <a:pt x="8874489" y="1434076"/>
                  <a:pt x="8831570" y="1836992"/>
                </a:cubicBezTo>
                <a:cubicBezTo>
                  <a:pt x="8870275" y="2085352"/>
                  <a:pt x="8682512" y="2232167"/>
                  <a:pt x="8484170" y="2204399"/>
                </a:cubicBezTo>
                <a:cubicBezTo>
                  <a:pt x="6948404" y="2036859"/>
                  <a:pt x="3588941" y="2017874"/>
                  <a:pt x="347397" y="2204399"/>
                </a:cubicBezTo>
                <a:cubicBezTo>
                  <a:pt x="171458" y="2220000"/>
                  <a:pt x="29851" y="2002011"/>
                  <a:pt x="0" y="1836992"/>
                </a:cubicBezTo>
                <a:cubicBezTo>
                  <a:pt x="-83973" y="1267958"/>
                  <a:pt x="24732" y="1003369"/>
                  <a:pt x="0" y="367405"/>
                </a:cubicBezTo>
                <a:close/>
              </a:path>
            </a:pathLst>
          </a:custGeom>
          <a:solidFill>
            <a:srgbClr val="CCFFFF"/>
          </a:solidFill>
          <a:ln w="60325">
            <a:solidFill>
              <a:srgbClr val="002060"/>
            </a:solidFill>
            <a:extLst>
              <a:ext uri="{C807C97D-BFC1-408E-A445-0C87EB9F89A2}">
                <ask:lineSketchStyleProps xmlns="" xmlns:ask="http://schemas.microsoft.com/office/drawing/2018/sketchyshapes" sd="779323535">
                  <a:custGeom>
                    <a:avLst/>
                    <a:gdLst>
                      <a:gd name="connsiteX0" fmla="*/ 0 w 7505125"/>
                      <a:gd name="connsiteY0" fmla="*/ 433745 h 2602439"/>
                      <a:gd name="connsiteX1" fmla="*/ 295220 w 7505125"/>
                      <a:gd name="connsiteY1" fmla="*/ 0 h 2602439"/>
                      <a:gd name="connsiteX2" fmla="*/ 7209902 w 7505125"/>
                      <a:gd name="connsiteY2" fmla="*/ 0 h 2602439"/>
                      <a:gd name="connsiteX3" fmla="*/ 7505125 w 7505125"/>
                      <a:gd name="connsiteY3" fmla="*/ 433745 h 2602439"/>
                      <a:gd name="connsiteX4" fmla="*/ 7505125 w 7505125"/>
                      <a:gd name="connsiteY4" fmla="*/ 2168690 h 2602439"/>
                      <a:gd name="connsiteX5" fmla="*/ 7209902 w 7505125"/>
                      <a:gd name="connsiteY5" fmla="*/ 2602439 h 2602439"/>
                      <a:gd name="connsiteX6" fmla="*/ 295220 w 7505125"/>
                      <a:gd name="connsiteY6" fmla="*/ 2602439 h 2602439"/>
                      <a:gd name="connsiteX7" fmla="*/ 0 w 7505125"/>
                      <a:gd name="connsiteY7" fmla="*/ 2168690 h 2602439"/>
                      <a:gd name="connsiteX8" fmla="*/ 0 w 7505125"/>
                      <a:gd name="connsiteY8" fmla="*/ 433745 h 2602439"/>
                      <a:gd name="connsiteX0" fmla="*/ 0 w 7505125"/>
                      <a:gd name="connsiteY0" fmla="*/ 433745 h 2602439"/>
                      <a:gd name="connsiteX1" fmla="*/ 295220 w 7505125"/>
                      <a:gd name="connsiteY1" fmla="*/ 0 h 2602439"/>
                      <a:gd name="connsiteX2" fmla="*/ 7209902 w 7505125"/>
                      <a:gd name="connsiteY2" fmla="*/ 0 h 2602439"/>
                      <a:gd name="connsiteX3" fmla="*/ 7505125 w 7505125"/>
                      <a:gd name="connsiteY3" fmla="*/ 433745 h 2602439"/>
                      <a:gd name="connsiteX4" fmla="*/ 7505125 w 7505125"/>
                      <a:gd name="connsiteY4" fmla="*/ 2168690 h 2602439"/>
                      <a:gd name="connsiteX5" fmla="*/ 7209902 w 7505125"/>
                      <a:gd name="connsiteY5" fmla="*/ 2602439 h 2602439"/>
                      <a:gd name="connsiteX6" fmla="*/ 295220 w 7505125"/>
                      <a:gd name="connsiteY6" fmla="*/ 2602439 h 2602439"/>
                      <a:gd name="connsiteX7" fmla="*/ 0 w 7505125"/>
                      <a:gd name="connsiteY7" fmla="*/ 2168690 h 2602439"/>
                      <a:gd name="connsiteX8" fmla="*/ 0 w 7505125"/>
                      <a:gd name="connsiteY8" fmla="*/ 433745 h 2602439"/>
                      <a:gd name="connsiteX0" fmla="*/ 0 w 7505125"/>
                      <a:gd name="connsiteY0" fmla="*/ 433745 h 2602439"/>
                      <a:gd name="connsiteX1" fmla="*/ 295220 w 7505125"/>
                      <a:gd name="connsiteY1" fmla="*/ 0 h 2602439"/>
                      <a:gd name="connsiteX2" fmla="*/ 7209902 w 7505125"/>
                      <a:gd name="connsiteY2" fmla="*/ 0 h 2602439"/>
                      <a:gd name="connsiteX3" fmla="*/ 7505125 w 7505125"/>
                      <a:gd name="connsiteY3" fmla="*/ 433745 h 2602439"/>
                      <a:gd name="connsiteX4" fmla="*/ 7505125 w 7505125"/>
                      <a:gd name="connsiteY4" fmla="*/ 2168690 h 2602439"/>
                      <a:gd name="connsiteX5" fmla="*/ 7209902 w 7505125"/>
                      <a:gd name="connsiteY5" fmla="*/ 2602439 h 2602439"/>
                      <a:gd name="connsiteX6" fmla="*/ 295220 w 7505125"/>
                      <a:gd name="connsiteY6" fmla="*/ 2602439 h 2602439"/>
                      <a:gd name="connsiteX7" fmla="*/ 0 w 7505125"/>
                      <a:gd name="connsiteY7" fmla="*/ 2168690 h 2602439"/>
                      <a:gd name="connsiteX8" fmla="*/ 0 w 7505125"/>
                      <a:gd name="connsiteY8" fmla="*/ 433745 h 2602439"/>
                      <a:gd name="connsiteX0" fmla="*/ 0 w 7505125"/>
                      <a:gd name="connsiteY0" fmla="*/ 433745 h 2602439"/>
                      <a:gd name="connsiteX1" fmla="*/ 295220 w 7505125"/>
                      <a:gd name="connsiteY1" fmla="*/ 0 h 2602439"/>
                      <a:gd name="connsiteX2" fmla="*/ 7209902 w 7505125"/>
                      <a:gd name="connsiteY2" fmla="*/ 0 h 2602439"/>
                      <a:gd name="connsiteX3" fmla="*/ 7505125 w 7505125"/>
                      <a:gd name="connsiteY3" fmla="*/ 433745 h 2602439"/>
                      <a:gd name="connsiteX4" fmla="*/ 7505125 w 7505125"/>
                      <a:gd name="connsiteY4" fmla="*/ 2168690 h 2602439"/>
                      <a:gd name="connsiteX5" fmla="*/ 7209902 w 7505125"/>
                      <a:gd name="connsiteY5" fmla="*/ 2602439 h 2602439"/>
                      <a:gd name="connsiteX6" fmla="*/ 295220 w 7505125"/>
                      <a:gd name="connsiteY6" fmla="*/ 2602439 h 2602439"/>
                      <a:gd name="connsiteX7" fmla="*/ 0 w 7505125"/>
                      <a:gd name="connsiteY7" fmla="*/ 2168690 h 2602439"/>
                      <a:gd name="connsiteX8" fmla="*/ 0 w 7505125"/>
                      <a:gd name="connsiteY8" fmla="*/ 433745 h 26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125" h="2602439" fill="none" extrusionOk="0">
                        <a:moveTo>
                          <a:pt x="0" y="433745"/>
                        </a:moveTo>
                        <a:cubicBezTo>
                          <a:pt x="44252" y="194695"/>
                          <a:pt x="112850" y="-62440"/>
                          <a:pt x="295220" y="0"/>
                        </a:cubicBezTo>
                        <a:cubicBezTo>
                          <a:pt x="2117581" y="-677456"/>
                          <a:pt x="5237656" y="934616"/>
                          <a:pt x="7209902" y="0"/>
                        </a:cubicBezTo>
                        <a:cubicBezTo>
                          <a:pt x="7353626" y="68297"/>
                          <a:pt x="7415635" y="238950"/>
                          <a:pt x="7505125" y="433745"/>
                        </a:cubicBezTo>
                        <a:cubicBezTo>
                          <a:pt x="7272184" y="900413"/>
                          <a:pt x="7520519" y="1797619"/>
                          <a:pt x="7505125" y="2168690"/>
                        </a:cubicBezTo>
                        <a:cubicBezTo>
                          <a:pt x="7581681" y="2469514"/>
                          <a:pt x="7405170" y="2663416"/>
                          <a:pt x="7209902" y="2602439"/>
                        </a:cubicBezTo>
                        <a:cubicBezTo>
                          <a:pt x="6052053" y="2822543"/>
                          <a:pt x="3346438" y="2784433"/>
                          <a:pt x="295220" y="2602439"/>
                        </a:cubicBezTo>
                        <a:cubicBezTo>
                          <a:pt x="182951" y="2650356"/>
                          <a:pt x="28196" y="2312145"/>
                          <a:pt x="0" y="2168690"/>
                        </a:cubicBezTo>
                        <a:cubicBezTo>
                          <a:pt x="-156375" y="1467043"/>
                          <a:pt x="-13610" y="1117919"/>
                          <a:pt x="0" y="433745"/>
                        </a:cubicBezTo>
                        <a:close/>
                      </a:path>
                      <a:path w="7505125" h="2602439" stroke="0" extrusionOk="0">
                        <a:moveTo>
                          <a:pt x="0" y="433745"/>
                        </a:moveTo>
                        <a:cubicBezTo>
                          <a:pt x="-3822" y="116378"/>
                          <a:pt x="187262" y="-59100"/>
                          <a:pt x="295220" y="0"/>
                        </a:cubicBezTo>
                        <a:cubicBezTo>
                          <a:pt x="3025163" y="451992"/>
                          <a:pt x="4925605" y="317301"/>
                          <a:pt x="7209902" y="0"/>
                        </a:cubicBezTo>
                        <a:cubicBezTo>
                          <a:pt x="7315072" y="11455"/>
                          <a:pt x="7427633" y="276913"/>
                          <a:pt x="7505125" y="433745"/>
                        </a:cubicBezTo>
                        <a:cubicBezTo>
                          <a:pt x="7476813" y="993616"/>
                          <a:pt x="7464567" y="1973427"/>
                          <a:pt x="7505125" y="2168690"/>
                        </a:cubicBezTo>
                        <a:cubicBezTo>
                          <a:pt x="7453266" y="2401373"/>
                          <a:pt x="7312707" y="2556526"/>
                          <a:pt x="7209902" y="2602439"/>
                        </a:cubicBezTo>
                        <a:cubicBezTo>
                          <a:pt x="5433964" y="3482757"/>
                          <a:pt x="3239471" y="1658614"/>
                          <a:pt x="295220" y="2602439"/>
                        </a:cubicBezTo>
                        <a:cubicBezTo>
                          <a:pt x="17628" y="2660018"/>
                          <a:pt x="126539" y="2445516"/>
                          <a:pt x="0" y="2168690"/>
                        </a:cubicBezTo>
                        <a:cubicBezTo>
                          <a:pt x="-136954" y="1874082"/>
                          <a:pt x="-68773" y="707968"/>
                          <a:pt x="0" y="433745"/>
                        </a:cubicBezTo>
                        <a:close/>
                      </a:path>
                      <a:path w="7505125" h="2602439" fill="none" stroke="0" extrusionOk="0">
                        <a:moveTo>
                          <a:pt x="0" y="433745"/>
                        </a:moveTo>
                        <a:cubicBezTo>
                          <a:pt x="-17478" y="135217"/>
                          <a:pt x="178043" y="-40714"/>
                          <a:pt x="295220" y="0"/>
                        </a:cubicBezTo>
                        <a:cubicBezTo>
                          <a:pt x="1669537" y="98589"/>
                          <a:pt x="5323153" y="1213608"/>
                          <a:pt x="7209902" y="0"/>
                        </a:cubicBezTo>
                        <a:cubicBezTo>
                          <a:pt x="7386679" y="11761"/>
                          <a:pt x="7528974" y="219121"/>
                          <a:pt x="7505125" y="433745"/>
                        </a:cubicBezTo>
                        <a:cubicBezTo>
                          <a:pt x="7551569" y="989589"/>
                          <a:pt x="7595614" y="1631151"/>
                          <a:pt x="7505125" y="2168690"/>
                        </a:cubicBezTo>
                        <a:cubicBezTo>
                          <a:pt x="7502385" y="2406682"/>
                          <a:pt x="7355300" y="2627155"/>
                          <a:pt x="7209902" y="2602439"/>
                        </a:cubicBezTo>
                        <a:cubicBezTo>
                          <a:pt x="5182906" y="2759837"/>
                          <a:pt x="3503963" y="1735632"/>
                          <a:pt x="295220" y="2602439"/>
                        </a:cubicBezTo>
                        <a:cubicBezTo>
                          <a:pt x="140907" y="2664760"/>
                          <a:pt x="-41535" y="2447278"/>
                          <a:pt x="0" y="2168690"/>
                        </a:cubicBezTo>
                        <a:cubicBezTo>
                          <a:pt x="-1366" y="1566518"/>
                          <a:pt x="31380" y="1096798"/>
                          <a:pt x="0" y="433745"/>
                        </a:cubicBezTo>
                        <a:close/>
                      </a:path>
                      <a:path w="7505125" h="2602439" fill="none" stroke="0" extrusionOk="0">
                        <a:moveTo>
                          <a:pt x="0" y="433745"/>
                        </a:moveTo>
                        <a:cubicBezTo>
                          <a:pt x="4391" y="171596"/>
                          <a:pt x="126296" y="-17302"/>
                          <a:pt x="295220" y="0"/>
                        </a:cubicBezTo>
                        <a:cubicBezTo>
                          <a:pt x="1824790" y="184522"/>
                          <a:pt x="5200988" y="804051"/>
                          <a:pt x="7209902" y="0"/>
                        </a:cubicBezTo>
                        <a:cubicBezTo>
                          <a:pt x="7354196" y="8853"/>
                          <a:pt x="7474452" y="253495"/>
                          <a:pt x="7505125" y="433745"/>
                        </a:cubicBezTo>
                        <a:cubicBezTo>
                          <a:pt x="7328477" y="890053"/>
                          <a:pt x="7497626" y="1717571"/>
                          <a:pt x="7505125" y="2168690"/>
                        </a:cubicBezTo>
                        <a:cubicBezTo>
                          <a:pt x="7524618" y="2470939"/>
                          <a:pt x="7365060" y="2632383"/>
                          <a:pt x="7209902" y="2602439"/>
                        </a:cubicBezTo>
                        <a:cubicBezTo>
                          <a:pt x="6315374" y="2473134"/>
                          <a:pt x="3138243" y="2486085"/>
                          <a:pt x="295220" y="2602439"/>
                        </a:cubicBezTo>
                        <a:cubicBezTo>
                          <a:pt x="166866" y="2626412"/>
                          <a:pt x="7263" y="2367488"/>
                          <a:pt x="0" y="2168690"/>
                        </a:cubicBezTo>
                        <a:cubicBezTo>
                          <a:pt x="-66062" y="1492637"/>
                          <a:pt x="62148" y="1185665"/>
                          <a:pt x="0" y="433745"/>
                        </a:cubicBezTo>
                        <a:close/>
                      </a:path>
                      <a:path w="7505125" h="2602439" fill="none" stroke="0" extrusionOk="0">
                        <a:moveTo>
                          <a:pt x="0" y="433745"/>
                        </a:moveTo>
                        <a:cubicBezTo>
                          <a:pt x="12938" y="173256"/>
                          <a:pt x="123337" y="-40936"/>
                          <a:pt x="295220" y="0"/>
                        </a:cubicBezTo>
                        <a:cubicBezTo>
                          <a:pt x="2250445" y="-563781"/>
                          <a:pt x="5335098" y="704191"/>
                          <a:pt x="7209902" y="0"/>
                        </a:cubicBezTo>
                        <a:cubicBezTo>
                          <a:pt x="7353273" y="55151"/>
                          <a:pt x="7428800" y="241217"/>
                          <a:pt x="7505125" y="433745"/>
                        </a:cubicBezTo>
                        <a:cubicBezTo>
                          <a:pt x="7328591" y="859405"/>
                          <a:pt x="7518161" y="1775340"/>
                          <a:pt x="7505125" y="2168690"/>
                        </a:cubicBezTo>
                        <a:cubicBezTo>
                          <a:pt x="7552138" y="2484064"/>
                          <a:pt x="7371075" y="2662543"/>
                          <a:pt x="7209902" y="2602439"/>
                        </a:cubicBezTo>
                        <a:cubicBezTo>
                          <a:pt x="5888825" y="2555065"/>
                          <a:pt x="3409375" y="2336290"/>
                          <a:pt x="295220" y="2602439"/>
                        </a:cubicBezTo>
                        <a:cubicBezTo>
                          <a:pt x="163511" y="2655814"/>
                          <a:pt x="47879" y="2334834"/>
                          <a:pt x="0" y="2168690"/>
                        </a:cubicBezTo>
                        <a:cubicBezTo>
                          <a:pt x="-68697" y="1491350"/>
                          <a:pt x="-8349" y="1150736"/>
                          <a:pt x="0" y="43374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libri" panose="020F0502020204030204" pitchFamily="34" charset="0"/>
                <a:ea typeface="Calibri" panose="020F0502020204030204" pitchFamily="34" charset="0"/>
                <a:cs typeface="Calibri" panose="020F0502020204030204" pitchFamily="34" charset="0"/>
              </a:rPr>
              <a:t>Các bộ phận của cây ngô có thể làm thức ăn cho người và động vật là: lá, bắp (quả), thân.</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6E6F117-C38D-BC69-0510-5FA76DD37695}"/>
              </a:ext>
            </a:extLst>
          </p:cNvPr>
          <p:cNvPicPr>
            <a:picLocks noChangeAspect="1"/>
          </p:cNvPicPr>
          <p:nvPr/>
        </p:nvPicPr>
        <p:blipFill>
          <a:blip r:embed="rId4"/>
          <a:stretch>
            <a:fillRect/>
          </a:stretch>
        </p:blipFill>
        <p:spPr>
          <a:xfrm>
            <a:off x="8620125" y="2431585"/>
            <a:ext cx="3052762" cy="3392952"/>
          </a:xfrm>
          <a:prstGeom prst="rect">
            <a:avLst/>
          </a:prstGeom>
        </p:spPr>
      </p:pic>
    </p:spTree>
    <p:extLst>
      <p:ext uri="{BB962C8B-B14F-4D97-AF65-F5344CB8AC3E}">
        <p14:creationId xmlns:p14="http://schemas.microsoft.com/office/powerpoint/2010/main" val="3063951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292</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Calibri Light</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35</cp:revision>
  <dcterms:created xsi:type="dcterms:W3CDTF">2024-02-01T04:48:30Z</dcterms:created>
  <dcterms:modified xsi:type="dcterms:W3CDTF">2026-04-21T03:11:35Z</dcterms:modified>
</cp:coreProperties>
</file>