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8.jpg" ContentType="image/jpeg"/>
  <Override PartName="/ppt/media/image10.jpg" ContentType="image/jpe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3"/>
  </p:notesMasterIdLst>
  <p:sldIdLst>
    <p:sldId id="350" r:id="rId4"/>
    <p:sldId id="302" r:id="rId5"/>
    <p:sldId id="303" r:id="rId6"/>
    <p:sldId id="304" r:id="rId7"/>
    <p:sldId id="263" r:id="rId8"/>
    <p:sldId id="289" r:id="rId9"/>
    <p:sldId id="290" r:id="rId10"/>
    <p:sldId id="292" r:id="rId11"/>
    <p:sldId id="291" r:id="rId12"/>
    <p:sldId id="305" r:id="rId13"/>
    <p:sldId id="277" r:id="rId14"/>
    <p:sldId id="306" r:id="rId15"/>
    <p:sldId id="307" r:id="rId16"/>
    <p:sldId id="308" r:id="rId17"/>
    <p:sldId id="309" r:id="rId18"/>
    <p:sldId id="310" r:id="rId19"/>
    <p:sldId id="311" r:id="rId20"/>
    <p:sldId id="312" r:id="rId21"/>
    <p:sldId id="31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F7DA5E-DF01-4D32-B86E-21B68B490F67}" type="datetimeFigureOut">
              <a:rPr lang="en-US" smtClean="0"/>
              <a:t>16/04/2026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39877-881D-4C6B-8A0A-45D9ACA8246A}" type="slidenum">
              <a:rPr lang="en-US" smtClean="0"/>
              <a:t>‹#›</a:t>
            </a:fld>
            <a:endParaRPr lang="en-US"/>
          </a:p>
        </p:txBody>
      </p:sp>
    </p:spTree>
    <p:extLst>
      <p:ext uri="{BB962C8B-B14F-4D97-AF65-F5344CB8AC3E}">
        <p14:creationId xmlns:p14="http://schemas.microsoft.com/office/powerpoint/2010/main" val="836791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A8F39877-881D-4C6B-8A0A-45D9ACA8246A}" type="slidenum">
              <a:rPr lang="en-US" smtClean="0"/>
              <a:t>19</a:t>
            </a:fld>
            <a:endParaRPr lang="en-US"/>
          </a:p>
        </p:txBody>
      </p:sp>
    </p:spTree>
    <p:extLst>
      <p:ext uri="{BB962C8B-B14F-4D97-AF65-F5344CB8AC3E}">
        <p14:creationId xmlns:p14="http://schemas.microsoft.com/office/powerpoint/2010/main" val="2820875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1E80-7602-A7B2-B058-76D251A404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CEDA98-CDF3-1A24-412B-83009B9B0AD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84D913-2DD8-D3F8-76BF-7756C6477519}"/>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16/04/2026</a:t>
            </a:fld>
            <a:endParaRPr lang="en-US"/>
          </a:p>
        </p:txBody>
      </p:sp>
      <p:sp>
        <p:nvSpPr>
          <p:cNvPr id="5" name="Footer Placeholder 4">
            <a:extLst>
              <a:ext uri="{FF2B5EF4-FFF2-40B4-BE49-F238E27FC236}">
                <a16:creationId xmlns:a16="http://schemas.microsoft.com/office/drawing/2014/main" id="{20F6EE16-CC0C-D6E6-8FC4-958B7E00D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450A19-9E7C-FD50-D73A-D1104378F582}"/>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92775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EB44-D99C-57D1-5CF8-B28ED17DB5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2FD3DD-3F98-016E-F580-A53DD5BF49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3EFF3-094E-F8D1-DEB0-D780307D7D24}"/>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16/04/2026</a:t>
            </a:fld>
            <a:endParaRPr lang="en-US"/>
          </a:p>
        </p:txBody>
      </p:sp>
      <p:sp>
        <p:nvSpPr>
          <p:cNvPr id="5" name="Footer Placeholder 4">
            <a:extLst>
              <a:ext uri="{FF2B5EF4-FFF2-40B4-BE49-F238E27FC236}">
                <a16:creationId xmlns:a16="http://schemas.microsoft.com/office/drawing/2014/main" id="{26703C78-1B19-EF1E-B8AE-1564DB568A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2E9F30-1750-1020-7F8A-7D2188AEBD07}"/>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1438602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D9132A-4778-803A-0115-A42B0A708F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C93CB7-7681-1D9D-13AD-D97599B7E3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2D6D1-2C5D-2F03-1A21-F03063B9FF61}"/>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16/04/2026</a:t>
            </a:fld>
            <a:endParaRPr lang="en-US"/>
          </a:p>
        </p:txBody>
      </p:sp>
      <p:sp>
        <p:nvSpPr>
          <p:cNvPr id="5" name="Footer Placeholder 4">
            <a:extLst>
              <a:ext uri="{FF2B5EF4-FFF2-40B4-BE49-F238E27FC236}">
                <a16:creationId xmlns:a16="http://schemas.microsoft.com/office/drawing/2014/main" id="{EE84EF3C-A2F4-8298-8D0D-4D08AD945E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4B79D1-5AAF-8898-0C4F-A5219608408B}"/>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1667895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16/04/2026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126231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16/04/2026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3763521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16/04/2026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1319885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16/04/2026</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4118555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16/04/2026</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3714779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16/04/2026</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4120082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16/04/2026</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2768864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16/04/2026</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109027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C77DE-9664-A1CF-58AB-9F3670411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29AC9C-ABD8-CAA7-1FA0-D8E1A6BA56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4413A-A382-7D7D-7425-D92DD1372570}"/>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16/04/2026</a:t>
            </a:fld>
            <a:endParaRPr lang="en-US"/>
          </a:p>
        </p:txBody>
      </p:sp>
      <p:sp>
        <p:nvSpPr>
          <p:cNvPr id="5" name="Footer Placeholder 4">
            <a:extLst>
              <a:ext uri="{FF2B5EF4-FFF2-40B4-BE49-F238E27FC236}">
                <a16:creationId xmlns:a16="http://schemas.microsoft.com/office/drawing/2014/main" id="{60B8DEED-6779-0C9D-0B09-D9C3F66715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41C4A4-CE72-0FB1-05D9-3B0C2C6B84D5}"/>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871968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16/04/2026</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485804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16/04/2026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2664121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4960832-64E1-49B6-81B4-FF3B13E5436B}" type="datetimeFigureOut">
              <a:rPr lang="en-US" smtClean="0"/>
              <a:t>16/04/2026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DECA372-BC1E-484C-9A5D-8EF78C9B6BCC}" type="slidenum">
              <a:rPr lang="en-US" smtClean="0"/>
              <a:t>‹#›</a:t>
            </a:fld>
            <a:endParaRPr lang="en-US"/>
          </a:p>
        </p:txBody>
      </p:sp>
    </p:spTree>
    <p:extLst>
      <p:ext uri="{BB962C8B-B14F-4D97-AF65-F5344CB8AC3E}">
        <p14:creationId xmlns:p14="http://schemas.microsoft.com/office/powerpoint/2010/main" val="243138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08AD99-AD11-C24E-8BC9-EFE6A89E52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Tree>
    <p:extLst>
      <p:ext uri="{BB962C8B-B14F-4D97-AF65-F5344CB8AC3E}">
        <p14:creationId xmlns:p14="http://schemas.microsoft.com/office/powerpoint/2010/main" val="3731048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902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8667-5759-97B3-DCC7-065195201A3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009099-80F5-3D57-89E7-B0EF9BB84E7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2246C9-EE23-11E8-015A-B53CCD2ACAFD}"/>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16/04/2026</a:t>
            </a:fld>
            <a:endParaRPr lang="en-US"/>
          </a:p>
        </p:txBody>
      </p:sp>
      <p:sp>
        <p:nvSpPr>
          <p:cNvPr id="5" name="Footer Placeholder 4">
            <a:extLst>
              <a:ext uri="{FF2B5EF4-FFF2-40B4-BE49-F238E27FC236}">
                <a16:creationId xmlns:a16="http://schemas.microsoft.com/office/drawing/2014/main" id="{D3C32716-978F-843D-9D03-81CAD1724E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D323EF-7C02-777E-F3DE-BD8F15FFD565}"/>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1527424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92BD-1902-FB1D-B05D-C2E691D476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7ADD88B-B7F8-F9F5-8003-0F312B21D3C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5FB0D-C60E-BB7D-166E-7F4421F20565}"/>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16/04/2026</a:t>
            </a:fld>
            <a:endParaRPr lang="en-US"/>
          </a:p>
        </p:txBody>
      </p:sp>
      <p:sp>
        <p:nvSpPr>
          <p:cNvPr id="5" name="Footer Placeholder 4">
            <a:extLst>
              <a:ext uri="{FF2B5EF4-FFF2-40B4-BE49-F238E27FC236}">
                <a16:creationId xmlns:a16="http://schemas.microsoft.com/office/drawing/2014/main" id="{AB523C60-4E18-11ED-B2AE-8DEBC1662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12F151-2151-B3AE-0A86-2EB694B3A1D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29489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A876-63EF-ADF6-230E-53048B4B6D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52C56-1FEA-E239-1A69-EF6E1B387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3A6AB-64A3-305A-090D-31D0D667BC7A}"/>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16/04/2026</a:t>
            </a:fld>
            <a:endParaRPr lang="en-US"/>
          </a:p>
        </p:txBody>
      </p:sp>
      <p:sp>
        <p:nvSpPr>
          <p:cNvPr id="5" name="Footer Placeholder 4">
            <a:extLst>
              <a:ext uri="{FF2B5EF4-FFF2-40B4-BE49-F238E27FC236}">
                <a16:creationId xmlns:a16="http://schemas.microsoft.com/office/drawing/2014/main" id="{DFF7C6E4-48E6-A228-F044-71AD46A3F2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3A458-374B-1012-2824-A94D64F33A1D}"/>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2408919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21C3-5173-E7A6-3BF0-0DCA227153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8F6358-73EE-1ACD-588D-E99CC325959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705397-D350-89B5-FED5-EE22BC8E1C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B9A18-E69C-8A81-6165-02EC24CF6125}"/>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16/04/2026</a:t>
            </a:fld>
            <a:endParaRPr lang="en-US"/>
          </a:p>
        </p:txBody>
      </p:sp>
      <p:sp>
        <p:nvSpPr>
          <p:cNvPr id="6" name="Footer Placeholder 5">
            <a:extLst>
              <a:ext uri="{FF2B5EF4-FFF2-40B4-BE49-F238E27FC236}">
                <a16:creationId xmlns:a16="http://schemas.microsoft.com/office/drawing/2014/main" id="{CD122469-95BB-2990-A366-4B5966E0E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040637-8645-901E-0679-E7B17FAD9EBF}"/>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658014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DBA9E-8E7A-18C7-D04D-C3D3BB07751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14EECA-7608-A7DE-DC93-C51F9F09CF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27779-C8E4-2200-D971-13208045B3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DCA59-9437-C154-4A1E-FB25345BED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D7150B-2C10-7ECD-3CE7-AA6879E0897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8CB54D-B2BA-D960-774A-C71BDCAEA53E}"/>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16/04/2026</a:t>
            </a:fld>
            <a:endParaRPr lang="en-US"/>
          </a:p>
        </p:txBody>
      </p:sp>
      <p:sp>
        <p:nvSpPr>
          <p:cNvPr id="8" name="Footer Placeholder 7">
            <a:extLst>
              <a:ext uri="{FF2B5EF4-FFF2-40B4-BE49-F238E27FC236}">
                <a16:creationId xmlns:a16="http://schemas.microsoft.com/office/drawing/2014/main" id="{C6D1D0DE-1524-E1EF-651F-B9FA8D176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B2294F-55BE-5F41-17F2-135C87036172}"/>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2850233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FE3C-CF9F-AC6E-E978-86A6816FC6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29E7F8-AAB8-B820-677D-3ACBFA9E79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CE2E3C-C860-2FC0-0204-AAADD3AFB806}"/>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16/04/2026</a:t>
            </a:fld>
            <a:endParaRPr lang="en-US"/>
          </a:p>
        </p:txBody>
      </p:sp>
      <p:sp>
        <p:nvSpPr>
          <p:cNvPr id="5" name="Footer Placeholder 4">
            <a:extLst>
              <a:ext uri="{FF2B5EF4-FFF2-40B4-BE49-F238E27FC236}">
                <a16:creationId xmlns:a16="http://schemas.microsoft.com/office/drawing/2014/main" id="{27516A04-DC44-BFC8-7D12-357A9F0BAD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81CCB-C527-7302-ADA5-386F4C7576BF}"/>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734019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E5F2-07AD-02B7-59AC-3A4CA334D4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0A44A4-B0DD-D978-0646-8558A1A9C1FF}"/>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16/04/2026</a:t>
            </a:fld>
            <a:endParaRPr lang="en-US"/>
          </a:p>
        </p:txBody>
      </p:sp>
      <p:sp>
        <p:nvSpPr>
          <p:cNvPr id="4" name="Footer Placeholder 3">
            <a:extLst>
              <a:ext uri="{FF2B5EF4-FFF2-40B4-BE49-F238E27FC236}">
                <a16:creationId xmlns:a16="http://schemas.microsoft.com/office/drawing/2014/main" id="{80331B12-A83F-9B16-C9EF-D140A4C46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AEB7BD-C5AB-F41B-CE89-879124809E87}"/>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789817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517B-71DC-03D2-E975-9452E5D55878}"/>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16/04/2026</a:t>
            </a:fld>
            <a:endParaRPr lang="en-US"/>
          </a:p>
        </p:txBody>
      </p:sp>
      <p:sp>
        <p:nvSpPr>
          <p:cNvPr id="3" name="Footer Placeholder 2">
            <a:extLst>
              <a:ext uri="{FF2B5EF4-FFF2-40B4-BE49-F238E27FC236}">
                <a16:creationId xmlns:a16="http://schemas.microsoft.com/office/drawing/2014/main" id="{83A452ED-5077-8089-7CD2-054B9D440C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518466-1A3C-C873-AEB0-85A8E43FED10}"/>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292779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CFFE-BB0A-0233-5136-32002DD40B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885E95-612F-F9B7-E760-BDA323F2B5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E3CDEB-7A77-DB45-057E-EFABB77172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BF0D9C-6CB7-EA4A-13AA-D90A849523D3}"/>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16/04/2026</a:t>
            </a:fld>
            <a:endParaRPr lang="en-US"/>
          </a:p>
        </p:txBody>
      </p:sp>
      <p:sp>
        <p:nvSpPr>
          <p:cNvPr id="6" name="Footer Placeholder 5">
            <a:extLst>
              <a:ext uri="{FF2B5EF4-FFF2-40B4-BE49-F238E27FC236}">
                <a16:creationId xmlns:a16="http://schemas.microsoft.com/office/drawing/2014/main" id="{4514B7E3-4A51-1945-168F-912280DDA4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0983B5-481D-241E-95CB-BA9DAEB18DC3}"/>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262530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B84A-C52B-A66F-223B-9F878F380E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28B952-6679-B95B-B85F-5725E4C5FE0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FA33CD-1088-6C09-4450-A8BCC1EBB2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8E253-461B-05AE-8612-7CAE5D101304}"/>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16/04/2026</a:t>
            </a:fld>
            <a:endParaRPr lang="en-US"/>
          </a:p>
        </p:txBody>
      </p:sp>
      <p:sp>
        <p:nvSpPr>
          <p:cNvPr id="6" name="Footer Placeholder 5">
            <a:extLst>
              <a:ext uri="{FF2B5EF4-FFF2-40B4-BE49-F238E27FC236}">
                <a16:creationId xmlns:a16="http://schemas.microsoft.com/office/drawing/2014/main" id="{CF5FF828-BDF4-54D0-1058-15A0A987A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D51330-F1A2-7E91-620C-682A2147359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67997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4A37-7020-5DB8-759A-E9850965B7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D219F-32C8-3802-7F96-F391BBB6197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3C5CA-73B1-7F5C-92BA-51963D975DB6}"/>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16/04/2026</a:t>
            </a:fld>
            <a:endParaRPr lang="en-US"/>
          </a:p>
        </p:txBody>
      </p:sp>
      <p:sp>
        <p:nvSpPr>
          <p:cNvPr id="5" name="Footer Placeholder 4">
            <a:extLst>
              <a:ext uri="{FF2B5EF4-FFF2-40B4-BE49-F238E27FC236}">
                <a16:creationId xmlns:a16="http://schemas.microsoft.com/office/drawing/2014/main" id="{40802D01-3849-295F-1C8D-8FD3A212E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4809DA-8C60-6923-F514-44517320251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1138587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227171-ED4B-7E42-8CBC-52EACE04863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D3F1FF-35F1-D41A-FDAC-2E18FA8CD6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98C12-6007-B1F4-495A-D4141EDEF783}"/>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16/04/2026</a:t>
            </a:fld>
            <a:endParaRPr lang="en-US"/>
          </a:p>
        </p:txBody>
      </p:sp>
      <p:sp>
        <p:nvSpPr>
          <p:cNvPr id="5" name="Footer Placeholder 4">
            <a:extLst>
              <a:ext uri="{FF2B5EF4-FFF2-40B4-BE49-F238E27FC236}">
                <a16:creationId xmlns:a16="http://schemas.microsoft.com/office/drawing/2014/main" id="{F1FF4EFD-8DC0-749D-610C-C469D554D6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6F6224-0ADC-AC63-B037-A59F89EE4A08}"/>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237860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EC42-871E-7FFF-9587-76AB111D1F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A19D90-0C7F-6D61-4B56-02A656E7817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9FD348-D61D-A0C5-9602-D59D8F2BAD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7B04BC-CC16-6524-C286-4A378C82CFF1}"/>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16/04/2026</a:t>
            </a:fld>
            <a:endParaRPr lang="en-US"/>
          </a:p>
        </p:txBody>
      </p:sp>
      <p:sp>
        <p:nvSpPr>
          <p:cNvPr id="6" name="Footer Placeholder 5">
            <a:extLst>
              <a:ext uri="{FF2B5EF4-FFF2-40B4-BE49-F238E27FC236}">
                <a16:creationId xmlns:a16="http://schemas.microsoft.com/office/drawing/2014/main" id="{20E9DCD6-4191-D02B-371D-574305B246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7CBC46-ABD9-7FC6-784A-4B8EB7ECA99A}"/>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1829020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49EF4-3A3B-B40C-5F67-92CFD3088C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F391FF-5F75-0AC5-A77F-F106E11EE5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F5F49F-6C1A-28E2-79AF-E797DB04944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73A12E-9F74-7833-CC20-E61236B72F2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E4F61F-CA68-A1FE-4C4F-C5C3AD06D9B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7EEFDF-D421-3DE1-FAE2-D0E78B5904DC}"/>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16/04/2026</a:t>
            </a:fld>
            <a:endParaRPr lang="en-US"/>
          </a:p>
        </p:txBody>
      </p:sp>
      <p:sp>
        <p:nvSpPr>
          <p:cNvPr id="8" name="Footer Placeholder 7">
            <a:extLst>
              <a:ext uri="{FF2B5EF4-FFF2-40B4-BE49-F238E27FC236}">
                <a16:creationId xmlns:a16="http://schemas.microsoft.com/office/drawing/2014/main" id="{DE65236D-8A4C-16EF-3F0F-4614420992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3A39F90-3050-11B6-DD39-C58AEBAA8089}"/>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702660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B9C1-A934-DE29-FDB8-7E1895D780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005066-677E-86E4-A641-97BAED0F00EC}"/>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16/04/2026</a:t>
            </a:fld>
            <a:endParaRPr lang="en-US"/>
          </a:p>
        </p:txBody>
      </p:sp>
      <p:sp>
        <p:nvSpPr>
          <p:cNvPr id="4" name="Footer Placeholder 3">
            <a:extLst>
              <a:ext uri="{FF2B5EF4-FFF2-40B4-BE49-F238E27FC236}">
                <a16:creationId xmlns:a16="http://schemas.microsoft.com/office/drawing/2014/main" id="{BB800DC0-BC84-84A5-40C7-754A5A6DB0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C011615-8252-369F-EF2D-7583A84E386D}"/>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2303206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2FDD35-83CE-C9DE-0F4A-4ED872EA44DC}"/>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16/04/2026</a:t>
            </a:fld>
            <a:endParaRPr lang="en-US"/>
          </a:p>
        </p:txBody>
      </p:sp>
      <p:sp>
        <p:nvSpPr>
          <p:cNvPr id="3" name="Footer Placeholder 2">
            <a:extLst>
              <a:ext uri="{FF2B5EF4-FFF2-40B4-BE49-F238E27FC236}">
                <a16:creationId xmlns:a16="http://schemas.microsoft.com/office/drawing/2014/main" id="{9C67D426-C373-F93E-3449-F753ECC36D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A3A250-3BC9-C147-0686-55635CFAE5ED}"/>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1028762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4528-E489-E55A-6209-C1B17958C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E71BD1-3DB8-965A-7E52-03068E947C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2502E6-3844-4F7E-BB5D-7966AFEC45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B50589-972E-D102-33F2-56B8F993D5B2}"/>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16/04/2026</a:t>
            </a:fld>
            <a:endParaRPr lang="en-US"/>
          </a:p>
        </p:txBody>
      </p:sp>
      <p:sp>
        <p:nvSpPr>
          <p:cNvPr id="6" name="Footer Placeholder 5">
            <a:extLst>
              <a:ext uri="{FF2B5EF4-FFF2-40B4-BE49-F238E27FC236}">
                <a16:creationId xmlns:a16="http://schemas.microsoft.com/office/drawing/2014/main" id="{58830256-488A-A2BF-AF95-8C3F60E333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C6C8A3-0F4E-EA3B-1171-C6011F17EC6F}"/>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40839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B91B4-D430-C1F3-6DC8-065EDCD0CDF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F62361-43EA-2120-1786-1935B97F76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3BBB2-44C7-B27D-E423-39306A4D5B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9EF7B3-F2F3-3101-1E08-21596C4BE931}"/>
              </a:ext>
            </a:extLst>
          </p:cNvPr>
          <p:cNvSpPr>
            <a:spLocks noGrp="1"/>
          </p:cNvSpPr>
          <p:nvPr>
            <p:ph type="dt" sz="half" idx="10"/>
          </p:nvPr>
        </p:nvSpPr>
        <p:spPr>
          <a:xfrm>
            <a:off x="838200" y="6356350"/>
            <a:ext cx="2743200" cy="365125"/>
          </a:xfrm>
          <a:prstGeom prst="rect">
            <a:avLst/>
          </a:prstGeom>
        </p:spPr>
        <p:txBody>
          <a:bodyPr/>
          <a:lstStyle/>
          <a:p>
            <a:fld id="{50FF9C13-9FBB-4425-AC6C-E0CA779141C4}" type="datetimeFigureOut">
              <a:rPr lang="en-US" smtClean="0"/>
              <a:t>16/04/2026</a:t>
            </a:fld>
            <a:endParaRPr lang="en-US"/>
          </a:p>
        </p:txBody>
      </p:sp>
      <p:sp>
        <p:nvSpPr>
          <p:cNvPr id="6" name="Footer Placeholder 5">
            <a:extLst>
              <a:ext uri="{FF2B5EF4-FFF2-40B4-BE49-F238E27FC236}">
                <a16:creationId xmlns:a16="http://schemas.microsoft.com/office/drawing/2014/main" id="{7DF3CFC7-B2B1-5679-2D28-9F83244DCE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E0737C-8CBC-1FD6-FBF7-D18D143A15EE}"/>
              </a:ext>
            </a:extLst>
          </p:cNvPr>
          <p:cNvSpPr>
            <a:spLocks noGrp="1"/>
          </p:cNvSpPr>
          <p:nvPr>
            <p:ph type="sldNum" sz="quarter" idx="12"/>
          </p:nvPr>
        </p:nvSpPr>
        <p:spPr>
          <a:xfrm>
            <a:off x="8610600" y="6356350"/>
            <a:ext cx="2743200" cy="365125"/>
          </a:xfrm>
          <a:prstGeom prst="rect">
            <a:avLst/>
          </a:prstGeom>
        </p:spPr>
        <p:txBody>
          <a:bodyPr/>
          <a:lstStyle/>
          <a:p>
            <a:fld id="{E75E712E-5EDA-4608-8083-86638C2528AF}" type="slidenum">
              <a:rPr lang="en-US" smtClean="0"/>
              <a:t>‹#›</a:t>
            </a:fld>
            <a:endParaRPr lang="en-US"/>
          </a:p>
        </p:txBody>
      </p:sp>
    </p:spTree>
    <p:extLst>
      <p:ext uri="{BB962C8B-B14F-4D97-AF65-F5344CB8AC3E}">
        <p14:creationId xmlns:p14="http://schemas.microsoft.com/office/powerpoint/2010/main" val="157073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227CF59D-1FC6-4811-56FD-6B9460AA4EA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1729" y="312459"/>
            <a:ext cx="1284599" cy="1284599"/>
          </a:xfrm>
          <a:prstGeom prst="rect">
            <a:avLst/>
          </a:prstGeom>
        </p:spPr>
      </p:pic>
    </p:spTree>
    <p:extLst>
      <p:ext uri="{BB962C8B-B14F-4D97-AF65-F5344CB8AC3E}">
        <p14:creationId xmlns:p14="http://schemas.microsoft.com/office/powerpoint/2010/main" val="1775746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7756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E261FB4D-5D22-6C34-E14B-3D7C302429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3789" y="171058"/>
            <a:ext cx="1271244" cy="1271244"/>
          </a:xfrm>
          <a:prstGeom prst="rect">
            <a:avLst/>
          </a:prstGeom>
        </p:spPr>
      </p:pic>
    </p:spTree>
    <p:extLst>
      <p:ext uri="{BB962C8B-B14F-4D97-AF65-F5344CB8AC3E}">
        <p14:creationId xmlns:p14="http://schemas.microsoft.com/office/powerpoint/2010/main" val="39017418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6625" y="2708730"/>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a:solidFill>
                  <a:prstClr val="black"/>
                </a:solidFill>
                <a:latin typeface="Times New Roman" panose="02020603050405020304" pitchFamily="18" charset="0"/>
                <a:cs typeface="Times New Roman" panose="02020603050405020304" pitchFamily="18" charset="0"/>
              </a:rPr>
              <a:t>Bài</a:t>
            </a:r>
            <a:r>
              <a:rPr lang="vi-VN" altLang="en-US" sz="3600" b="1">
                <a:solidFill>
                  <a:prstClr val="black"/>
                </a:solidFill>
                <a:latin typeface="Times New Roman" panose="02020603050405020304" pitchFamily="18" charset="0"/>
                <a:cs typeface="Times New Roman" panose="02020603050405020304" pitchFamily="18" charset="0"/>
              </a:rPr>
              <a:t> 30</a:t>
            </a:r>
            <a:r>
              <a:rPr lang="en-US" altLang="en-US" sz="3600" b="1">
                <a:solidFill>
                  <a:prstClr val="black"/>
                </a:solidFill>
                <a:latin typeface="Times New Roman" panose="02020603050405020304" pitchFamily="18" charset="0"/>
                <a:cs typeface="Times New Roman" panose="02020603050405020304" pitchFamily="18" charset="0"/>
              </a:rPr>
              <a:t>:</a:t>
            </a:r>
            <a:r>
              <a:rPr lang="vi-VN" altLang="en-US" sz="3600" b="1">
                <a:solidFill>
                  <a:prstClr val="black"/>
                </a:solidFill>
                <a:latin typeface="Times New Roman" panose="02020603050405020304" pitchFamily="18" charset="0"/>
                <a:cs typeface="Times New Roman" panose="02020603050405020304" pitchFamily="18" charset="0"/>
              </a:rPr>
              <a:t> Vai trò của thực vật trong chuỗi thức ăn</a:t>
            </a:r>
            <a:r>
              <a:rPr lang="en-US" altLang="en-US" sz="3600" b="1">
                <a:solidFill>
                  <a:prstClr val="black"/>
                </a:solidFill>
                <a:latin typeface="Times New Roman" panose="02020603050405020304" pitchFamily="18" charset="0"/>
                <a:cs typeface="Times New Roman" panose="02020603050405020304" pitchFamily="18" charset="0"/>
              </a:rPr>
              <a:t>(</a:t>
            </a:r>
            <a:r>
              <a:rPr lang="en-US" altLang="en-US" sz="3600" b="1" err="1">
                <a:solidFill>
                  <a:prstClr val="black"/>
                </a:solidFill>
                <a:latin typeface="Times New Roman" panose="02020603050405020304" pitchFamily="18" charset="0"/>
                <a:cs typeface="Times New Roman" panose="02020603050405020304" pitchFamily="18" charset="0"/>
              </a:rPr>
              <a:t>Tiết</a:t>
            </a:r>
            <a:r>
              <a:rPr lang="en-US" altLang="en-US" sz="3600" b="1">
                <a:solidFill>
                  <a:prstClr val="black"/>
                </a:solidFill>
                <a:latin typeface="Times New Roman" panose="02020603050405020304" pitchFamily="18" charset="0"/>
                <a:cs typeface="Times New Roman" panose="02020603050405020304" pitchFamily="18" charset="0"/>
              </a:rPr>
              <a:t> </a:t>
            </a:r>
            <a:r>
              <a:rPr lang="vi-VN" altLang="en-US" sz="3600" b="1">
                <a:solidFill>
                  <a:prstClr val="black"/>
                </a:solidFill>
                <a:latin typeface="Times New Roman" panose="02020603050405020304" pitchFamily="18" charset="0"/>
                <a:cs typeface="Times New Roman" panose="02020603050405020304" pitchFamily="18" charset="0"/>
              </a:rPr>
              <a:t>2</a:t>
            </a:r>
            <a:r>
              <a:rPr lang="en-US" altLang="en-US" sz="3600" b="1">
                <a:solidFill>
                  <a:prstClr val="black"/>
                </a:solidFill>
                <a:latin typeface="Times New Roman" panose="02020603050405020304" pitchFamily="18" charset="0"/>
                <a:cs typeface="Times New Roman" panose="02020603050405020304" pitchFamily="18" charset="0"/>
              </a:rPr>
              <a:t>)</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dirty="0">
                <a:solidFill>
                  <a:prstClr val="black"/>
                </a:solidFill>
                <a:latin typeface="Times New Roman" pitchFamily="18" charset="0"/>
                <a:cs typeface="Times New Roman" pitchFamily="18" charset="0"/>
              </a:rPr>
              <a:t>UBND QUẬN DƯƠNG KINH</a:t>
            </a:r>
            <a:br>
              <a:rPr lang="en-US" dirty="0">
                <a:solidFill>
                  <a:prstClr val="black"/>
                </a:solidFill>
                <a:latin typeface="Times New Roman" pitchFamily="18" charset="0"/>
                <a:cs typeface="Times New Roman" pitchFamily="18" charset="0"/>
              </a:rPr>
            </a:br>
            <a:r>
              <a:rPr lang="en-US" b="1" dirty="0">
                <a:solidFill>
                  <a:prstClr val="black"/>
                </a:solidFill>
                <a:latin typeface="Times New Roman" pitchFamily="18" charset="0"/>
                <a:cs typeface="Times New Roman" pitchFamily="18" charset="0"/>
              </a:rPr>
              <a:t>TRƯỜNG 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0" y="4562240"/>
            <a:ext cx="6659811"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a:t>
            </a:r>
            <a:r>
              <a:rPr lang="en-US" sz="2400" b="1">
                <a:solidFill>
                  <a:prstClr val="black"/>
                </a:solidFill>
                <a:latin typeface="Times New Roman" pitchFamily="18" charset="0"/>
                <a:cs typeface="Times New Roman" pitchFamily="18" charset="0"/>
              </a:rPr>
              <a:t>: </a:t>
            </a:r>
            <a:r>
              <a:rPr lang="en-US" sz="2400" b="1">
                <a:latin typeface="Times New Roman" pitchFamily="18" charset="0"/>
                <a:cs typeface="Times New Roman" pitchFamily="18" charset="0"/>
              </a:rPr>
              <a:t>PHẠM THỊ THU HƯƠNG</a:t>
            </a:r>
            <a:endParaRPr lang="en-US" sz="2400" b="1" dirty="0">
              <a:solidFill>
                <a:prstClr val="black"/>
              </a:solidFill>
              <a:latin typeface="Times New Roman" pitchFamily="18" charset="0"/>
              <a:cs typeface="Times New Roman" pitchFamily="18" charset="0"/>
            </a:endParaRP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a:solidFill>
                  <a:prstClr val="black"/>
                </a:solidFill>
                <a:latin typeface="Times New Roman" pitchFamily="18" charset="0"/>
                <a:cs typeface="Times New Roman" pitchFamily="18" charset="0"/>
              </a:rPr>
              <a:t>: 202</a:t>
            </a:r>
            <a:r>
              <a:rPr lang="vi-VN" sz="2400" b="1">
                <a:solidFill>
                  <a:prstClr val="black"/>
                </a:solidFill>
                <a:latin typeface="Times New Roman" pitchFamily="18" charset="0"/>
                <a:cs typeface="Times New Roman" pitchFamily="18" charset="0"/>
              </a:rPr>
              <a:t>5</a:t>
            </a:r>
            <a:r>
              <a:rPr lang="en-US" sz="2400" b="1">
                <a:solidFill>
                  <a:prstClr val="black"/>
                </a:solidFill>
                <a:latin typeface="Times New Roman" pitchFamily="18" charset="0"/>
                <a:cs typeface="Times New Roman" pitchFamily="18" charset="0"/>
              </a:rPr>
              <a:t> - 202</a:t>
            </a:r>
            <a:r>
              <a:rPr lang="vi-VN" sz="2400" b="1">
                <a:solidFill>
                  <a:prstClr val="black"/>
                </a:solidFill>
                <a:latin typeface="Times New Roman" pitchFamily="18" charset="0"/>
                <a:cs typeface="Times New Roman" pitchFamily="18" charset="0"/>
              </a:rPr>
              <a:t>6</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065110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981B371A-AAEC-FD44-4448-82F68F580944}"/>
              </a:ext>
            </a:extLst>
          </p:cNvPr>
          <p:cNvPicPr>
            <a:picLocks noChangeAspect="1"/>
          </p:cNvPicPr>
          <p:nvPr/>
        </p:nvPicPr>
        <p:blipFill>
          <a:blip r:embed="rId6"/>
          <a:stretch>
            <a:fillRect/>
          </a:stretch>
        </p:blipFill>
        <p:spPr>
          <a:xfrm>
            <a:off x="3956125" y="1726227"/>
            <a:ext cx="4127350" cy="1938696"/>
          </a:xfrm>
          <a:prstGeom prst="rect">
            <a:avLst/>
          </a:prstGeom>
        </p:spPr>
      </p:pic>
    </p:spTree>
    <p:extLst>
      <p:ext uri="{BB962C8B-B14F-4D97-AF65-F5344CB8AC3E}">
        <p14:creationId xmlns:p14="http://schemas.microsoft.com/office/powerpoint/2010/main" val="3677851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569058" y="583435"/>
            <a:ext cx="6908317" cy="1607315"/>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45467952">
                  <a:custGeom>
                    <a:avLst/>
                    <a:gdLst>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607315" fill="none" extrusionOk="0">
                        <a:moveTo>
                          <a:pt x="0" y="267891"/>
                        </a:moveTo>
                        <a:cubicBezTo>
                          <a:pt x="3418" y="77432"/>
                          <a:pt x="363813" y="-53145"/>
                          <a:pt x="807321" y="0"/>
                        </a:cubicBezTo>
                        <a:cubicBezTo>
                          <a:pt x="3340706" y="-99328"/>
                          <a:pt x="4524973" y="7827"/>
                          <a:pt x="6100995" y="0"/>
                        </a:cubicBezTo>
                        <a:cubicBezTo>
                          <a:pt x="6529733" y="17457"/>
                          <a:pt x="6947620" y="156158"/>
                          <a:pt x="6908317" y="267891"/>
                        </a:cubicBezTo>
                        <a:cubicBezTo>
                          <a:pt x="6842699" y="551859"/>
                          <a:pt x="6970725" y="1152812"/>
                          <a:pt x="6908317" y="1339423"/>
                        </a:cubicBezTo>
                        <a:cubicBezTo>
                          <a:pt x="6901265" y="1526865"/>
                          <a:pt x="6625351" y="1614343"/>
                          <a:pt x="6100995" y="1607315"/>
                        </a:cubicBezTo>
                        <a:cubicBezTo>
                          <a:pt x="3709998" y="1621475"/>
                          <a:pt x="3319950" y="1583189"/>
                          <a:pt x="807321" y="1607315"/>
                        </a:cubicBezTo>
                        <a:cubicBezTo>
                          <a:pt x="280615" y="1585347"/>
                          <a:pt x="-54325" y="1470702"/>
                          <a:pt x="0" y="1339423"/>
                        </a:cubicBezTo>
                        <a:cubicBezTo>
                          <a:pt x="145200" y="872664"/>
                          <a:pt x="-114679" y="597413"/>
                          <a:pt x="0" y="267891"/>
                        </a:cubicBezTo>
                        <a:close/>
                      </a:path>
                      <a:path w="6908317" h="1607315" stroke="0" extrusionOk="0">
                        <a:moveTo>
                          <a:pt x="0" y="267891"/>
                        </a:moveTo>
                        <a:cubicBezTo>
                          <a:pt x="-37613" y="113033"/>
                          <a:pt x="354202" y="-3415"/>
                          <a:pt x="807321" y="0"/>
                        </a:cubicBezTo>
                        <a:cubicBezTo>
                          <a:pt x="1652382" y="56238"/>
                          <a:pt x="4640317" y="202925"/>
                          <a:pt x="6100995" y="0"/>
                        </a:cubicBezTo>
                        <a:cubicBezTo>
                          <a:pt x="6492310" y="-5541"/>
                          <a:pt x="6850388" y="115770"/>
                          <a:pt x="6908317" y="267891"/>
                        </a:cubicBezTo>
                        <a:cubicBezTo>
                          <a:pt x="7062590" y="686254"/>
                          <a:pt x="6958801" y="1162286"/>
                          <a:pt x="6908317" y="1339423"/>
                        </a:cubicBezTo>
                        <a:cubicBezTo>
                          <a:pt x="6960722" y="1559740"/>
                          <a:pt x="6572307" y="1545413"/>
                          <a:pt x="6100995" y="1607315"/>
                        </a:cubicBezTo>
                        <a:cubicBezTo>
                          <a:pt x="5181464" y="1432231"/>
                          <a:pt x="3532710" y="1518993"/>
                          <a:pt x="807321" y="1607315"/>
                        </a:cubicBezTo>
                        <a:cubicBezTo>
                          <a:pt x="323105" y="1624256"/>
                          <a:pt x="-34892" y="1488142"/>
                          <a:pt x="0" y="1339423"/>
                        </a:cubicBezTo>
                        <a:cubicBezTo>
                          <a:pt x="13552" y="953745"/>
                          <a:pt x="-55800" y="712138"/>
                          <a:pt x="0" y="267891"/>
                        </a:cubicBezTo>
                        <a:close/>
                      </a:path>
                      <a:path w="6908317" h="1607315" fill="none" stroke="0" extrusionOk="0">
                        <a:moveTo>
                          <a:pt x="0" y="267891"/>
                        </a:moveTo>
                        <a:cubicBezTo>
                          <a:pt x="7525" y="88070"/>
                          <a:pt x="382543" y="-7892"/>
                          <a:pt x="807321" y="0"/>
                        </a:cubicBezTo>
                        <a:cubicBezTo>
                          <a:pt x="3597501" y="23829"/>
                          <a:pt x="4500376" y="-146118"/>
                          <a:pt x="6100995" y="0"/>
                        </a:cubicBezTo>
                        <a:cubicBezTo>
                          <a:pt x="6532051" y="8850"/>
                          <a:pt x="6932980" y="132860"/>
                          <a:pt x="6908317" y="267891"/>
                        </a:cubicBezTo>
                        <a:cubicBezTo>
                          <a:pt x="6849533" y="561279"/>
                          <a:pt x="6982795" y="1161459"/>
                          <a:pt x="6908317" y="1339423"/>
                        </a:cubicBezTo>
                        <a:cubicBezTo>
                          <a:pt x="6957086" y="1480254"/>
                          <a:pt x="6600361" y="1555726"/>
                          <a:pt x="6100995" y="1607315"/>
                        </a:cubicBezTo>
                        <a:cubicBezTo>
                          <a:pt x="3632618" y="1563322"/>
                          <a:pt x="3301459" y="1629188"/>
                          <a:pt x="807321" y="1607315"/>
                        </a:cubicBezTo>
                        <a:cubicBezTo>
                          <a:pt x="279904" y="1587460"/>
                          <a:pt x="-45792" y="1474989"/>
                          <a:pt x="0" y="1339423"/>
                        </a:cubicBezTo>
                        <a:cubicBezTo>
                          <a:pt x="153085" y="845680"/>
                          <a:pt x="-108423" y="562244"/>
                          <a:pt x="0" y="2678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Đặc điểm chung của ba chuỗi thức ăn trên là gì?</a:t>
            </a: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571750" y="2276438"/>
            <a:ext cx="7038975" cy="4392692"/>
          </a:xfrm>
          <a:prstGeom prst="roundRect">
            <a:avLst/>
          </a:prstGeom>
          <a:solidFill>
            <a:schemeClr val="accent5">
              <a:lumMod val="20000"/>
              <a:lumOff val="80000"/>
            </a:schemeClr>
          </a:solidFill>
        </p:spPr>
        <p:txBody>
          <a:bodyPr wrap="square">
            <a:spAutoFit/>
          </a:bodyPr>
          <a:lstStyle/>
          <a:p>
            <a:pPr algn="just"/>
            <a:r>
              <a:rPr lang="en-US" sz="36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36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Các chuỗi thức ăn trên đều có điểm chung là có thực vật đứng đầu chuỗi thức ăn. Do thực vật là nhóm sinh vật có khả năng tự tổng hợp chất dinh dưỡng để để nuôi sống chính nó và các sinh vật khác.</a:t>
            </a:r>
            <a:endParaRPr lang="en-US" sz="36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662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569058" y="583435"/>
            <a:ext cx="6908317" cy="1607315"/>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45467952">
                  <a:custGeom>
                    <a:avLst/>
                    <a:gdLst>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607315" fill="none" extrusionOk="0">
                        <a:moveTo>
                          <a:pt x="0" y="267891"/>
                        </a:moveTo>
                        <a:cubicBezTo>
                          <a:pt x="3418" y="77432"/>
                          <a:pt x="363813" y="-53145"/>
                          <a:pt x="807321" y="0"/>
                        </a:cubicBezTo>
                        <a:cubicBezTo>
                          <a:pt x="3340706" y="-99328"/>
                          <a:pt x="4524973" y="7827"/>
                          <a:pt x="6100995" y="0"/>
                        </a:cubicBezTo>
                        <a:cubicBezTo>
                          <a:pt x="6529733" y="17457"/>
                          <a:pt x="6947620" y="156158"/>
                          <a:pt x="6908317" y="267891"/>
                        </a:cubicBezTo>
                        <a:cubicBezTo>
                          <a:pt x="6842699" y="551859"/>
                          <a:pt x="6970725" y="1152812"/>
                          <a:pt x="6908317" y="1339423"/>
                        </a:cubicBezTo>
                        <a:cubicBezTo>
                          <a:pt x="6901265" y="1526865"/>
                          <a:pt x="6625351" y="1614343"/>
                          <a:pt x="6100995" y="1607315"/>
                        </a:cubicBezTo>
                        <a:cubicBezTo>
                          <a:pt x="3709998" y="1621475"/>
                          <a:pt x="3319950" y="1583189"/>
                          <a:pt x="807321" y="1607315"/>
                        </a:cubicBezTo>
                        <a:cubicBezTo>
                          <a:pt x="280615" y="1585347"/>
                          <a:pt x="-54325" y="1470702"/>
                          <a:pt x="0" y="1339423"/>
                        </a:cubicBezTo>
                        <a:cubicBezTo>
                          <a:pt x="145200" y="872664"/>
                          <a:pt x="-114679" y="597413"/>
                          <a:pt x="0" y="267891"/>
                        </a:cubicBezTo>
                        <a:close/>
                      </a:path>
                      <a:path w="6908317" h="1607315" stroke="0" extrusionOk="0">
                        <a:moveTo>
                          <a:pt x="0" y="267891"/>
                        </a:moveTo>
                        <a:cubicBezTo>
                          <a:pt x="-37613" y="113033"/>
                          <a:pt x="354202" y="-3415"/>
                          <a:pt x="807321" y="0"/>
                        </a:cubicBezTo>
                        <a:cubicBezTo>
                          <a:pt x="1652382" y="56238"/>
                          <a:pt x="4640317" y="202925"/>
                          <a:pt x="6100995" y="0"/>
                        </a:cubicBezTo>
                        <a:cubicBezTo>
                          <a:pt x="6492310" y="-5541"/>
                          <a:pt x="6850388" y="115770"/>
                          <a:pt x="6908317" y="267891"/>
                        </a:cubicBezTo>
                        <a:cubicBezTo>
                          <a:pt x="7062590" y="686254"/>
                          <a:pt x="6958801" y="1162286"/>
                          <a:pt x="6908317" y="1339423"/>
                        </a:cubicBezTo>
                        <a:cubicBezTo>
                          <a:pt x="6960722" y="1559740"/>
                          <a:pt x="6572307" y="1545413"/>
                          <a:pt x="6100995" y="1607315"/>
                        </a:cubicBezTo>
                        <a:cubicBezTo>
                          <a:pt x="5181464" y="1432231"/>
                          <a:pt x="3532710" y="1518993"/>
                          <a:pt x="807321" y="1607315"/>
                        </a:cubicBezTo>
                        <a:cubicBezTo>
                          <a:pt x="323105" y="1624256"/>
                          <a:pt x="-34892" y="1488142"/>
                          <a:pt x="0" y="1339423"/>
                        </a:cubicBezTo>
                        <a:cubicBezTo>
                          <a:pt x="13552" y="953745"/>
                          <a:pt x="-55800" y="712138"/>
                          <a:pt x="0" y="267891"/>
                        </a:cubicBezTo>
                        <a:close/>
                      </a:path>
                      <a:path w="6908317" h="1607315" fill="none" stroke="0" extrusionOk="0">
                        <a:moveTo>
                          <a:pt x="0" y="267891"/>
                        </a:moveTo>
                        <a:cubicBezTo>
                          <a:pt x="7525" y="88070"/>
                          <a:pt x="382543" y="-7892"/>
                          <a:pt x="807321" y="0"/>
                        </a:cubicBezTo>
                        <a:cubicBezTo>
                          <a:pt x="3597501" y="23829"/>
                          <a:pt x="4500376" y="-146118"/>
                          <a:pt x="6100995" y="0"/>
                        </a:cubicBezTo>
                        <a:cubicBezTo>
                          <a:pt x="6532051" y="8850"/>
                          <a:pt x="6932980" y="132860"/>
                          <a:pt x="6908317" y="267891"/>
                        </a:cubicBezTo>
                        <a:cubicBezTo>
                          <a:pt x="6849533" y="561279"/>
                          <a:pt x="6982795" y="1161459"/>
                          <a:pt x="6908317" y="1339423"/>
                        </a:cubicBezTo>
                        <a:cubicBezTo>
                          <a:pt x="6957086" y="1480254"/>
                          <a:pt x="6600361" y="1555726"/>
                          <a:pt x="6100995" y="1607315"/>
                        </a:cubicBezTo>
                        <a:cubicBezTo>
                          <a:pt x="3632618" y="1563322"/>
                          <a:pt x="3301459" y="1629188"/>
                          <a:pt x="807321" y="1607315"/>
                        </a:cubicBezTo>
                        <a:cubicBezTo>
                          <a:pt x="279904" y="1587460"/>
                          <a:pt x="-45792" y="1474989"/>
                          <a:pt x="0" y="1339423"/>
                        </a:cubicBezTo>
                        <a:cubicBezTo>
                          <a:pt x="153085" y="845680"/>
                          <a:pt x="-108423" y="562244"/>
                          <a:pt x="0" y="2678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Tại sao thực vật thường là sinh vật đứng đầu chuỗi thức ăn?</a:t>
            </a: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590800" y="2571713"/>
            <a:ext cx="7038975" cy="3779758"/>
          </a:xfrm>
          <a:prstGeom prst="roundRect">
            <a:avLst/>
          </a:prstGeom>
          <a:solidFill>
            <a:schemeClr val="accent5">
              <a:lumMod val="20000"/>
              <a:lumOff val="80000"/>
            </a:schemeClr>
          </a:solidFill>
        </p:spPr>
        <p:txBody>
          <a:bodyPr wrap="square">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vi-VN"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Thực vật thường là sinh vật đứng đầu chuỗi vì thực vật là nhóm sinh vật có khả năng tự tổng hợp chất dinh dưỡng để để nuôi sống chính nó và các sinh vật khác.</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255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238375" y="1116835"/>
            <a:ext cx="7267575" cy="1607315"/>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45467952">
                  <a:custGeom>
                    <a:avLst/>
                    <a:gdLst>
                      <a:gd name="connsiteX0" fmla="*/ 0 w 7267575"/>
                      <a:gd name="connsiteY0" fmla="*/ 267891 h 1607315"/>
                      <a:gd name="connsiteX1" fmla="*/ 849305 w 7267575"/>
                      <a:gd name="connsiteY1" fmla="*/ 0 h 1607315"/>
                      <a:gd name="connsiteX2" fmla="*/ 6418269 w 7267575"/>
                      <a:gd name="connsiteY2" fmla="*/ 0 h 1607315"/>
                      <a:gd name="connsiteX3" fmla="*/ 7267575 w 7267575"/>
                      <a:gd name="connsiteY3" fmla="*/ 267891 h 1607315"/>
                      <a:gd name="connsiteX4" fmla="*/ 7267575 w 7267575"/>
                      <a:gd name="connsiteY4" fmla="*/ 1339423 h 1607315"/>
                      <a:gd name="connsiteX5" fmla="*/ 6418269 w 7267575"/>
                      <a:gd name="connsiteY5" fmla="*/ 1607315 h 1607315"/>
                      <a:gd name="connsiteX6" fmla="*/ 849305 w 7267575"/>
                      <a:gd name="connsiteY6" fmla="*/ 1607315 h 1607315"/>
                      <a:gd name="connsiteX7" fmla="*/ 0 w 7267575"/>
                      <a:gd name="connsiteY7" fmla="*/ 1339423 h 1607315"/>
                      <a:gd name="connsiteX8" fmla="*/ 0 w 7267575"/>
                      <a:gd name="connsiteY8" fmla="*/ 267891 h 1607315"/>
                      <a:gd name="connsiteX0" fmla="*/ 0 w 7267575"/>
                      <a:gd name="connsiteY0" fmla="*/ 267891 h 1607315"/>
                      <a:gd name="connsiteX1" fmla="*/ 849305 w 7267575"/>
                      <a:gd name="connsiteY1" fmla="*/ 0 h 1607315"/>
                      <a:gd name="connsiteX2" fmla="*/ 6418269 w 7267575"/>
                      <a:gd name="connsiteY2" fmla="*/ 0 h 1607315"/>
                      <a:gd name="connsiteX3" fmla="*/ 7267575 w 7267575"/>
                      <a:gd name="connsiteY3" fmla="*/ 267891 h 1607315"/>
                      <a:gd name="connsiteX4" fmla="*/ 7267575 w 7267575"/>
                      <a:gd name="connsiteY4" fmla="*/ 1339423 h 1607315"/>
                      <a:gd name="connsiteX5" fmla="*/ 6418269 w 7267575"/>
                      <a:gd name="connsiteY5" fmla="*/ 1607315 h 1607315"/>
                      <a:gd name="connsiteX6" fmla="*/ 849305 w 7267575"/>
                      <a:gd name="connsiteY6" fmla="*/ 1607315 h 1607315"/>
                      <a:gd name="connsiteX7" fmla="*/ 0 w 7267575"/>
                      <a:gd name="connsiteY7" fmla="*/ 1339423 h 1607315"/>
                      <a:gd name="connsiteX8" fmla="*/ 0 w 7267575"/>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7575" h="1607315" fill="none" extrusionOk="0">
                        <a:moveTo>
                          <a:pt x="0" y="267891"/>
                        </a:moveTo>
                        <a:cubicBezTo>
                          <a:pt x="3386" y="79557"/>
                          <a:pt x="383245" y="-70814"/>
                          <a:pt x="849305" y="0"/>
                        </a:cubicBezTo>
                        <a:cubicBezTo>
                          <a:pt x="3589184" y="-8991"/>
                          <a:pt x="4882165" y="-67222"/>
                          <a:pt x="6418269" y="0"/>
                        </a:cubicBezTo>
                        <a:cubicBezTo>
                          <a:pt x="6862979" y="30905"/>
                          <a:pt x="7308435" y="156343"/>
                          <a:pt x="7267575" y="267891"/>
                        </a:cubicBezTo>
                        <a:cubicBezTo>
                          <a:pt x="7220443" y="537307"/>
                          <a:pt x="7333653" y="1158008"/>
                          <a:pt x="7267575" y="1339423"/>
                        </a:cubicBezTo>
                        <a:cubicBezTo>
                          <a:pt x="7256351" y="1554191"/>
                          <a:pt x="6940393" y="1611001"/>
                          <a:pt x="6418269" y="1607315"/>
                        </a:cubicBezTo>
                        <a:cubicBezTo>
                          <a:pt x="3906784" y="1557614"/>
                          <a:pt x="3483087" y="1584836"/>
                          <a:pt x="849305" y="1607315"/>
                        </a:cubicBezTo>
                        <a:cubicBezTo>
                          <a:pt x="280170" y="1574695"/>
                          <a:pt x="-67323" y="1463511"/>
                          <a:pt x="0" y="1339423"/>
                        </a:cubicBezTo>
                        <a:cubicBezTo>
                          <a:pt x="147745" y="890695"/>
                          <a:pt x="-121066" y="585934"/>
                          <a:pt x="0" y="267891"/>
                        </a:cubicBezTo>
                        <a:close/>
                      </a:path>
                      <a:path w="7267575" h="1607315" stroke="0" extrusionOk="0">
                        <a:moveTo>
                          <a:pt x="0" y="267891"/>
                        </a:moveTo>
                        <a:cubicBezTo>
                          <a:pt x="-14106" y="107565"/>
                          <a:pt x="416433" y="39"/>
                          <a:pt x="849305" y="0"/>
                        </a:cubicBezTo>
                        <a:cubicBezTo>
                          <a:pt x="1592120" y="217370"/>
                          <a:pt x="4884931" y="238288"/>
                          <a:pt x="6418269" y="0"/>
                        </a:cubicBezTo>
                        <a:cubicBezTo>
                          <a:pt x="6836198" y="-8891"/>
                          <a:pt x="7206571" y="111392"/>
                          <a:pt x="7267575" y="267891"/>
                        </a:cubicBezTo>
                        <a:cubicBezTo>
                          <a:pt x="7414465" y="680201"/>
                          <a:pt x="7321372" y="1163966"/>
                          <a:pt x="7267575" y="1339423"/>
                        </a:cubicBezTo>
                        <a:cubicBezTo>
                          <a:pt x="7327427" y="1519908"/>
                          <a:pt x="6905743" y="1586102"/>
                          <a:pt x="6418269" y="1607315"/>
                        </a:cubicBezTo>
                        <a:cubicBezTo>
                          <a:pt x="5530292" y="1516070"/>
                          <a:pt x="3943117" y="1377983"/>
                          <a:pt x="849305" y="1607315"/>
                        </a:cubicBezTo>
                        <a:cubicBezTo>
                          <a:pt x="338659" y="1619889"/>
                          <a:pt x="-32117" y="1476780"/>
                          <a:pt x="0" y="1339423"/>
                        </a:cubicBezTo>
                        <a:cubicBezTo>
                          <a:pt x="10905" y="950850"/>
                          <a:pt x="-67631" y="726512"/>
                          <a:pt x="0" y="267891"/>
                        </a:cubicBezTo>
                        <a:close/>
                      </a:path>
                      <a:path w="7267575" h="1607315" fill="none" stroke="0" extrusionOk="0">
                        <a:moveTo>
                          <a:pt x="0" y="267891"/>
                        </a:moveTo>
                        <a:cubicBezTo>
                          <a:pt x="4781" y="98619"/>
                          <a:pt x="408369" y="-7586"/>
                          <a:pt x="849305" y="0"/>
                        </a:cubicBezTo>
                        <a:cubicBezTo>
                          <a:pt x="3652859" y="45289"/>
                          <a:pt x="4728252" y="-59870"/>
                          <a:pt x="6418269" y="0"/>
                        </a:cubicBezTo>
                        <a:cubicBezTo>
                          <a:pt x="6848781" y="9189"/>
                          <a:pt x="7285462" y="124453"/>
                          <a:pt x="7267575" y="267891"/>
                        </a:cubicBezTo>
                        <a:cubicBezTo>
                          <a:pt x="7203407" y="560959"/>
                          <a:pt x="7342330" y="1155400"/>
                          <a:pt x="7267575" y="1339423"/>
                        </a:cubicBezTo>
                        <a:cubicBezTo>
                          <a:pt x="7281697" y="1487743"/>
                          <a:pt x="6943369" y="1553560"/>
                          <a:pt x="6418269" y="1607315"/>
                        </a:cubicBezTo>
                        <a:cubicBezTo>
                          <a:pt x="3815994" y="1564835"/>
                          <a:pt x="3417783" y="1615908"/>
                          <a:pt x="849305" y="1607315"/>
                        </a:cubicBezTo>
                        <a:cubicBezTo>
                          <a:pt x="292748" y="1586665"/>
                          <a:pt x="-56564" y="1461788"/>
                          <a:pt x="0" y="1339423"/>
                        </a:cubicBezTo>
                        <a:cubicBezTo>
                          <a:pt x="157528" y="856030"/>
                          <a:pt x="-107813" y="554936"/>
                          <a:pt x="0" y="2678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Kể một số chuỗi thức ăn khác mà em biết có thực vật đứng đầu chuỗi?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476500" y="3400388"/>
            <a:ext cx="7038975" cy="851297"/>
          </a:xfrm>
          <a:prstGeom prst="roundRect">
            <a:avLst/>
          </a:prstGeom>
          <a:solidFill>
            <a:schemeClr val="accent5">
              <a:lumMod val="20000"/>
              <a:lumOff val="80000"/>
            </a:schemeClr>
          </a:solidFill>
        </p:spPr>
        <p:txBody>
          <a:bodyPr wrap="square">
            <a:spAutoFit/>
          </a:bodyPr>
          <a:lstStyle/>
          <a:p>
            <a:pPr lvl="0" algn="ctr"/>
            <a:r>
              <a:rPr lang="nl-NL" sz="4400" dirty="0"/>
              <a:t>cây lúa </a:t>
            </a:r>
            <a:r>
              <a:rPr lang="nl-NL" sz="4400" dirty="0">
                <a:sym typeface="Wingdings" panose="05000000000000000000" pitchFamily="2" charset="2"/>
              </a:rPr>
              <a:t></a:t>
            </a:r>
            <a:r>
              <a:rPr lang="nl-NL" sz="4400" dirty="0"/>
              <a:t> chuột </a:t>
            </a:r>
            <a:r>
              <a:rPr lang="nl-NL" sz="4400" dirty="0">
                <a:sym typeface="Wingdings" panose="05000000000000000000" pitchFamily="2" charset="2"/>
              </a:rPr>
              <a:t></a:t>
            </a:r>
            <a:r>
              <a:rPr lang="nl-NL" sz="4400" dirty="0"/>
              <a:t> rắn</a:t>
            </a:r>
            <a:endParaRPr kumimoji="0" lang="en-US" sz="7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5070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4">
            <a:extLst>
              <a:ext uri="{FF2B5EF4-FFF2-40B4-BE49-F238E27FC236}">
                <a16:creationId xmlns:a16="http://schemas.microsoft.com/office/drawing/2014/main" id="{EA7498C6-D9E9-3338-3704-D19DE127AD5C}"/>
              </a:ext>
            </a:extLst>
          </p:cNvPr>
          <p:cNvSpPr/>
          <p:nvPr/>
        </p:nvSpPr>
        <p:spPr>
          <a:xfrm>
            <a:off x="2152356" y="819150"/>
            <a:ext cx="7920111" cy="2191336"/>
          </a:xfrm>
          <a:custGeom>
            <a:avLst/>
            <a:gdLst>
              <a:gd name="connsiteX0" fmla="*/ 0 w 7920111"/>
              <a:gd name="connsiteY0" fmla="*/ 236600 h 2526699"/>
              <a:gd name="connsiteX1" fmla="*/ 236600 w 7920111"/>
              <a:gd name="connsiteY1" fmla="*/ 0 h 2526699"/>
              <a:gd name="connsiteX2" fmla="*/ 7683511 w 7920111"/>
              <a:gd name="connsiteY2" fmla="*/ 0 h 2526699"/>
              <a:gd name="connsiteX3" fmla="*/ 7920111 w 7920111"/>
              <a:gd name="connsiteY3" fmla="*/ 236600 h 2526699"/>
              <a:gd name="connsiteX4" fmla="*/ 7920111 w 7920111"/>
              <a:gd name="connsiteY4" fmla="*/ 2290099 h 2526699"/>
              <a:gd name="connsiteX5" fmla="*/ 7683511 w 7920111"/>
              <a:gd name="connsiteY5" fmla="*/ 2526699 h 2526699"/>
              <a:gd name="connsiteX6" fmla="*/ 236600 w 7920111"/>
              <a:gd name="connsiteY6" fmla="*/ 2526699 h 2526699"/>
              <a:gd name="connsiteX7" fmla="*/ 0 w 7920111"/>
              <a:gd name="connsiteY7" fmla="*/ 2290099 h 2526699"/>
              <a:gd name="connsiteX8" fmla="*/ 0 w 7920111"/>
              <a:gd name="connsiteY8" fmla="*/ 236600 h 252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111" h="2526699" fill="none" extrusionOk="0">
                <a:moveTo>
                  <a:pt x="0" y="236600"/>
                </a:moveTo>
                <a:cubicBezTo>
                  <a:pt x="-17082" y="103166"/>
                  <a:pt x="121032" y="12352"/>
                  <a:pt x="236600" y="0"/>
                </a:cubicBezTo>
                <a:cubicBezTo>
                  <a:pt x="3823108" y="130954"/>
                  <a:pt x="3990077" y="43574"/>
                  <a:pt x="7683511" y="0"/>
                </a:cubicBezTo>
                <a:cubicBezTo>
                  <a:pt x="7821855" y="11819"/>
                  <a:pt x="7931878" y="120343"/>
                  <a:pt x="7920111" y="236600"/>
                </a:cubicBezTo>
                <a:cubicBezTo>
                  <a:pt x="7769672" y="752624"/>
                  <a:pt x="8005990" y="1451272"/>
                  <a:pt x="7920111" y="2290099"/>
                </a:cubicBezTo>
                <a:cubicBezTo>
                  <a:pt x="7912564" y="2422009"/>
                  <a:pt x="7797433" y="2515142"/>
                  <a:pt x="7683511" y="2526699"/>
                </a:cubicBezTo>
                <a:cubicBezTo>
                  <a:pt x="4544052" y="2681896"/>
                  <a:pt x="1189258" y="2689719"/>
                  <a:pt x="236600" y="2526699"/>
                </a:cubicBezTo>
                <a:cubicBezTo>
                  <a:pt x="107627" y="2503731"/>
                  <a:pt x="-17085" y="2430746"/>
                  <a:pt x="0" y="2290099"/>
                </a:cubicBezTo>
                <a:cubicBezTo>
                  <a:pt x="64656" y="1725772"/>
                  <a:pt x="-17807" y="983645"/>
                  <a:pt x="0" y="236600"/>
                </a:cubicBezTo>
                <a:close/>
              </a:path>
              <a:path w="7920111" h="2526699" stroke="0" extrusionOk="0">
                <a:moveTo>
                  <a:pt x="0" y="236600"/>
                </a:moveTo>
                <a:cubicBezTo>
                  <a:pt x="-16605" y="95687"/>
                  <a:pt x="100537" y="2024"/>
                  <a:pt x="236600" y="0"/>
                </a:cubicBezTo>
                <a:cubicBezTo>
                  <a:pt x="1859765" y="132882"/>
                  <a:pt x="5629559" y="-84951"/>
                  <a:pt x="7683511" y="0"/>
                </a:cubicBezTo>
                <a:cubicBezTo>
                  <a:pt x="7808661" y="5391"/>
                  <a:pt x="7918058" y="117276"/>
                  <a:pt x="7920111" y="236600"/>
                </a:cubicBezTo>
                <a:cubicBezTo>
                  <a:pt x="7940298" y="1138103"/>
                  <a:pt x="8072591" y="1535847"/>
                  <a:pt x="7920111" y="2290099"/>
                </a:cubicBezTo>
                <a:cubicBezTo>
                  <a:pt x="7939352" y="2423053"/>
                  <a:pt x="7818075" y="2518687"/>
                  <a:pt x="7683511" y="2526699"/>
                </a:cubicBezTo>
                <a:cubicBezTo>
                  <a:pt x="4307015" y="2614338"/>
                  <a:pt x="2964623" y="2454020"/>
                  <a:pt x="236600" y="2526699"/>
                </a:cubicBezTo>
                <a:cubicBezTo>
                  <a:pt x="103524" y="2503764"/>
                  <a:pt x="-3534" y="2425681"/>
                  <a:pt x="0" y="2290099"/>
                </a:cubicBezTo>
                <a:cubicBezTo>
                  <a:pt x="-38581" y="1809937"/>
                  <a:pt x="63341" y="688280"/>
                  <a:pt x="0" y="236600"/>
                </a:cubicBezTo>
                <a:close/>
              </a:path>
            </a:pathLst>
          </a:custGeom>
          <a:solidFill>
            <a:schemeClr val="bg1">
              <a:alpha val="95000"/>
            </a:schemeClr>
          </a:solidFill>
          <a:ln w="28575" cap="rnd" cmpd="thinThick">
            <a:solidFill>
              <a:schemeClr val="accent5">
                <a:lumMod val="75000"/>
              </a:schemeClr>
            </a:solidFill>
            <a:prstDash val="sysDash"/>
            <a:round/>
            <a:extLst>
              <a:ext uri="{C807C97D-BFC1-408E-A445-0C87EB9F89A2}">
                <ask:lineSketchStyleProps xmlns:ask="http://schemas.microsoft.com/office/drawing/2018/sketchyshapes" xmlns="" sd="1219033472">
                  <a:custGeom>
                    <a:avLst/>
                    <a:gdLst>
                      <a:gd name="connsiteX0" fmla="*/ 0 w 7920111"/>
                      <a:gd name="connsiteY0" fmla="*/ 205197 h 2191336"/>
                      <a:gd name="connsiteX1" fmla="*/ 205197 w 7920111"/>
                      <a:gd name="connsiteY1" fmla="*/ 0 h 2191336"/>
                      <a:gd name="connsiteX2" fmla="*/ 7714914 w 7920111"/>
                      <a:gd name="connsiteY2" fmla="*/ 0 h 2191336"/>
                      <a:gd name="connsiteX3" fmla="*/ 7920111 w 7920111"/>
                      <a:gd name="connsiteY3" fmla="*/ 205197 h 2191336"/>
                      <a:gd name="connsiteX4" fmla="*/ 7920111 w 7920111"/>
                      <a:gd name="connsiteY4" fmla="*/ 1986139 h 2191336"/>
                      <a:gd name="connsiteX5" fmla="*/ 7714914 w 7920111"/>
                      <a:gd name="connsiteY5" fmla="*/ 2191336 h 2191336"/>
                      <a:gd name="connsiteX6" fmla="*/ 205197 w 7920111"/>
                      <a:gd name="connsiteY6" fmla="*/ 2191336 h 2191336"/>
                      <a:gd name="connsiteX7" fmla="*/ 0 w 7920111"/>
                      <a:gd name="connsiteY7" fmla="*/ 1986139 h 2191336"/>
                      <a:gd name="connsiteX8" fmla="*/ 0 w 7920111"/>
                      <a:gd name="connsiteY8" fmla="*/ 205197 h 219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111" h="2191336" fill="none" extrusionOk="0">
                        <a:moveTo>
                          <a:pt x="0" y="205197"/>
                        </a:moveTo>
                        <a:cubicBezTo>
                          <a:pt x="-9902" y="90268"/>
                          <a:pt x="101190" y="7622"/>
                          <a:pt x="205197" y="0"/>
                        </a:cubicBezTo>
                        <a:cubicBezTo>
                          <a:pt x="1856282" y="130954"/>
                          <a:pt x="5368053" y="43574"/>
                          <a:pt x="7714914" y="0"/>
                        </a:cubicBezTo>
                        <a:cubicBezTo>
                          <a:pt x="7829434" y="1837"/>
                          <a:pt x="7933404" y="108153"/>
                          <a:pt x="7920111" y="205197"/>
                        </a:cubicBezTo>
                        <a:cubicBezTo>
                          <a:pt x="7910629" y="665017"/>
                          <a:pt x="7886039" y="1450951"/>
                          <a:pt x="7920111" y="1986139"/>
                        </a:cubicBezTo>
                        <a:cubicBezTo>
                          <a:pt x="7914299" y="2100420"/>
                          <a:pt x="7819982" y="2185637"/>
                          <a:pt x="7714914" y="2191336"/>
                        </a:cubicBezTo>
                        <a:cubicBezTo>
                          <a:pt x="5757440" y="2346533"/>
                          <a:pt x="3636931" y="2354356"/>
                          <a:pt x="205197" y="2191336"/>
                        </a:cubicBezTo>
                        <a:cubicBezTo>
                          <a:pt x="91993" y="2189668"/>
                          <a:pt x="-1247" y="2100194"/>
                          <a:pt x="0" y="1986139"/>
                        </a:cubicBezTo>
                        <a:cubicBezTo>
                          <a:pt x="-16110" y="1288622"/>
                          <a:pt x="12777" y="993503"/>
                          <a:pt x="0" y="205197"/>
                        </a:cubicBezTo>
                        <a:close/>
                      </a:path>
                      <a:path w="7920111" h="2191336" stroke="0" extrusionOk="0">
                        <a:moveTo>
                          <a:pt x="0" y="205197"/>
                        </a:moveTo>
                        <a:cubicBezTo>
                          <a:pt x="-2682" y="90215"/>
                          <a:pt x="79213" y="4750"/>
                          <a:pt x="205197" y="0"/>
                        </a:cubicBezTo>
                        <a:cubicBezTo>
                          <a:pt x="3381197" y="132882"/>
                          <a:pt x="5683092" y="-84951"/>
                          <a:pt x="7714914" y="0"/>
                        </a:cubicBezTo>
                        <a:cubicBezTo>
                          <a:pt x="7819562" y="8475"/>
                          <a:pt x="7916771" y="110332"/>
                          <a:pt x="7920111" y="205197"/>
                        </a:cubicBezTo>
                        <a:cubicBezTo>
                          <a:pt x="7969378" y="625025"/>
                          <a:pt x="8037494" y="1701309"/>
                          <a:pt x="7920111" y="1986139"/>
                        </a:cubicBezTo>
                        <a:cubicBezTo>
                          <a:pt x="7939772" y="2101798"/>
                          <a:pt x="7835303" y="2176802"/>
                          <a:pt x="7714914" y="2191336"/>
                        </a:cubicBezTo>
                        <a:cubicBezTo>
                          <a:pt x="5161411" y="2278975"/>
                          <a:pt x="972909" y="2118657"/>
                          <a:pt x="205197" y="2191336"/>
                        </a:cubicBezTo>
                        <a:cubicBezTo>
                          <a:pt x="91274" y="2185652"/>
                          <a:pt x="-10097" y="2113498"/>
                          <a:pt x="0" y="1986139"/>
                        </a:cubicBezTo>
                        <a:cubicBezTo>
                          <a:pt x="-129095" y="1286191"/>
                          <a:pt x="-140293" y="572468"/>
                          <a:pt x="0" y="2051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FCDD784-EAD4-01E8-E41A-B6E8F5E8C1C3}"/>
              </a:ext>
            </a:extLst>
          </p:cNvPr>
          <p:cNvSpPr txBox="1"/>
          <p:nvPr/>
        </p:nvSpPr>
        <p:spPr>
          <a:xfrm>
            <a:off x="2408283" y="1088323"/>
            <a:ext cx="7075835" cy="1446550"/>
          </a:xfrm>
          <a:prstGeom prst="rect">
            <a:avLst/>
          </a:prstGeom>
          <a:noFill/>
          <a:ln w="57150">
            <a:noFill/>
          </a:ln>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Hoạt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Cân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chuỗi</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tự</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nhiên</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11">
            <a:extLst>
              <a:ext uri="{FF2B5EF4-FFF2-40B4-BE49-F238E27FC236}">
                <a16:creationId xmlns:a16="http://schemas.microsoft.com/office/drawing/2014/main" id="{24771C71-9776-DBE9-3C50-8101BAEA5240}"/>
              </a:ext>
            </a:extLst>
          </p:cNvPr>
          <p:cNvPicPr>
            <a:picLocks noChangeAspect="1"/>
          </p:cNvPicPr>
          <p:nvPr/>
        </p:nvPicPr>
        <p:blipFill>
          <a:blip r:embed="rId3"/>
          <a:stretch>
            <a:fillRect/>
          </a:stretch>
        </p:blipFill>
        <p:spPr>
          <a:xfrm>
            <a:off x="3879163" y="2808741"/>
            <a:ext cx="1913512" cy="3060000"/>
          </a:xfrm>
          <a:prstGeom prst="rect">
            <a:avLst/>
          </a:prstGeom>
        </p:spPr>
      </p:pic>
      <p:pic>
        <p:nvPicPr>
          <p:cNvPr id="6" name="Picture 12">
            <a:extLst>
              <a:ext uri="{FF2B5EF4-FFF2-40B4-BE49-F238E27FC236}">
                <a16:creationId xmlns:a16="http://schemas.microsoft.com/office/drawing/2014/main" id="{9179C08D-6A22-1A81-D86F-6E828F9247E3}"/>
              </a:ext>
            </a:extLst>
          </p:cNvPr>
          <p:cNvPicPr>
            <a:picLocks noChangeAspect="1"/>
          </p:cNvPicPr>
          <p:nvPr/>
        </p:nvPicPr>
        <p:blipFill>
          <a:blip r:embed="rId4"/>
          <a:stretch>
            <a:fillRect/>
          </a:stretch>
        </p:blipFill>
        <p:spPr>
          <a:xfrm>
            <a:off x="5929831" y="2808741"/>
            <a:ext cx="2116160" cy="3060000"/>
          </a:xfrm>
          <a:prstGeom prst="rect">
            <a:avLst/>
          </a:prstGeom>
        </p:spPr>
      </p:pic>
      <p:pic>
        <p:nvPicPr>
          <p:cNvPr id="7" name="Picture 13">
            <a:extLst>
              <a:ext uri="{FF2B5EF4-FFF2-40B4-BE49-F238E27FC236}">
                <a16:creationId xmlns:a16="http://schemas.microsoft.com/office/drawing/2014/main" id="{E8CC36C5-CA94-E5B7-3E9A-65F5B415B857}"/>
              </a:ext>
            </a:extLst>
          </p:cNvPr>
          <p:cNvPicPr>
            <a:picLocks noChangeAspect="1"/>
          </p:cNvPicPr>
          <p:nvPr/>
        </p:nvPicPr>
        <p:blipFill>
          <a:blip r:embed="rId5"/>
          <a:stretch>
            <a:fillRect/>
          </a:stretch>
        </p:blipFill>
        <p:spPr>
          <a:xfrm>
            <a:off x="8183146" y="2808741"/>
            <a:ext cx="2257601" cy="3060000"/>
          </a:xfrm>
          <a:prstGeom prst="rect">
            <a:avLst/>
          </a:prstGeom>
        </p:spPr>
      </p:pic>
      <p:pic>
        <p:nvPicPr>
          <p:cNvPr id="8" name="Picture 14">
            <a:extLst>
              <a:ext uri="{FF2B5EF4-FFF2-40B4-BE49-F238E27FC236}">
                <a16:creationId xmlns:a16="http://schemas.microsoft.com/office/drawing/2014/main" id="{F247D6F8-E683-57F0-6ED2-5F83E71F5A75}"/>
              </a:ext>
            </a:extLst>
          </p:cNvPr>
          <p:cNvPicPr>
            <a:picLocks noChangeAspect="1"/>
          </p:cNvPicPr>
          <p:nvPr/>
        </p:nvPicPr>
        <p:blipFill>
          <a:blip r:embed="rId6"/>
          <a:stretch>
            <a:fillRect/>
          </a:stretch>
        </p:blipFill>
        <p:spPr>
          <a:xfrm>
            <a:off x="1778167" y="2808741"/>
            <a:ext cx="1963840" cy="3060000"/>
          </a:xfrm>
          <a:prstGeom prst="rect">
            <a:avLst/>
          </a:prstGeom>
        </p:spPr>
      </p:pic>
    </p:spTree>
    <p:extLst>
      <p:ext uri="{BB962C8B-B14F-4D97-AF65-F5344CB8AC3E}">
        <p14:creationId xmlns:p14="http://schemas.microsoft.com/office/powerpoint/2010/main" val="57349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14:presetBounceEnd="66667">
                                      <p:stCondLst>
                                        <p:cond delay="750"/>
                                      </p:stCondLst>
                                      <p:childTnLst>
                                        <p:set>
                                          <p:cBhvr>
                                            <p:cTn id="11" dur="1" fill="hold">
                                              <p:stCondLst>
                                                <p:cond delay="0"/>
                                              </p:stCondLst>
                                            </p:cTn>
                                            <p:tgtEl>
                                              <p:spTgt spid="5"/>
                                            </p:tgtEl>
                                            <p:attrNameLst>
                                              <p:attrName>style.visibility</p:attrName>
                                            </p:attrNameLst>
                                          </p:cBhvr>
                                          <p:to>
                                            <p:strVal val="visible"/>
                                          </p:to>
                                        </p:set>
                                        <p:anim calcmode="lin" valueType="num" p14:bounceEnd="66667">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6"/>
                                            </p:tgtEl>
                                            <p:attrNameLst>
                                              <p:attrName>style.visibility</p:attrName>
                                            </p:attrNameLst>
                                          </p:cBhvr>
                                          <p:to>
                                            <p:strVal val="visible"/>
                                          </p:to>
                                        </p:set>
                                        <p:anim calcmode="lin" valueType="num" p14:bounceEnd="66667">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6667">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14:bounceEnd="66667">
                                          <p:cBhvr additive="base">
                                            <p:cTn id="20"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66667">
                                      <p:stCondLst>
                                        <p:cond delay="750"/>
                                      </p:stCondLst>
                                      <p:childTnLst>
                                        <p:set>
                                          <p:cBhvr>
                                            <p:cTn id="23" dur="1" fill="hold">
                                              <p:stCondLst>
                                                <p:cond delay="0"/>
                                              </p:stCondLst>
                                            </p:cTn>
                                            <p:tgtEl>
                                              <p:spTgt spid="7"/>
                                            </p:tgtEl>
                                            <p:attrNameLst>
                                              <p:attrName>style.visibility</p:attrName>
                                            </p:attrNameLst>
                                          </p:cBhvr>
                                          <p:to>
                                            <p:strVal val="visible"/>
                                          </p:to>
                                        </p:set>
                                        <p:anim calcmode="lin" valueType="num" p14:bounceEnd="66667">
                                          <p:cBhvr additive="base">
                                            <p:cTn id="24"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25" dur="1000" fill="hold"/>
                                            <p:tgtEl>
                                              <p:spTgt spid="7"/>
                                            </p:tgtEl>
                                            <p:attrNameLst>
                                              <p:attrName>ppt_y</p:attrName>
                                            </p:attrNameLst>
                                          </p:cBhvr>
                                          <p:tavLst>
                                            <p:tav tm="0">
                                              <p:val>
                                                <p:strVal val="1+#ppt_h/2"/>
                                              </p:val>
                                            </p:tav>
                                            <p:tav tm="100000">
                                              <p:val>
                                                <p:strVal val="#ppt_y"/>
                                              </p:val>
                                            </p:tav>
                                          </p:tavLst>
                                        </p:anim>
                                      </p:childTnLst>
                                    </p:cTn>
                                  </p:par>
                                  <p:par>
                                    <p:cTn id="26" presetID="32" presetClass="emph" presetSubtype="0" repeatCount="3000" fill="hold" nodeType="withEffect">
                                      <p:stCondLst>
                                        <p:cond delay="75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par>
                                    <p:cTn id="32" presetID="32" presetClass="emph" presetSubtype="0" repeatCount="3000" fill="hold" nodeType="withEffect">
                                      <p:stCondLst>
                                        <p:cond delay="75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32" presetClass="emph" presetSubtype="0" repeatCount="3000" fill="hold" nodeType="withEffect">
                                      <p:stCondLst>
                                        <p:cond delay="75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cTn>
                                  </p:par>
                                  <p:par>
                                    <p:cTn id="44" presetID="32" presetClass="emph" presetSubtype="0" repeatCount="3000" fill="hold" nodeType="withEffect">
                                      <p:stCondLst>
                                        <p:cond delay="750"/>
                                      </p:stCondLst>
                                      <p:childTnLst>
                                        <p:animRot by="120000">
                                          <p:cBhvr>
                                            <p:cTn id="45" dur="100" fill="hold">
                                              <p:stCondLst>
                                                <p:cond delay="0"/>
                                              </p:stCondLst>
                                            </p:cTn>
                                            <p:tgtEl>
                                              <p:spTgt spid="8"/>
                                            </p:tgtEl>
                                            <p:attrNameLst>
                                              <p:attrName>r</p:attrName>
                                            </p:attrNameLst>
                                          </p:cBhvr>
                                        </p:animRot>
                                        <p:animRot by="-240000">
                                          <p:cBhvr>
                                            <p:cTn id="46" dur="200" fill="hold">
                                              <p:stCondLst>
                                                <p:cond delay="200"/>
                                              </p:stCondLst>
                                            </p:cTn>
                                            <p:tgtEl>
                                              <p:spTgt spid="8"/>
                                            </p:tgtEl>
                                            <p:attrNameLst>
                                              <p:attrName>r</p:attrName>
                                            </p:attrNameLst>
                                          </p:cBhvr>
                                        </p:animRot>
                                        <p:animRot by="240000">
                                          <p:cBhvr>
                                            <p:cTn id="47" dur="200" fill="hold">
                                              <p:stCondLst>
                                                <p:cond delay="400"/>
                                              </p:stCondLst>
                                            </p:cTn>
                                            <p:tgtEl>
                                              <p:spTgt spid="8"/>
                                            </p:tgtEl>
                                            <p:attrNameLst>
                                              <p:attrName>r</p:attrName>
                                            </p:attrNameLst>
                                          </p:cBhvr>
                                        </p:animRot>
                                        <p:animRot by="-240000">
                                          <p:cBhvr>
                                            <p:cTn id="48" dur="200" fill="hold">
                                              <p:stCondLst>
                                                <p:cond delay="600"/>
                                              </p:stCondLst>
                                            </p:cTn>
                                            <p:tgtEl>
                                              <p:spTgt spid="8"/>
                                            </p:tgtEl>
                                            <p:attrNameLst>
                                              <p:attrName>r</p:attrName>
                                            </p:attrNameLst>
                                          </p:cBhvr>
                                        </p:animRot>
                                        <p:animRot by="120000">
                                          <p:cBhvr>
                                            <p:cTn id="49" dur="200" fill="hold">
                                              <p:stCondLst>
                                                <p:cond delay="800"/>
                                              </p:stCondLst>
                                            </p:cTn>
                                            <p:tgtEl>
                                              <p:spTgt spid="8"/>
                                            </p:tgtEl>
                                            <p:attrNameLst>
                                              <p:attrName>r</p:attrName>
                                            </p:attrNameLst>
                                          </p:cBhvr>
                                        </p:animRot>
                                      </p:childTnLst>
                                    </p:cTn>
                                  </p:par>
                                  <p:par>
                                    <p:cTn id="50" presetID="53" presetClass="entr" presetSubtype="16" fill="hold" grpId="0" nodeType="withEffect">
                                      <p:stCondLst>
                                        <p:cond delay="75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 presetClass="entr" presetSubtype="4"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7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ppt_x"/>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par>
                                    <p:cTn id="29" presetID="32" presetClass="emph" presetSubtype="0" repeatCount="3000" fill="hold" nodeType="withEffect">
                                      <p:stCondLst>
                                        <p:cond delay="75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par>
                                    <p:cTn id="35" presetID="32" presetClass="emph" presetSubtype="0" repeatCount="3000" fill="hold" nodeType="withEffect">
                                      <p:stCondLst>
                                        <p:cond delay="75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par>
                                    <p:cTn id="41" presetID="32" presetClass="emph" presetSubtype="0" repeatCount="3000" fill="hold" nodeType="withEffect">
                                      <p:stCondLst>
                                        <p:cond delay="75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cTn>
                                  </p:par>
                                  <p:par>
                                    <p:cTn id="47" presetID="32" presetClass="emph" presetSubtype="0" repeatCount="3000" fill="hold" nodeType="withEffect">
                                      <p:stCondLst>
                                        <p:cond delay="750"/>
                                      </p:stCondLst>
                                      <p:childTnLst>
                                        <p:animRot by="120000">
                                          <p:cBhvr>
                                            <p:cTn id="48" dur="100" fill="hold">
                                              <p:stCondLst>
                                                <p:cond delay="0"/>
                                              </p:stCondLst>
                                            </p:cTn>
                                            <p:tgtEl>
                                              <p:spTgt spid="8"/>
                                            </p:tgtEl>
                                            <p:attrNameLst>
                                              <p:attrName>r</p:attrName>
                                            </p:attrNameLst>
                                          </p:cBhvr>
                                        </p:animRot>
                                        <p:animRot by="-240000">
                                          <p:cBhvr>
                                            <p:cTn id="49" dur="200" fill="hold">
                                              <p:stCondLst>
                                                <p:cond delay="200"/>
                                              </p:stCondLst>
                                            </p:cTn>
                                            <p:tgtEl>
                                              <p:spTgt spid="8"/>
                                            </p:tgtEl>
                                            <p:attrNameLst>
                                              <p:attrName>r</p:attrName>
                                            </p:attrNameLst>
                                          </p:cBhvr>
                                        </p:animRot>
                                        <p:animRot by="240000">
                                          <p:cBhvr>
                                            <p:cTn id="50" dur="200" fill="hold">
                                              <p:stCondLst>
                                                <p:cond delay="400"/>
                                              </p:stCondLst>
                                            </p:cTn>
                                            <p:tgtEl>
                                              <p:spTgt spid="8"/>
                                            </p:tgtEl>
                                            <p:attrNameLst>
                                              <p:attrName>r</p:attrName>
                                            </p:attrNameLst>
                                          </p:cBhvr>
                                        </p:animRot>
                                        <p:animRot by="-240000">
                                          <p:cBhvr>
                                            <p:cTn id="51" dur="200" fill="hold">
                                              <p:stCondLst>
                                                <p:cond delay="600"/>
                                              </p:stCondLst>
                                            </p:cTn>
                                            <p:tgtEl>
                                              <p:spTgt spid="8"/>
                                            </p:tgtEl>
                                            <p:attrNameLst>
                                              <p:attrName>r</p:attrName>
                                            </p:attrNameLst>
                                          </p:cBhvr>
                                        </p:animRot>
                                        <p:animRot by="120000">
                                          <p:cBhvr>
                                            <p:cTn id="52" dur="200" fill="hold">
                                              <p:stCondLst>
                                                <p:cond delay="800"/>
                                              </p:stCondLst>
                                            </p:cTn>
                                            <p:tgtEl>
                                              <p:spTgt spid="8"/>
                                            </p:tgtEl>
                                            <p:attrNameLst>
                                              <p:attrName>r</p:attrName>
                                            </p:attrNameLst>
                                          </p:cBhvr>
                                        </p:animRot>
                                      </p:childTnLst>
                                    </p:cTn>
                                  </p:par>
                                  <p:par>
                                    <p:cTn id="53" presetID="53" presetClass="entr" presetSubtype="16" fill="hold" grpId="0" nodeType="withEffect">
                                      <p:stCondLst>
                                        <p:cond delay="75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C539D5-40E8-48E6-9AD9-1E3F31A26DC4}"/>
              </a:ext>
            </a:extLst>
          </p:cNvPr>
          <p:cNvPicPr>
            <a:picLocks noChangeAspect="1"/>
          </p:cNvPicPr>
          <p:nvPr/>
        </p:nvPicPr>
        <p:blipFill>
          <a:blip r:embed="rId2"/>
          <a:stretch>
            <a:fillRect/>
          </a:stretch>
        </p:blipFill>
        <p:spPr>
          <a:xfrm>
            <a:off x="-8912" y="0"/>
            <a:ext cx="12192000" cy="6858001"/>
          </a:xfrm>
          <a:prstGeom prst="rect">
            <a:avLst/>
          </a:prstGeom>
        </p:spPr>
      </p:pic>
      <p:grpSp>
        <p:nvGrpSpPr>
          <p:cNvPr id="3" name="组合 1">
            <a:extLst>
              <a:ext uri="{FF2B5EF4-FFF2-40B4-BE49-F238E27FC236}">
                <a16:creationId xmlns:a16="http://schemas.microsoft.com/office/drawing/2014/main" id="{1C71571B-52D3-410F-B3F6-E385EB8DC988}"/>
              </a:ext>
            </a:extLst>
          </p:cNvPr>
          <p:cNvGrpSpPr/>
          <p:nvPr/>
        </p:nvGrpSpPr>
        <p:grpSpPr>
          <a:xfrm>
            <a:off x="371323" y="923925"/>
            <a:ext cx="10940524" cy="4867275"/>
            <a:chOff x="1595438" y="4467226"/>
            <a:chExt cx="3744913" cy="1149350"/>
          </a:xfrm>
          <a:solidFill>
            <a:srgbClr val="F58791"/>
          </a:solidFill>
        </p:grpSpPr>
        <p:sp>
          <p:nvSpPr>
            <p:cNvPr id="4" name="Freeform 8">
              <a:extLst>
                <a:ext uri="{FF2B5EF4-FFF2-40B4-BE49-F238E27FC236}">
                  <a16:creationId xmlns:a16="http://schemas.microsoft.com/office/drawing/2014/main" id="{0C66FEC1-8644-4722-A1F2-724803C6DA49}"/>
                </a:ext>
              </a:extLst>
            </p:cNvPr>
            <p:cNvSpPr>
              <a:spLocks/>
            </p:cNvSpPr>
            <p:nvPr/>
          </p:nvSpPr>
          <p:spPr bwMode="auto">
            <a:xfrm>
              <a:off x="1595438" y="4467226"/>
              <a:ext cx="3705225" cy="1122363"/>
            </a:xfrm>
            <a:custGeom>
              <a:avLst/>
              <a:gdLst>
                <a:gd name="T0" fmla="*/ 249 w 2341"/>
                <a:gd name="T1" fmla="*/ 18 h 707"/>
                <a:gd name="T2" fmla="*/ 2264 w 2341"/>
                <a:gd name="T3" fmla="*/ 40 h 707"/>
                <a:gd name="T4" fmla="*/ 2315 w 2341"/>
                <a:gd name="T5" fmla="*/ 54 h 707"/>
                <a:gd name="T6" fmla="*/ 2340 w 2341"/>
                <a:gd name="T7" fmla="*/ 136 h 707"/>
                <a:gd name="T8" fmla="*/ 2322 w 2341"/>
                <a:gd name="T9" fmla="*/ 668 h 707"/>
                <a:gd name="T10" fmla="*/ 2315 w 2341"/>
                <a:gd name="T11" fmla="*/ 696 h 707"/>
                <a:gd name="T12" fmla="*/ 2278 w 2341"/>
                <a:gd name="T13" fmla="*/ 707 h 707"/>
                <a:gd name="T14" fmla="*/ 334 w 2341"/>
                <a:gd name="T15" fmla="*/ 702 h 707"/>
                <a:gd name="T16" fmla="*/ 265 w 2341"/>
                <a:gd name="T17" fmla="*/ 681 h 707"/>
                <a:gd name="T18" fmla="*/ 253 w 2341"/>
                <a:gd name="T19" fmla="*/ 620 h 707"/>
                <a:gd name="T20" fmla="*/ 269 w 2341"/>
                <a:gd name="T21" fmla="*/ 228 h 707"/>
                <a:gd name="T22" fmla="*/ 183 w 2341"/>
                <a:gd name="T23" fmla="*/ 191 h 707"/>
                <a:gd name="T24" fmla="*/ 4 w 2341"/>
                <a:gd name="T25" fmla="*/ 358 h 707"/>
                <a:gd name="T26" fmla="*/ 249 w 2341"/>
                <a:gd name="T27" fmla="*/ 18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1" h="707">
                  <a:moveTo>
                    <a:pt x="249" y="18"/>
                  </a:moveTo>
                  <a:cubicBezTo>
                    <a:pt x="919" y="7"/>
                    <a:pt x="1595" y="0"/>
                    <a:pt x="2264" y="40"/>
                  </a:cubicBezTo>
                  <a:cubicBezTo>
                    <a:pt x="2282" y="41"/>
                    <a:pt x="2301" y="43"/>
                    <a:pt x="2315" y="54"/>
                  </a:cubicBezTo>
                  <a:cubicBezTo>
                    <a:pt x="2339" y="71"/>
                    <a:pt x="2341" y="106"/>
                    <a:pt x="2340" y="136"/>
                  </a:cubicBezTo>
                  <a:cubicBezTo>
                    <a:pt x="2334" y="313"/>
                    <a:pt x="2328" y="491"/>
                    <a:pt x="2322" y="668"/>
                  </a:cubicBezTo>
                  <a:cubicBezTo>
                    <a:pt x="2322" y="678"/>
                    <a:pt x="2321" y="689"/>
                    <a:pt x="2315" y="696"/>
                  </a:cubicBezTo>
                  <a:cubicBezTo>
                    <a:pt x="2306" y="707"/>
                    <a:pt x="2291" y="707"/>
                    <a:pt x="2278" y="707"/>
                  </a:cubicBezTo>
                  <a:cubicBezTo>
                    <a:pt x="1630" y="706"/>
                    <a:pt x="982" y="704"/>
                    <a:pt x="334" y="702"/>
                  </a:cubicBezTo>
                  <a:cubicBezTo>
                    <a:pt x="309" y="702"/>
                    <a:pt x="281" y="700"/>
                    <a:pt x="265" y="681"/>
                  </a:cubicBezTo>
                  <a:cubicBezTo>
                    <a:pt x="251" y="665"/>
                    <a:pt x="252" y="641"/>
                    <a:pt x="253" y="620"/>
                  </a:cubicBezTo>
                  <a:cubicBezTo>
                    <a:pt x="259" y="513"/>
                    <a:pt x="263" y="356"/>
                    <a:pt x="269" y="228"/>
                  </a:cubicBezTo>
                  <a:cubicBezTo>
                    <a:pt x="271" y="183"/>
                    <a:pt x="221" y="165"/>
                    <a:pt x="183" y="191"/>
                  </a:cubicBezTo>
                  <a:cubicBezTo>
                    <a:pt x="120" y="232"/>
                    <a:pt x="58" y="290"/>
                    <a:pt x="4" y="358"/>
                  </a:cubicBezTo>
                  <a:cubicBezTo>
                    <a:pt x="0" y="210"/>
                    <a:pt x="70" y="24"/>
                    <a:pt x="249" y="18"/>
                  </a:cubicBezTo>
                </a:path>
              </a:pathLst>
            </a:custGeom>
            <a:solidFill>
              <a:srgbClr val="FFFFFF"/>
            </a:solid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9">
              <a:extLst>
                <a:ext uri="{FF2B5EF4-FFF2-40B4-BE49-F238E27FC236}">
                  <a16:creationId xmlns:a16="http://schemas.microsoft.com/office/drawing/2014/main" id="{81B8C9C5-E53A-43BE-9DD0-43C5BAE32990}"/>
                </a:ext>
              </a:extLst>
            </p:cNvPr>
            <p:cNvSpPr>
              <a:spLocks/>
            </p:cNvSpPr>
            <p:nvPr/>
          </p:nvSpPr>
          <p:spPr bwMode="auto">
            <a:xfrm>
              <a:off x="1595438" y="4467226"/>
              <a:ext cx="3744913" cy="1149350"/>
            </a:xfrm>
            <a:custGeom>
              <a:avLst/>
              <a:gdLst>
                <a:gd name="T0" fmla="*/ 259 w 2366"/>
                <a:gd name="T1" fmla="*/ 32 h 724"/>
                <a:gd name="T2" fmla="*/ 1397 w 2366"/>
                <a:gd name="T3" fmla="*/ 25 h 724"/>
                <a:gd name="T4" fmla="*/ 1966 w 2366"/>
                <a:gd name="T5" fmla="*/ 39 h 724"/>
                <a:gd name="T6" fmla="*/ 2250 w 2366"/>
                <a:gd name="T7" fmla="*/ 53 h 724"/>
                <a:gd name="T8" fmla="*/ 2315 w 2366"/>
                <a:gd name="T9" fmla="*/ 63 h 724"/>
                <a:gd name="T10" fmla="*/ 2340 w 2366"/>
                <a:gd name="T11" fmla="*/ 117 h 724"/>
                <a:gd name="T12" fmla="*/ 2336 w 2366"/>
                <a:gd name="T13" fmla="*/ 251 h 724"/>
                <a:gd name="T14" fmla="*/ 2327 w 2366"/>
                <a:gd name="T15" fmla="*/ 537 h 724"/>
                <a:gd name="T16" fmla="*/ 2322 w 2366"/>
                <a:gd name="T17" fmla="*/ 678 h 724"/>
                <a:gd name="T18" fmla="*/ 2256 w 2366"/>
                <a:gd name="T19" fmla="*/ 701 h 724"/>
                <a:gd name="T20" fmla="*/ 2184 w 2366"/>
                <a:gd name="T21" fmla="*/ 701 h 724"/>
                <a:gd name="T22" fmla="*/ 1611 w 2366"/>
                <a:gd name="T23" fmla="*/ 700 h 724"/>
                <a:gd name="T24" fmla="*/ 463 w 2366"/>
                <a:gd name="T25" fmla="*/ 696 h 724"/>
                <a:gd name="T26" fmla="*/ 326 w 2366"/>
                <a:gd name="T27" fmla="*/ 696 h 724"/>
                <a:gd name="T28" fmla="*/ 275 w 2366"/>
                <a:gd name="T29" fmla="*/ 662 h 724"/>
                <a:gd name="T30" fmla="*/ 274 w 2366"/>
                <a:gd name="T31" fmla="*/ 607 h 724"/>
                <a:gd name="T32" fmla="*/ 283 w 2366"/>
                <a:gd name="T33" fmla="*/ 369 h 724"/>
                <a:gd name="T34" fmla="*/ 288 w 2366"/>
                <a:gd name="T35" fmla="*/ 246 h 724"/>
                <a:gd name="T36" fmla="*/ 260 w 2366"/>
                <a:gd name="T37" fmla="*/ 180 h 724"/>
                <a:gd name="T38" fmla="*/ 188 w 2366"/>
                <a:gd name="T39" fmla="*/ 186 h 724"/>
                <a:gd name="T40" fmla="*/ 96 w 2366"/>
                <a:gd name="T41" fmla="*/ 259 h 724"/>
                <a:gd name="T42" fmla="*/ 7 w 2366"/>
                <a:gd name="T43" fmla="*/ 355 h 724"/>
                <a:gd name="T44" fmla="*/ 24 w 2366"/>
                <a:gd name="T45" fmla="*/ 362 h 724"/>
                <a:gd name="T46" fmla="*/ 259 w 2366"/>
                <a:gd name="T47" fmla="*/ 32 h 724"/>
                <a:gd name="T48" fmla="*/ 259 w 2366"/>
                <a:gd name="T49" fmla="*/ 12 h 724"/>
                <a:gd name="T50" fmla="*/ 4 w 2366"/>
                <a:gd name="T51" fmla="*/ 362 h 724"/>
                <a:gd name="T52" fmla="*/ 21 w 2366"/>
                <a:gd name="T53" fmla="*/ 369 h 724"/>
                <a:gd name="T54" fmla="*/ 115 w 2366"/>
                <a:gd name="T55" fmla="*/ 268 h 724"/>
                <a:gd name="T56" fmla="*/ 161 w 2366"/>
                <a:gd name="T57" fmla="*/ 229 h 724"/>
                <a:gd name="T58" fmla="*/ 214 w 2366"/>
                <a:gd name="T59" fmla="*/ 196 h 724"/>
                <a:gd name="T60" fmla="*/ 258 w 2366"/>
                <a:gd name="T61" fmla="*/ 203 h 724"/>
                <a:gd name="T62" fmla="*/ 268 w 2366"/>
                <a:gd name="T63" fmla="*/ 255 h 724"/>
                <a:gd name="T64" fmla="*/ 263 w 2366"/>
                <a:gd name="T65" fmla="*/ 383 h 724"/>
                <a:gd name="T66" fmla="*/ 253 w 2366"/>
                <a:gd name="T67" fmla="*/ 624 h 724"/>
                <a:gd name="T68" fmla="*/ 283 w 2366"/>
                <a:gd name="T69" fmla="*/ 705 h 724"/>
                <a:gd name="T70" fmla="*/ 399 w 2366"/>
                <a:gd name="T71" fmla="*/ 716 h 724"/>
                <a:gd name="T72" fmla="*/ 1571 w 2366"/>
                <a:gd name="T73" fmla="*/ 719 h 724"/>
                <a:gd name="T74" fmla="*/ 2160 w 2366"/>
                <a:gd name="T75" fmla="*/ 721 h 724"/>
                <a:gd name="T76" fmla="*/ 2232 w 2366"/>
                <a:gd name="T77" fmla="*/ 721 h 724"/>
                <a:gd name="T78" fmla="*/ 2303 w 2366"/>
                <a:gd name="T79" fmla="*/ 721 h 724"/>
                <a:gd name="T80" fmla="*/ 2343 w 2366"/>
                <a:gd name="T81" fmla="*/ 648 h 724"/>
                <a:gd name="T82" fmla="*/ 2353 w 2366"/>
                <a:gd name="T83" fmla="*/ 355 h 724"/>
                <a:gd name="T84" fmla="*/ 2357 w 2366"/>
                <a:gd name="T85" fmla="*/ 212 h 724"/>
                <a:gd name="T86" fmla="*/ 2355 w 2366"/>
                <a:gd name="T87" fmla="*/ 86 h 724"/>
                <a:gd name="T88" fmla="*/ 2292 w 2366"/>
                <a:gd name="T89" fmla="*/ 36 h 724"/>
                <a:gd name="T90" fmla="*/ 2152 w 2366"/>
                <a:gd name="T91" fmla="*/ 27 h 724"/>
                <a:gd name="T92" fmla="*/ 1571 w 2366"/>
                <a:gd name="T93" fmla="*/ 8 h 724"/>
                <a:gd name="T94" fmla="*/ 401 w 2366"/>
                <a:gd name="T95" fmla="*/ 10 h 724"/>
                <a:gd name="T96" fmla="*/ 259 w 2366"/>
                <a:gd name="T97" fmla="*/ 12 h 724"/>
                <a:gd name="T98" fmla="*/ 259 w 2366"/>
                <a:gd name="T99" fmla="*/ 32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66" h="724">
                  <a:moveTo>
                    <a:pt x="259" y="32"/>
                  </a:moveTo>
                  <a:cubicBezTo>
                    <a:pt x="638" y="26"/>
                    <a:pt x="1018" y="21"/>
                    <a:pt x="1397" y="25"/>
                  </a:cubicBezTo>
                  <a:cubicBezTo>
                    <a:pt x="1587" y="27"/>
                    <a:pt x="1777" y="31"/>
                    <a:pt x="1966" y="39"/>
                  </a:cubicBezTo>
                  <a:cubicBezTo>
                    <a:pt x="2061" y="43"/>
                    <a:pt x="2156" y="47"/>
                    <a:pt x="2250" y="53"/>
                  </a:cubicBezTo>
                  <a:cubicBezTo>
                    <a:pt x="2271" y="54"/>
                    <a:pt x="2297" y="52"/>
                    <a:pt x="2315" y="63"/>
                  </a:cubicBezTo>
                  <a:cubicBezTo>
                    <a:pt x="2334" y="74"/>
                    <a:pt x="2338" y="97"/>
                    <a:pt x="2340" y="117"/>
                  </a:cubicBezTo>
                  <a:cubicBezTo>
                    <a:pt x="2342" y="162"/>
                    <a:pt x="2337" y="207"/>
                    <a:pt x="2336" y="251"/>
                  </a:cubicBezTo>
                  <a:cubicBezTo>
                    <a:pt x="2333" y="347"/>
                    <a:pt x="2330" y="442"/>
                    <a:pt x="2327" y="537"/>
                  </a:cubicBezTo>
                  <a:cubicBezTo>
                    <a:pt x="2325" y="584"/>
                    <a:pt x="2327" y="632"/>
                    <a:pt x="2322" y="678"/>
                  </a:cubicBezTo>
                  <a:cubicBezTo>
                    <a:pt x="2319" y="709"/>
                    <a:pt x="2278" y="701"/>
                    <a:pt x="2256" y="701"/>
                  </a:cubicBezTo>
                  <a:cubicBezTo>
                    <a:pt x="2232" y="701"/>
                    <a:pt x="2208" y="701"/>
                    <a:pt x="2184" y="701"/>
                  </a:cubicBezTo>
                  <a:cubicBezTo>
                    <a:pt x="1993" y="701"/>
                    <a:pt x="1802" y="700"/>
                    <a:pt x="1611" y="700"/>
                  </a:cubicBezTo>
                  <a:cubicBezTo>
                    <a:pt x="1228" y="698"/>
                    <a:pt x="846" y="697"/>
                    <a:pt x="463" y="696"/>
                  </a:cubicBezTo>
                  <a:cubicBezTo>
                    <a:pt x="418" y="696"/>
                    <a:pt x="371" y="699"/>
                    <a:pt x="326" y="696"/>
                  </a:cubicBezTo>
                  <a:cubicBezTo>
                    <a:pt x="303" y="694"/>
                    <a:pt x="281" y="687"/>
                    <a:pt x="275" y="662"/>
                  </a:cubicBezTo>
                  <a:cubicBezTo>
                    <a:pt x="270" y="645"/>
                    <a:pt x="273" y="625"/>
                    <a:pt x="274" y="607"/>
                  </a:cubicBezTo>
                  <a:cubicBezTo>
                    <a:pt x="278" y="528"/>
                    <a:pt x="281" y="449"/>
                    <a:pt x="283" y="369"/>
                  </a:cubicBezTo>
                  <a:cubicBezTo>
                    <a:pt x="285" y="328"/>
                    <a:pt x="286" y="287"/>
                    <a:pt x="288" y="246"/>
                  </a:cubicBezTo>
                  <a:cubicBezTo>
                    <a:pt x="289" y="219"/>
                    <a:pt x="285" y="194"/>
                    <a:pt x="260" y="180"/>
                  </a:cubicBezTo>
                  <a:cubicBezTo>
                    <a:pt x="236" y="168"/>
                    <a:pt x="209" y="173"/>
                    <a:pt x="188" y="186"/>
                  </a:cubicBezTo>
                  <a:cubicBezTo>
                    <a:pt x="155" y="206"/>
                    <a:pt x="124" y="233"/>
                    <a:pt x="96" y="259"/>
                  </a:cubicBezTo>
                  <a:cubicBezTo>
                    <a:pt x="64" y="289"/>
                    <a:pt x="34" y="321"/>
                    <a:pt x="7" y="355"/>
                  </a:cubicBezTo>
                  <a:cubicBezTo>
                    <a:pt x="13" y="358"/>
                    <a:pt x="18" y="360"/>
                    <a:pt x="24" y="362"/>
                  </a:cubicBezTo>
                  <a:cubicBezTo>
                    <a:pt x="21" y="216"/>
                    <a:pt x="90" y="39"/>
                    <a:pt x="259" y="32"/>
                  </a:cubicBezTo>
                  <a:cubicBezTo>
                    <a:pt x="271" y="31"/>
                    <a:pt x="271" y="11"/>
                    <a:pt x="259" y="12"/>
                  </a:cubicBezTo>
                  <a:cubicBezTo>
                    <a:pt x="79" y="20"/>
                    <a:pt x="0" y="204"/>
                    <a:pt x="4" y="362"/>
                  </a:cubicBezTo>
                  <a:cubicBezTo>
                    <a:pt x="4" y="370"/>
                    <a:pt x="15" y="377"/>
                    <a:pt x="21" y="369"/>
                  </a:cubicBezTo>
                  <a:cubicBezTo>
                    <a:pt x="50" y="333"/>
                    <a:pt x="81" y="299"/>
                    <a:pt x="115" y="268"/>
                  </a:cubicBezTo>
                  <a:cubicBezTo>
                    <a:pt x="130" y="255"/>
                    <a:pt x="145" y="242"/>
                    <a:pt x="161" y="229"/>
                  </a:cubicBezTo>
                  <a:cubicBezTo>
                    <a:pt x="177" y="217"/>
                    <a:pt x="195" y="202"/>
                    <a:pt x="214" y="196"/>
                  </a:cubicBezTo>
                  <a:cubicBezTo>
                    <a:pt x="228" y="191"/>
                    <a:pt x="246" y="192"/>
                    <a:pt x="258" y="203"/>
                  </a:cubicBezTo>
                  <a:cubicBezTo>
                    <a:pt x="272" y="216"/>
                    <a:pt x="268" y="238"/>
                    <a:pt x="268" y="255"/>
                  </a:cubicBezTo>
                  <a:cubicBezTo>
                    <a:pt x="266" y="298"/>
                    <a:pt x="264" y="341"/>
                    <a:pt x="263" y="383"/>
                  </a:cubicBezTo>
                  <a:cubicBezTo>
                    <a:pt x="260" y="464"/>
                    <a:pt x="257" y="544"/>
                    <a:pt x="253" y="624"/>
                  </a:cubicBezTo>
                  <a:cubicBezTo>
                    <a:pt x="251" y="654"/>
                    <a:pt x="253" y="688"/>
                    <a:pt x="283" y="705"/>
                  </a:cubicBezTo>
                  <a:cubicBezTo>
                    <a:pt x="315" y="724"/>
                    <a:pt x="363" y="716"/>
                    <a:pt x="399" y="716"/>
                  </a:cubicBezTo>
                  <a:cubicBezTo>
                    <a:pt x="790" y="717"/>
                    <a:pt x="1180" y="718"/>
                    <a:pt x="1571" y="719"/>
                  </a:cubicBezTo>
                  <a:cubicBezTo>
                    <a:pt x="1767" y="720"/>
                    <a:pt x="1964" y="720"/>
                    <a:pt x="2160" y="721"/>
                  </a:cubicBezTo>
                  <a:cubicBezTo>
                    <a:pt x="2184" y="721"/>
                    <a:pt x="2208" y="721"/>
                    <a:pt x="2232" y="721"/>
                  </a:cubicBezTo>
                  <a:cubicBezTo>
                    <a:pt x="2255" y="721"/>
                    <a:pt x="2280" y="723"/>
                    <a:pt x="2303" y="721"/>
                  </a:cubicBezTo>
                  <a:cubicBezTo>
                    <a:pt x="2343" y="716"/>
                    <a:pt x="2342" y="681"/>
                    <a:pt x="2343" y="648"/>
                  </a:cubicBezTo>
                  <a:cubicBezTo>
                    <a:pt x="2346" y="550"/>
                    <a:pt x="2349" y="452"/>
                    <a:pt x="2353" y="355"/>
                  </a:cubicBezTo>
                  <a:cubicBezTo>
                    <a:pt x="2354" y="307"/>
                    <a:pt x="2356" y="259"/>
                    <a:pt x="2357" y="212"/>
                  </a:cubicBezTo>
                  <a:cubicBezTo>
                    <a:pt x="2359" y="172"/>
                    <a:pt x="2366" y="125"/>
                    <a:pt x="2355" y="86"/>
                  </a:cubicBezTo>
                  <a:cubicBezTo>
                    <a:pt x="2346" y="56"/>
                    <a:pt x="2323" y="40"/>
                    <a:pt x="2292" y="36"/>
                  </a:cubicBezTo>
                  <a:cubicBezTo>
                    <a:pt x="2246" y="30"/>
                    <a:pt x="2198" y="30"/>
                    <a:pt x="2152" y="27"/>
                  </a:cubicBezTo>
                  <a:cubicBezTo>
                    <a:pt x="1958" y="17"/>
                    <a:pt x="1765" y="11"/>
                    <a:pt x="1571" y="8"/>
                  </a:cubicBezTo>
                  <a:cubicBezTo>
                    <a:pt x="1181" y="0"/>
                    <a:pt x="791" y="4"/>
                    <a:pt x="401" y="10"/>
                  </a:cubicBezTo>
                  <a:cubicBezTo>
                    <a:pt x="353" y="10"/>
                    <a:pt x="306" y="11"/>
                    <a:pt x="259" y="12"/>
                  </a:cubicBezTo>
                  <a:cubicBezTo>
                    <a:pt x="246" y="12"/>
                    <a:pt x="246" y="32"/>
                    <a:pt x="259" y="32"/>
                  </a:cubicBezTo>
                  <a:close/>
                </a:path>
              </a:pathLst>
            </a:custGeom>
            <a:grp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0">
              <a:extLst>
                <a:ext uri="{FF2B5EF4-FFF2-40B4-BE49-F238E27FC236}">
                  <a16:creationId xmlns:a16="http://schemas.microsoft.com/office/drawing/2014/main" id="{79F7644E-B455-458F-A163-8A0DE857A867}"/>
                </a:ext>
              </a:extLst>
            </p:cNvPr>
            <p:cNvSpPr>
              <a:spLocks/>
            </p:cNvSpPr>
            <p:nvPr/>
          </p:nvSpPr>
          <p:spPr bwMode="auto">
            <a:xfrm>
              <a:off x="4432301" y="4783138"/>
              <a:ext cx="776288" cy="739775"/>
            </a:xfrm>
            <a:custGeom>
              <a:avLst/>
              <a:gdLst>
                <a:gd name="T0" fmla="*/ 470 w 490"/>
                <a:gd name="T1" fmla="*/ 13 h 466"/>
                <a:gd name="T2" fmla="*/ 463 w 490"/>
                <a:gd name="T3" fmla="*/ 227 h 466"/>
                <a:gd name="T4" fmla="*/ 459 w 490"/>
                <a:gd name="T5" fmla="*/ 334 h 466"/>
                <a:gd name="T6" fmla="*/ 458 w 490"/>
                <a:gd name="T7" fmla="*/ 385 h 466"/>
                <a:gd name="T8" fmla="*/ 434 w 490"/>
                <a:gd name="T9" fmla="*/ 438 h 466"/>
                <a:gd name="T10" fmla="*/ 336 w 490"/>
                <a:gd name="T11" fmla="*/ 438 h 466"/>
                <a:gd name="T12" fmla="*/ 226 w 490"/>
                <a:gd name="T13" fmla="*/ 438 h 466"/>
                <a:gd name="T14" fmla="*/ 13 w 490"/>
                <a:gd name="T15" fmla="*/ 437 h 466"/>
                <a:gd name="T16" fmla="*/ 13 w 490"/>
                <a:gd name="T17" fmla="*/ 457 h 466"/>
                <a:gd name="T18" fmla="*/ 249 w 490"/>
                <a:gd name="T19" fmla="*/ 458 h 466"/>
                <a:gd name="T20" fmla="*/ 368 w 490"/>
                <a:gd name="T21" fmla="*/ 458 h 466"/>
                <a:gd name="T22" fmla="*/ 461 w 490"/>
                <a:gd name="T23" fmla="*/ 450 h 466"/>
                <a:gd name="T24" fmla="*/ 478 w 490"/>
                <a:gd name="T25" fmla="*/ 369 h 466"/>
                <a:gd name="T26" fmla="*/ 482 w 490"/>
                <a:gd name="T27" fmla="*/ 251 h 466"/>
                <a:gd name="T28" fmla="*/ 490 w 490"/>
                <a:gd name="T29" fmla="*/ 13 h 466"/>
                <a:gd name="T30" fmla="*/ 470 w 490"/>
                <a:gd name="T31" fmla="*/ 1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0" h="466">
                  <a:moveTo>
                    <a:pt x="470" y="13"/>
                  </a:moveTo>
                  <a:cubicBezTo>
                    <a:pt x="468" y="84"/>
                    <a:pt x="465" y="155"/>
                    <a:pt x="463" y="227"/>
                  </a:cubicBezTo>
                  <a:cubicBezTo>
                    <a:pt x="462" y="262"/>
                    <a:pt x="461" y="298"/>
                    <a:pt x="459" y="334"/>
                  </a:cubicBezTo>
                  <a:cubicBezTo>
                    <a:pt x="459" y="351"/>
                    <a:pt x="458" y="368"/>
                    <a:pt x="458" y="385"/>
                  </a:cubicBezTo>
                  <a:cubicBezTo>
                    <a:pt x="457" y="405"/>
                    <a:pt x="462" y="435"/>
                    <a:pt x="434" y="438"/>
                  </a:cubicBezTo>
                  <a:cubicBezTo>
                    <a:pt x="402" y="442"/>
                    <a:pt x="368" y="438"/>
                    <a:pt x="336" y="438"/>
                  </a:cubicBezTo>
                  <a:cubicBezTo>
                    <a:pt x="299" y="438"/>
                    <a:pt x="262" y="438"/>
                    <a:pt x="226" y="438"/>
                  </a:cubicBezTo>
                  <a:cubicBezTo>
                    <a:pt x="155" y="438"/>
                    <a:pt x="84" y="437"/>
                    <a:pt x="13" y="437"/>
                  </a:cubicBezTo>
                  <a:cubicBezTo>
                    <a:pt x="0" y="437"/>
                    <a:pt x="0" y="457"/>
                    <a:pt x="13" y="457"/>
                  </a:cubicBezTo>
                  <a:cubicBezTo>
                    <a:pt x="92" y="457"/>
                    <a:pt x="170" y="458"/>
                    <a:pt x="249" y="458"/>
                  </a:cubicBezTo>
                  <a:cubicBezTo>
                    <a:pt x="289" y="458"/>
                    <a:pt x="328" y="458"/>
                    <a:pt x="368" y="458"/>
                  </a:cubicBezTo>
                  <a:cubicBezTo>
                    <a:pt x="394" y="458"/>
                    <a:pt x="437" y="466"/>
                    <a:pt x="461" y="450"/>
                  </a:cubicBezTo>
                  <a:cubicBezTo>
                    <a:pt x="484" y="434"/>
                    <a:pt x="478" y="393"/>
                    <a:pt x="478" y="369"/>
                  </a:cubicBezTo>
                  <a:cubicBezTo>
                    <a:pt x="480" y="330"/>
                    <a:pt x="481" y="290"/>
                    <a:pt x="482" y="251"/>
                  </a:cubicBezTo>
                  <a:cubicBezTo>
                    <a:pt x="485" y="171"/>
                    <a:pt x="487" y="92"/>
                    <a:pt x="490" y="13"/>
                  </a:cubicBezTo>
                  <a:cubicBezTo>
                    <a:pt x="490" y="0"/>
                    <a:pt x="470" y="0"/>
                    <a:pt x="470" y="13"/>
                  </a:cubicBezTo>
                  <a:close/>
                </a:path>
              </a:pathLst>
            </a:custGeom>
            <a:grp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sp>
        <p:nvSpPr>
          <p:cNvPr id="9" name="TextBox 8">
            <a:extLst>
              <a:ext uri="{FF2B5EF4-FFF2-40B4-BE49-F238E27FC236}">
                <a16:creationId xmlns:a16="http://schemas.microsoft.com/office/drawing/2014/main" id="{42C0D236-15A9-9F39-746D-687FC18744E1}"/>
              </a:ext>
            </a:extLst>
          </p:cNvPr>
          <p:cNvSpPr txBox="1"/>
          <p:nvPr/>
        </p:nvSpPr>
        <p:spPr>
          <a:xfrm>
            <a:off x="2066925" y="1228725"/>
            <a:ext cx="8439150" cy="4154984"/>
          </a:xfrm>
          <a:prstGeom prst="rect">
            <a:avLst/>
          </a:prstGeom>
          <a:noFill/>
        </p:spPr>
        <p:txBody>
          <a:bodyPr wrap="square" rtlCol="0">
            <a:spAutoFit/>
          </a:bodyPr>
          <a:lstStyle/>
          <a:p>
            <a:pPr lvl="0" algn="just">
              <a:spcAft>
                <a:spcPts val="500"/>
              </a:spcAft>
            </a:pPr>
            <a:r>
              <a:rPr lang="en-US" sz="4400" b="1" dirty="0">
                <a:solidFill>
                  <a:srgbClr val="002060"/>
                </a:solidFill>
                <a:latin typeface="Calibri" panose="020F0502020204030204" pitchFamily="34" charset="0"/>
                <a:cs typeface="Calibri" panose="020F0502020204030204" pitchFamily="34" charset="0"/>
              </a:rPr>
              <a:t>   </a:t>
            </a:r>
            <a:r>
              <a:rPr lang="vi-VN" sz="4400" b="1" dirty="0">
                <a:solidFill>
                  <a:srgbClr val="002060"/>
                </a:solidFill>
                <a:latin typeface="Calibri" panose="020F0502020204030204" pitchFamily="34" charset="0"/>
                <a:cs typeface="Calibri" panose="020F0502020204030204" pitchFamily="34" charset="0"/>
              </a:rPr>
              <a:t>Các sinh vật trong chuỗi thức ăn có mối liên hệ chặt chẽ với nhau. Trong đó, số lượng các sinh vật được duy trì tương đối ổn định tạo thành trạng thái cân bằng của chuỗi thức ăn.</a:t>
            </a:r>
          </a:p>
        </p:txBody>
      </p:sp>
    </p:spTree>
    <p:extLst>
      <p:ext uri="{BB962C8B-B14F-4D97-AF65-F5344CB8AC3E}">
        <p14:creationId xmlns:p14="http://schemas.microsoft.com/office/powerpoint/2010/main" val="531883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920B5E-E8C9-B1A6-A169-D04D449E4AC0}"/>
              </a:ext>
            </a:extLst>
          </p:cNvPr>
          <p:cNvSpPr/>
          <p:nvPr/>
        </p:nvSpPr>
        <p:spPr>
          <a:xfrm>
            <a:off x="466726" y="314325"/>
            <a:ext cx="11382374" cy="63055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62FADD7A-981F-008C-3388-582197FD2CB3}"/>
              </a:ext>
            </a:extLst>
          </p:cNvPr>
          <p:cNvGrpSpPr/>
          <p:nvPr/>
        </p:nvGrpSpPr>
        <p:grpSpPr>
          <a:xfrm>
            <a:off x="215994" y="220119"/>
            <a:ext cx="11433081" cy="1009012"/>
            <a:chOff x="215994" y="220119"/>
            <a:chExt cx="11433081" cy="1009012"/>
          </a:xfrm>
        </p:grpSpPr>
        <p:sp>
          <p:nvSpPr>
            <p:cNvPr id="3" name="Rectangle: Rounded Corners 7">
              <a:extLst>
                <a:ext uri="{FF2B5EF4-FFF2-40B4-BE49-F238E27FC236}">
                  <a16:creationId xmlns:a16="http://schemas.microsoft.com/office/drawing/2014/main" id="{90394FB7-E931-97CC-2FAE-25BA2F52E8C6}"/>
                </a:ext>
              </a:extLst>
            </p:cNvPr>
            <p:cNvSpPr/>
            <p:nvPr/>
          </p:nvSpPr>
          <p:spPr>
            <a:xfrm>
              <a:off x="1428750" y="220119"/>
              <a:ext cx="10220325" cy="846682"/>
            </a:xfrm>
            <a:custGeom>
              <a:avLst/>
              <a:gdLst>
                <a:gd name="connsiteX0" fmla="*/ 0 w 6797435"/>
                <a:gd name="connsiteY0" fmla="*/ 332579 h 1995437"/>
                <a:gd name="connsiteX1" fmla="*/ 332579 w 6797435"/>
                <a:gd name="connsiteY1" fmla="*/ 0 h 1995437"/>
                <a:gd name="connsiteX2" fmla="*/ 6464856 w 6797435"/>
                <a:gd name="connsiteY2" fmla="*/ 0 h 1995437"/>
                <a:gd name="connsiteX3" fmla="*/ 6797435 w 6797435"/>
                <a:gd name="connsiteY3" fmla="*/ 332579 h 1995437"/>
                <a:gd name="connsiteX4" fmla="*/ 6797435 w 6797435"/>
                <a:gd name="connsiteY4" fmla="*/ 1662858 h 1995437"/>
                <a:gd name="connsiteX5" fmla="*/ 6464856 w 6797435"/>
                <a:gd name="connsiteY5" fmla="*/ 1995437 h 1995437"/>
                <a:gd name="connsiteX6" fmla="*/ 332579 w 6797435"/>
                <a:gd name="connsiteY6" fmla="*/ 1995437 h 1995437"/>
                <a:gd name="connsiteX7" fmla="*/ 0 w 6797435"/>
                <a:gd name="connsiteY7" fmla="*/ 1662858 h 1995437"/>
                <a:gd name="connsiteX8" fmla="*/ 0 w 6797435"/>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435" h="1995437" fill="none" extrusionOk="0">
                  <a:moveTo>
                    <a:pt x="0" y="332579"/>
                  </a:moveTo>
                  <a:cubicBezTo>
                    <a:pt x="-17277" y="155808"/>
                    <a:pt x="138666" y="-8026"/>
                    <a:pt x="332579" y="0"/>
                  </a:cubicBezTo>
                  <a:cubicBezTo>
                    <a:pt x="1781803" y="9508"/>
                    <a:pt x="4702918" y="-73424"/>
                    <a:pt x="6464856" y="0"/>
                  </a:cubicBezTo>
                  <a:cubicBezTo>
                    <a:pt x="6676879" y="2145"/>
                    <a:pt x="6781044" y="138749"/>
                    <a:pt x="6797435" y="332579"/>
                  </a:cubicBezTo>
                  <a:cubicBezTo>
                    <a:pt x="6882426" y="853757"/>
                    <a:pt x="6873392" y="1065494"/>
                    <a:pt x="6797435" y="1662858"/>
                  </a:cubicBezTo>
                  <a:cubicBezTo>
                    <a:pt x="6768325" y="1857860"/>
                    <a:pt x="6651483" y="2002468"/>
                    <a:pt x="6464856" y="1995437"/>
                  </a:cubicBezTo>
                  <a:cubicBezTo>
                    <a:pt x="5517136" y="1834724"/>
                    <a:pt x="1950102" y="2085399"/>
                    <a:pt x="332579" y="1995437"/>
                  </a:cubicBezTo>
                  <a:cubicBezTo>
                    <a:pt x="178515" y="2016961"/>
                    <a:pt x="-19653" y="1826921"/>
                    <a:pt x="0" y="1662858"/>
                  </a:cubicBezTo>
                  <a:cubicBezTo>
                    <a:pt x="-54936" y="1447930"/>
                    <a:pt x="92189" y="677955"/>
                    <a:pt x="0" y="332579"/>
                  </a:cubicBezTo>
                  <a:close/>
                </a:path>
                <a:path w="6797435" h="1995437" stroke="0" extrusionOk="0">
                  <a:moveTo>
                    <a:pt x="0" y="332579"/>
                  </a:moveTo>
                  <a:cubicBezTo>
                    <a:pt x="-6748" y="157269"/>
                    <a:pt x="157274" y="-16854"/>
                    <a:pt x="332579" y="0"/>
                  </a:cubicBezTo>
                  <a:cubicBezTo>
                    <a:pt x="3271275" y="164815"/>
                    <a:pt x="4530199" y="-64802"/>
                    <a:pt x="6464856" y="0"/>
                  </a:cubicBezTo>
                  <a:cubicBezTo>
                    <a:pt x="6635593" y="-28671"/>
                    <a:pt x="6822533" y="141396"/>
                    <a:pt x="6797435" y="332579"/>
                  </a:cubicBezTo>
                  <a:cubicBezTo>
                    <a:pt x="6804754" y="674057"/>
                    <a:pt x="6863127" y="1060551"/>
                    <a:pt x="6797435" y="1662858"/>
                  </a:cubicBezTo>
                  <a:cubicBezTo>
                    <a:pt x="6780585" y="1850966"/>
                    <a:pt x="6671052" y="1995426"/>
                    <a:pt x="6464856" y="1995437"/>
                  </a:cubicBezTo>
                  <a:cubicBezTo>
                    <a:pt x="5752252" y="1847502"/>
                    <a:pt x="3280582"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xmlns="" sd="1871433014">
                    <a:custGeom>
                      <a:avLst/>
                      <a:gdLst>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0325" h="846682" fill="none" extrusionOk="0">
                          <a:moveTo>
                            <a:pt x="0" y="141116"/>
                          </a:moveTo>
                          <a:cubicBezTo>
                            <a:pt x="-59141" y="79369"/>
                            <a:pt x="174554" y="-30021"/>
                            <a:pt x="500051" y="0"/>
                          </a:cubicBezTo>
                          <a:cubicBezTo>
                            <a:pt x="2718982" y="9508"/>
                            <a:pt x="5179828" y="-73424"/>
                            <a:pt x="9720273" y="0"/>
                          </a:cubicBezTo>
                          <a:cubicBezTo>
                            <a:pt x="10054716" y="2095"/>
                            <a:pt x="10192863" y="57127"/>
                            <a:pt x="10220325" y="141116"/>
                          </a:cubicBezTo>
                          <a:cubicBezTo>
                            <a:pt x="10334801" y="352146"/>
                            <a:pt x="10335246" y="462371"/>
                            <a:pt x="10220325" y="705565"/>
                          </a:cubicBezTo>
                          <a:cubicBezTo>
                            <a:pt x="10173361" y="789549"/>
                            <a:pt x="10012459" y="877278"/>
                            <a:pt x="9720273" y="846682"/>
                          </a:cubicBezTo>
                          <a:cubicBezTo>
                            <a:pt x="8181020" y="865971"/>
                            <a:pt x="2643933" y="951836"/>
                            <a:pt x="500051" y="846682"/>
                          </a:cubicBezTo>
                          <a:cubicBezTo>
                            <a:pt x="279926" y="864186"/>
                            <a:pt x="-36362" y="768380"/>
                            <a:pt x="0" y="705565"/>
                          </a:cubicBezTo>
                          <a:cubicBezTo>
                            <a:pt x="-107278" y="633662"/>
                            <a:pt x="130471" y="265134"/>
                            <a:pt x="0" y="141116"/>
                          </a:cubicBezTo>
                          <a:close/>
                        </a:path>
                        <a:path w="10220325" h="846682" stroke="0" extrusionOk="0">
                          <a:moveTo>
                            <a:pt x="0" y="141116"/>
                          </a:moveTo>
                          <a:cubicBezTo>
                            <a:pt x="6913" y="70569"/>
                            <a:pt x="222117" y="17889"/>
                            <a:pt x="500051" y="0"/>
                          </a:cubicBezTo>
                          <a:cubicBezTo>
                            <a:pt x="5055324" y="102641"/>
                            <a:pt x="6989582" y="171031"/>
                            <a:pt x="9720273" y="0"/>
                          </a:cubicBezTo>
                          <a:cubicBezTo>
                            <a:pt x="9973204" y="-25529"/>
                            <a:pt x="10261875" y="52086"/>
                            <a:pt x="10220325" y="141116"/>
                          </a:cubicBezTo>
                          <a:cubicBezTo>
                            <a:pt x="10237465" y="261290"/>
                            <a:pt x="10309480" y="438503"/>
                            <a:pt x="10220325" y="705565"/>
                          </a:cubicBezTo>
                          <a:cubicBezTo>
                            <a:pt x="10184528" y="808786"/>
                            <a:pt x="10028930" y="835621"/>
                            <a:pt x="9720273" y="846682"/>
                          </a:cubicBezTo>
                          <a:cubicBezTo>
                            <a:pt x="7948218" y="999866"/>
                            <a:pt x="4845192" y="974947"/>
                            <a:pt x="500051" y="846682"/>
                          </a:cubicBezTo>
                          <a:cubicBezTo>
                            <a:pt x="217418" y="845249"/>
                            <a:pt x="41581" y="793829"/>
                            <a:pt x="0" y="705565"/>
                          </a:cubicBezTo>
                          <a:cubicBezTo>
                            <a:pt x="-104657" y="445995"/>
                            <a:pt x="75732" y="390794"/>
                            <a:pt x="0" y="141116"/>
                          </a:cubicBezTo>
                          <a:close/>
                        </a:path>
                        <a:path w="10220325" h="846682" fill="none" stroke="0" extrusionOk="0">
                          <a:moveTo>
                            <a:pt x="0" y="141116"/>
                          </a:moveTo>
                          <a:cubicBezTo>
                            <a:pt x="-43096" y="87338"/>
                            <a:pt x="218638" y="-23829"/>
                            <a:pt x="500051" y="0"/>
                          </a:cubicBezTo>
                          <a:cubicBezTo>
                            <a:pt x="5088028" y="164815"/>
                            <a:pt x="6043680" y="-64802"/>
                            <a:pt x="9720273" y="0"/>
                          </a:cubicBezTo>
                          <a:cubicBezTo>
                            <a:pt x="10037657" y="-2202"/>
                            <a:pt x="10205127" y="56047"/>
                            <a:pt x="10220325" y="141116"/>
                          </a:cubicBezTo>
                          <a:cubicBezTo>
                            <a:pt x="10350876" y="355649"/>
                            <a:pt x="10337582" y="453255"/>
                            <a:pt x="10220325" y="705565"/>
                          </a:cubicBezTo>
                          <a:cubicBezTo>
                            <a:pt x="10156206" y="793656"/>
                            <a:pt x="10012164" y="849659"/>
                            <a:pt x="9720273" y="846682"/>
                          </a:cubicBezTo>
                          <a:cubicBezTo>
                            <a:pt x="8681201" y="921851"/>
                            <a:pt x="2863566" y="893021"/>
                            <a:pt x="500051" y="846682"/>
                          </a:cubicBezTo>
                          <a:cubicBezTo>
                            <a:pt x="268697" y="845488"/>
                            <a:pt x="-20602" y="780598"/>
                            <a:pt x="0" y="705565"/>
                          </a:cubicBezTo>
                          <a:cubicBezTo>
                            <a:pt x="-76011" y="615057"/>
                            <a:pt x="153811" y="287178"/>
                            <a:pt x="0" y="141116"/>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Q</a:t>
              </a:r>
              <a:r>
                <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uan sát hình 5 và nêu chuỗi thức ăn trong hình 5</a:t>
              </a:r>
            </a:p>
          </p:txBody>
        </p:sp>
        <p:grpSp>
          <p:nvGrpSpPr>
            <p:cNvPr id="5" name="Google Shape;6833;p45">
              <a:extLst>
                <a:ext uri="{FF2B5EF4-FFF2-40B4-BE49-F238E27FC236}">
                  <a16:creationId xmlns:a16="http://schemas.microsoft.com/office/drawing/2014/main" id="{B46671AD-281E-0149-CE75-DC682131D454}"/>
                </a:ext>
              </a:extLst>
            </p:cNvPr>
            <p:cNvGrpSpPr/>
            <p:nvPr/>
          </p:nvGrpSpPr>
          <p:grpSpPr>
            <a:xfrm flipH="1">
              <a:off x="215994" y="241456"/>
              <a:ext cx="1373125" cy="987675"/>
              <a:chOff x="5785950" y="1653700"/>
              <a:chExt cx="1373125" cy="987675"/>
            </a:xfrm>
          </p:grpSpPr>
          <p:grpSp>
            <p:nvGrpSpPr>
              <p:cNvPr id="6" name="Google Shape;6834;p45">
                <a:extLst>
                  <a:ext uri="{FF2B5EF4-FFF2-40B4-BE49-F238E27FC236}">
                    <a16:creationId xmlns:a16="http://schemas.microsoft.com/office/drawing/2014/main" id="{E77B9C68-825B-CFDA-5934-CF357A808230}"/>
                  </a:ext>
                </a:extLst>
              </p:cNvPr>
              <p:cNvGrpSpPr/>
              <p:nvPr/>
            </p:nvGrpSpPr>
            <p:grpSpPr>
              <a:xfrm>
                <a:off x="5785950" y="1653700"/>
                <a:ext cx="1373125" cy="987675"/>
                <a:chOff x="5785950" y="1653700"/>
                <a:chExt cx="1373125" cy="987675"/>
              </a:xfrm>
            </p:grpSpPr>
            <p:sp>
              <p:nvSpPr>
                <p:cNvPr id="17" name="Google Shape;6835;p45">
                  <a:extLst>
                    <a:ext uri="{FF2B5EF4-FFF2-40B4-BE49-F238E27FC236}">
                      <a16:creationId xmlns:a16="http://schemas.microsoft.com/office/drawing/2014/main" id="{73E7D7C1-9DE2-FBDA-4C63-F5F7484F0BEF}"/>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6836;p45">
                  <a:extLst>
                    <a:ext uri="{FF2B5EF4-FFF2-40B4-BE49-F238E27FC236}">
                      <a16:creationId xmlns:a16="http://schemas.microsoft.com/office/drawing/2014/main" id="{3C88900F-917B-DA0D-45F4-2B10B5E90866}"/>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37;p45">
                  <a:extLst>
                    <a:ext uri="{FF2B5EF4-FFF2-40B4-BE49-F238E27FC236}">
                      <a16:creationId xmlns:a16="http://schemas.microsoft.com/office/drawing/2014/main" id="{FC17A4E8-4DA0-C9C0-F07B-5B372E98DCE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38;p45">
                  <a:extLst>
                    <a:ext uri="{FF2B5EF4-FFF2-40B4-BE49-F238E27FC236}">
                      <a16:creationId xmlns:a16="http://schemas.microsoft.com/office/drawing/2014/main" id="{78D67DBE-09B0-D383-022E-692AD424C360}"/>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39;p45">
                  <a:extLst>
                    <a:ext uri="{FF2B5EF4-FFF2-40B4-BE49-F238E27FC236}">
                      <a16:creationId xmlns:a16="http://schemas.microsoft.com/office/drawing/2014/main" id="{C6F3E46B-524A-BE3D-3F74-FF8BC09556F7}"/>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40;p45">
                  <a:extLst>
                    <a:ext uri="{FF2B5EF4-FFF2-40B4-BE49-F238E27FC236}">
                      <a16:creationId xmlns:a16="http://schemas.microsoft.com/office/drawing/2014/main" id="{D0CF2267-CEE7-2899-EA61-CC1397C1827D}"/>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41;p45">
                  <a:extLst>
                    <a:ext uri="{FF2B5EF4-FFF2-40B4-BE49-F238E27FC236}">
                      <a16:creationId xmlns:a16="http://schemas.microsoft.com/office/drawing/2014/main" id="{3C77C6B4-E554-03AA-7E94-E856551B15B0}"/>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42;p45">
                  <a:extLst>
                    <a:ext uri="{FF2B5EF4-FFF2-40B4-BE49-F238E27FC236}">
                      <a16:creationId xmlns:a16="http://schemas.microsoft.com/office/drawing/2014/main" id="{1B11EDF2-FE1A-F6A7-34B3-0E4572192E94}"/>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43;p45">
                  <a:extLst>
                    <a:ext uri="{FF2B5EF4-FFF2-40B4-BE49-F238E27FC236}">
                      <a16:creationId xmlns:a16="http://schemas.microsoft.com/office/drawing/2014/main" id="{A4C284A0-C68F-6A15-7D0C-689DE93F9DA4}"/>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6844;p45">
                  <a:extLst>
                    <a:ext uri="{FF2B5EF4-FFF2-40B4-BE49-F238E27FC236}">
                      <a16:creationId xmlns:a16="http://schemas.microsoft.com/office/drawing/2014/main" id="{E3D7A774-9E1A-6A2B-55F1-71890684FBE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oogle Shape;6845;p45">
                <a:extLst>
                  <a:ext uri="{FF2B5EF4-FFF2-40B4-BE49-F238E27FC236}">
                    <a16:creationId xmlns:a16="http://schemas.microsoft.com/office/drawing/2014/main" id="{60DC3587-4C13-287A-8FDC-FFC7E4B6CD04}"/>
                  </a:ext>
                </a:extLst>
              </p:cNvPr>
              <p:cNvGrpSpPr/>
              <p:nvPr/>
            </p:nvGrpSpPr>
            <p:grpSpPr>
              <a:xfrm>
                <a:off x="5891858" y="1901182"/>
                <a:ext cx="135420" cy="69561"/>
                <a:chOff x="2330525" y="2356200"/>
                <a:chExt cx="229525" cy="117900"/>
              </a:xfrm>
            </p:grpSpPr>
            <p:sp>
              <p:nvSpPr>
                <p:cNvPr id="9" name="Google Shape;6846;p45">
                  <a:extLst>
                    <a:ext uri="{FF2B5EF4-FFF2-40B4-BE49-F238E27FC236}">
                      <a16:creationId xmlns:a16="http://schemas.microsoft.com/office/drawing/2014/main" id="{F53070B7-6BC5-43B4-285C-9B02553EEFEC}"/>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847;p45">
                  <a:extLst>
                    <a:ext uri="{FF2B5EF4-FFF2-40B4-BE49-F238E27FC236}">
                      <a16:creationId xmlns:a16="http://schemas.microsoft.com/office/drawing/2014/main" id="{8F4CD7AD-F8B5-5F8E-234E-0AF43538695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6848;p45">
                  <a:extLst>
                    <a:ext uri="{FF2B5EF4-FFF2-40B4-BE49-F238E27FC236}">
                      <a16:creationId xmlns:a16="http://schemas.microsoft.com/office/drawing/2014/main" id="{710078C9-FB79-BEC2-4704-D24FD82FC759}"/>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849;p45">
                  <a:extLst>
                    <a:ext uri="{FF2B5EF4-FFF2-40B4-BE49-F238E27FC236}">
                      <a16:creationId xmlns:a16="http://schemas.microsoft.com/office/drawing/2014/main" id="{2AB048A1-EA84-4C23-2DC5-82B70718106D}"/>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850;p45">
                  <a:extLst>
                    <a:ext uri="{FF2B5EF4-FFF2-40B4-BE49-F238E27FC236}">
                      <a16:creationId xmlns:a16="http://schemas.microsoft.com/office/drawing/2014/main" id="{99D58B1E-87FF-DC97-76BA-08507E0A49D4}"/>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851;p45">
                  <a:extLst>
                    <a:ext uri="{FF2B5EF4-FFF2-40B4-BE49-F238E27FC236}">
                      <a16:creationId xmlns:a16="http://schemas.microsoft.com/office/drawing/2014/main" id="{1015505E-65B7-A19D-8919-9D5A2D8E6F4C}"/>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6852;p45">
                  <a:extLst>
                    <a:ext uri="{FF2B5EF4-FFF2-40B4-BE49-F238E27FC236}">
                      <a16:creationId xmlns:a16="http://schemas.microsoft.com/office/drawing/2014/main" id="{6A9D0015-21C5-783A-E114-7067CCCD559F}"/>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6853;p45">
                  <a:extLst>
                    <a:ext uri="{FF2B5EF4-FFF2-40B4-BE49-F238E27FC236}">
                      <a16:creationId xmlns:a16="http://schemas.microsoft.com/office/drawing/2014/main" id="{391EE3E3-7B78-894E-36AF-12DF34BBD82A}"/>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Google Shape;6854;p45">
                <a:extLst>
                  <a:ext uri="{FF2B5EF4-FFF2-40B4-BE49-F238E27FC236}">
                    <a16:creationId xmlns:a16="http://schemas.microsoft.com/office/drawing/2014/main" id="{ACF65D31-7974-552C-2791-679232AAB692}"/>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8" name="Picture 27">
            <a:extLst>
              <a:ext uri="{FF2B5EF4-FFF2-40B4-BE49-F238E27FC236}">
                <a16:creationId xmlns:a16="http://schemas.microsoft.com/office/drawing/2014/main" id="{82D6FB94-4F03-DC5D-8AB8-633380B7B2CE}"/>
              </a:ext>
            </a:extLst>
          </p:cNvPr>
          <p:cNvPicPr>
            <a:picLocks noChangeAspect="1"/>
          </p:cNvPicPr>
          <p:nvPr/>
        </p:nvPicPr>
        <p:blipFill>
          <a:blip r:embed="rId3"/>
          <a:stretch>
            <a:fillRect/>
          </a:stretch>
        </p:blipFill>
        <p:spPr>
          <a:xfrm>
            <a:off x="1604962" y="1547812"/>
            <a:ext cx="9244013" cy="3004566"/>
          </a:xfrm>
          <a:prstGeom prst="rect">
            <a:avLst/>
          </a:prstGeom>
        </p:spPr>
      </p:pic>
      <p:sp>
        <p:nvSpPr>
          <p:cNvPr id="30" name="TextBox 29">
            <a:extLst>
              <a:ext uri="{FF2B5EF4-FFF2-40B4-BE49-F238E27FC236}">
                <a16:creationId xmlns:a16="http://schemas.microsoft.com/office/drawing/2014/main" id="{A9D71DC8-3B92-B81C-35B7-584199AEFDCB}"/>
              </a:ext>
            </a:extLst>
          </p:cNvPr>
          <p:cNvSpPr txBox="1"/>
          <p:nvPr/>
        </p:nvSpPr>
        <p:spPr>
          <a:xfrm>
            <a:off x="3076575" y="4972050"/>
            <a:ext cx="6572250" cy="769441"/>
          </a:xfrm>
          <a:prstGeom prst="rect">
            <a:avLst/>
          </a:prstGeom>
          <a:noFill/>
        </p:spPr>
        <p:txBody>
          <a:bodyPr wrap="square" rtlCol="0">
            <a:spAutoFit/>
          </a:bodyPr>
          <a:lstStyle/>
          <a:p>
            <a:r>
              <a:rPr lang="nl-NL" sz="4400" b="1" dirty="0">
                <a:solidFill>
                  <a:srgbClr val="FF0000"/>
                </a:solidFill>
                <a:effectLst/>
                <a:ea typeface="Times New Roman" panose="02020603050405020304" pitchFamily="18" charset="0"/>
                <a:cs typeface="Times New Roman" panose="02020603050405020304" pitchFamily="18" charset="0"/>
              </a:rPr>
              <a:t>Khoai tây </a:t>
            </a:r>
            <a:r>
              <a:rPr lang="nl-NL" sz="4400" b="1" dirty="0">
                <a:solidFill>
                  <a:srgbClr val="FF0000"/>
                </a:solidFill>
                <a:effectLst/>
                <a:ea typeface="Times New Roman" panose="02020603050405020304" pitchFamily="18" charset="0"/>
                <a:cs typeface="Times New Roman" panose="02020603050405020304" pitchFamily="18" charset="0"/>
                <a:sym typeface="Wingdings" panose="05000000000000000000" pitchFamily="2" charset="2"/>
              </a:rPr>
              <a:t></a:t>
            </a:r>
            <a:r>
              <a:rPr lang="nl-NL" sz="4400" b="1" dirty="0">
                <a:solidFill>
                  <a:srgbClr val="FF0000"/>
                </a:solidFill>
                <a:effectLst/>
                <a:ea typeface="Times New Roman" panose="02020603050405020304" pitchFamily="18" charset="0"/>
                <a:cs typeface="Times New Roman" panose="02020603050405020304" pitchFamily="18" charset="0"/>
              </a:rPr>
              <a:t> chuột </a:t>
            </a:r>
            <a:r>
              <a:rPr lang="nl-NL" sz="4400" b="1" dirty="0">
                <a:solidFill>
                  <a:srgbClr val="FF0000"/>
                </a:solidFill>
                <a:effectLst/>
                <a:ea typeface="Times New Roman" panose="02020603050405020304" pitchFamily="18" charset="0"/>
                <a:cs typeface="Times New Roman" panose="02020603050405020304" pitchFamily="18" charset="0"/>
                <a:sym typeface="Wingdings" panose="05000000000000000000" pitchFamily="2" charset="2"/>
              </a:rPr>
              <a:t></a:t>
            </a:r>
            <a:r>
              <a:rPr lang="nl-NL" sz="4400" b="1" dirty="0">
                <a:solidFill>
                  <a:srgbClr val="FF0000"/>
                </a:solidFill>
                <a:effectLst/>
                <a:ea typeface="Times New Roman" panose="02020603050405020304" pitchFamily="18" charset="0"/>
                <a:cs typeface="Times New Roman" panose="02020603050405020304" pitchFamily="18" charset="0"/>
              </a:rPr>
              <a:t> rắn.</a:t>
            </a:r>
            <a:endParaRPr lang="en-US" sz="4400" b="1"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564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F332C89-C2AB-3EF5-7355-CCA095BB2B46}"/>
              </a:ext>
            </a:extLst>
          </p:cNvPr>
          <p:cNvSpPr/>
          <p:nvPr/>
        </p:nvSpPr>
        <p:spPr>
          <a:xfrm>
            <a:off x="3412498" y="629693"/>
            <a:ext cx="8531852" cy="1256257"/>
          </a:xfrm>
          <a:custGeom>
            <a:avLst/>
            <a:gdLst>
              <a:gd name="connsiteX0" fmla="*/ 0 w 7936930"/>
              <a:gd name="connsiteY0" fmla="*/ 332579 h 1995437"/>
              <a:gd name="connsiteX1" fmla="*/ 332579 w 7936930"/>
              <a:gd name="connsiteY1" fmla="*/ 0 h 1995437"/>
              <a:gd name="connsiteX2" fmla="*/ 7604351 w 7936930"/>
              <a:gd name="connsiteY2" fmla="*/ 0 h 1995437"/>
              <a:gd name="connsiteX3" fmla="*/ 7936930 w 7936930"/>
              <a:gd name="connsiteY3" fmla="*/ 332579 h 1995437"/>
              <a:gd name="connsiteX4" fmla="*/ 7936930 w 7936930"/>
              <a:gd name="connsiteY4" fmla="*/ 1662858 h 1995437"/>
              <a:gd name="connsiteX5" fmla="*/ 7604351 w 7936930"/>
              <a:gd name="connsiteY5" fmla="*/ 1995437 h 1995437"/>
              <a:gd name="connsiteX6" fmla="*/ 332579 w 7936930"/>
              <a:gd name="connsiteY6" fmla="*/ 1995437 h 1995437"/>
              <a:gd name="connsiteX7" fmla="*/ 0 w 7936930"/>
              <a:gd name="connsiteY7" fmla="*/ 1662858 h 1995437"/>
              <a:gd name="connsiteX8" fmla="*/ 0 w 7936930"/>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930" h="1995437" fill="none" extrusionOk="0">
                <a:moveTo>
                  <a:pt x="0" y="332579"/>
                </a:moveTo>
                <a:cubicBezTo>
                  <a:pt x="-17277" y="155808"/>
                  <a:pt x="138666" y="-8026"/>
                  <a:pt x="332579" y="0"/>
                </a:cubicBezTo>
                <a:cubicBezTo>
                  <a:pt x="1985615" y="9508"/>
                  <a:pt x="5884208" y="-73424"/>
                  <a:pt x="7604351" y="0"/>
                </a:cubicBezTo>
                <a:cubicBezTo>
                  <a:pt x="7816374" y="2145"/>
                  <a:pt x="7920539" y="138749"/>
                  <a:pt x="7936930" y="332579"/>
                </a:cubicBezTo>
                <a:cubicBezTo>
                  <a:pt x="8021921" y="853757"/>
                  <a:pt x="8012887" y="1065494"/>
                  <a:pt x="7936930" y="1662858"/>
                </a:cubicBezTo>
                <a:cubicBezTo>
                  <a:pt x="7907820" y="1857860"/>
                  <a:pt x="7790978" y="2002468"/>
                  <a:pt x="7604351" y="1995437"/>
                </a:cubicBezTo>
                <a:cubicBezTo>
                  <a:pt x="6794689" y="1834724"/>
                  <a:pt x="3497498" y="2085399"/>
                  <a:pt x="332579" y="1995437"/>
                </a:cubicBezTo>
                <a:cubicBezTo>
                  <a:pt x="178515" y="2016961"/>
                  <a:pt x="-19653" y="1826921"/>
                  <a:pt x="0" y="1662858"/>
                </a:cubicBezTo>
                <a:cubicBezTo>
                  <a:pt x="-54936" y="1447930"/>
                  <a:pt x="92189" y="677955"/>
                  <a:pt x="0" y="332579"/>
                </a:cubicBezTo>
                <a:close/>
              </a:path>
              <a:path w="7936930" h="1995437" stroke="0" extrusionOk="0">
                <a:moveTo>
                  <a:pt x="0" y="332579"/>
                </a:moveTo>
                <a:cubicBezTo>
                  <a:pt x="-6748" y="157269"/>
                  <a:pt x="157274" y="-16854"/>
                  <a:pt x="332579" y="0"/>
                </a:cubicBezTo>
                <a:cubicBezTo>
                  <a:pt x="1477888" y="164815"/>
                  <a:pt x="4385997" y="-64802"/>
                  <a:pt x="7604351" y="0"/>
                </a:cubicBezTo>
                <a:cubicBezTo>
                  <a:pt x="7775088" y="-28671"/>
                  <a:pt x="7962028" y="141396"/>
                  <a:pt x="7936930" y="332579"/>
                </a:cubicBezTo>
                <a:cubicBezTo>
                  <a:pt x="7944249" y="674057"/>
                  <a:pt x="8002622" y="1060551"/>
                  <a:pt x="7936930" y="1662858"/>
                </a:cubicBezTo>
                <a:cubicBezTo>
                  <a:pt x="7920080" y="1850966"/>
                  <a:pt x="7810547" y="1995426"/>
                  <a:pt x="7604351" y="1995437"/>
                </a:cubicBezTo>
                <a:cubicBezTo>
                  <a:pt x="6622053" y="1847502"/>
                  <a:pt x="3868421"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xmlns="" sd="1871433014">
                  <a:custGeom>
                    <a:avLst/>
                    <a:gdLst>
                      <a:gd name="connsiteX0" fmla="*/ 0 w 8531852"/>
                      <a:gd name="connsiteY0" fmla="*/ 209380 h 1256257"/>
                      <a:gd name="connsiteX1" fmla="*/ 357507 w 8531852"/>
                      <a:gd name="connsiteY1" fmla="*/ 0 h 1256257"/>
                      <a:gd name="connsiteX2" fmla="*/ 8174344 w 8531852"/>
                      <a:gd name="connsiteY2" fmla="*/ 0 h 1256257"/>
                      <a:gd name="connsiteX3" fmla="*/ 8531852 w 8531852"/>
                      <a:gd name="connsiteY3" fmla="*/ 209380 h 1256257"/>
                      <a:gd name="connsiteX4" fmla="*/ 8531852 w 8531852"/>
                      <a:gd name="connsiteY4" fmla="*/ 1046876 h 1256257"/>
                      <a:gd name="connsiteX5" fmla="*/ 8174344 w 8531852"/>
                      <a:gd name="connsiteY5" fmla="*/ 1256257 h 1256257"/>
                      <a:gd name="connsiteX6" fmla="*/ 357507 w 8531852"/>
                      <a:gd name="connsiteY6" fmla="*/ 1256257 h 1256257"/>
                      <a:gd name="connsiteX7" fmla="*/ 0 w 8531852"/>
                      <a:gd name="connsiteY7" fmla="*/ 1046876 h 1256257"/>
                      <a:gd name="connsiteX8" fmla="*/ 0 w 8531852"/>
                      <a:gd name="connsiteY8" fmla="*/ 209380 h 1256257"/>
                      <a:gd name="connsiteX0" fmla="*/ 0 w 8531852"/>
                      <a:gd name="connsiteY0" fmla="*/ 209380 h 1256257"/>
                      <a:gd name="connsiteX1" fmla="*/ 357507 w 8531852"/>
                      <a:gd name="connsiteY1" fmla="*/ 0 h 1256257"/>
                      <a:gd name="connsiteX2" fmla="*/ 8174344 w 8531852"/>
                      <a:gd name="connsiteY2" fmla="*/ 0 h 1256257"/>
                      <a:gd name="connsiteX3" fmla="*/ 8531852 w 8531852"/>
                      <a:gd name="connsiteY3" fmla="*/ 209380 h 1256257"/>
                      <a:gd name="connsiteX4" fmla="*/ 8531852 w 8531852"/>
                      <a:gd name="connsiteY4" fmla="*/ 1046876 h 1256257"/>
                      <a:gd name="connsiteX5" fmla="*/ 8174344 w 8531852"/>
                      <a:gd name="connsiteY5" fmla="*/ 1256257 h 1256257"/>
                      <a:gd name="connsiteX6" fmla="*/ 357507 w 8531852"/>
                      <a:gd name="connsiteY6" fmla="*/ 1256257 h 1256257"/>
                      <a:gd name="connsiteX7" fmla="*/ 0 w 8531852"/>
                      <a:gd name="connsiteY7" fmla="*/ 1046876 h 1256257"/>
                      <a:gd name="connsiteX8" fmla="*/ 0 w 8531852"/>
                      <a:gd name="connsiteY8" fmla="*/ 209380 h 12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1852" h="1256257" fill="none" extrusionOk="0">
                        <a:moveTo>
                          <a:pt x="0" y="209380"/>
                        </a:moveTo>
                        <a:cubicBezTo>
                          <a:pt x="-54054" y="112277"/>
                          <a:pt x="135049" y="-16040"/>
                          <a:pt x="357507" y="0"/>
                        </a:cubicBezTo>
                        <a:cubicBezTo>
                          <a:pt x="3211163" y="9508"/>
                          <a:pt x="5560097" y="-73424"/>
                          <a:pt x="8174344" y="0"/>
                        </a:cubicBezTo>
                        <a:cubicBezTo>
                          <a:pt x="8412917" y="2157"/>
                          <a:pt x="8511664" y="85761"/>
                          <a:pt x="8531852" y="209380"/>
                        </a:cubicBezTo>
                        <a:cubicBezTo>
                          <a:pt x="8618418" y="533853"/>
                          <a:pt x="8614485" y="684913"/>
                          <a:pt x="8531852" y="1046876"/>
                        </a:cubicBezTo>
                        <a:cubicBezTo>
                          <a:pt x="8491974" y="1172983"/>
                          <a:pt x="8377283" y="1266223"/>
                          <a:pt x="8174344" y="1256257"/>
                        </a:cubicBezTo>
                        <a:cubicBezTo>
                          <a:pt x="7024772" y="1368777"/>
                          <a:pt x="3212079" y="1440180"/>
                          <a:pt x="357507" y="1256257"/>
                        </a:cubicBezTo>
                        <a:cubicBezTo>
                          <a:pt x="208002" y="1281514"/>
                          <a:pt x="-35631" y="1135688"/>
                          <a:pt x="0" y="1046876"/>
                        </a:cubicBezTo>
                        <a:cubicBezTo>
                          <a:pt x="-71836" y="921558"/>
                          <a:pt x="94776" y="414851"/>
                          <a:pt x="0" y="209380"/>
                        </a:cubicBezTo>
                        <a:close/>
                      </a:path>
                      <a:path w="8531852" h="1256257" stroke="0" extrusionOk="0">
                        <a:moveTo>
                          <a:pt x="0" y="209380"/>
                        </a:moveTo>
                        <a:cubicBezTo>
                          <a:pt x="4520" y="101660"/>
                          <a:pt x="166058" y="-5369"/>
                          <a:pt x="357507" y="0"/>
                        </a:cubicBezTo>
                        <a:cubicBezTo>
                          <a:pt x="1935089" y="186604"/>
                          <a:pt x="4926863" y="195542"/>
                          <a:pt x="8174344" y="0"/>
                        </a:cubicBezTo>
                        <a:cubicBezTo>
                          <a:pt x="8351634" y="-40114"/>
                          <a:pt x="8565863" y="74437"/>
                          <a:pt x="8531852" y="209380"/>
                        </a:cubicBezTo>
                        <a:cubicBezTo>
                          <a:pt x="8541984" y="415240"/>
                          <a:pt x="8570926" y="629968"/>
                          <a:pt x="8531852" y="1046876"/>
                        </a:cubicBezTo>
                        <a:cubicBezTo>
                          <a:pt x="8501763" y="1192091"/>
                          <a:pt x="8393375" y="1235121"/>
                          <a:pt x="8174344" y="1256257"/>
                        </a:cubicBezTo>
                        <a:cubicBezTo>
                          <a:pt x="6577838" y="1329747"/>
                          <a:pt x="4109306" y="1317988"/>
                          <a:pt x="357507" y="1256257"/>
                        </a:cubicBezTo>
                        <a:cubicBezTo>
                          <a:pt x="136755" y="1256175"/>
                          <a:pt x="30635" y="1190883"/>
                          <a:pt x="0" y="1046876"/>
                        </a:cubicBezTo>
                        <a:cubicBezTo>
                          <a:pt x="-68824" y="661034"/>
                          <a:pt x="53689" y="606473"/>
                          <a:pt x="0" y="209380"/>
                        </a:cubicBezTo>
                        <a:close/>
                      </a:path>
                      <a:path w="8531852" h="1256257" fill="none" stroke="0" extrusionOk="0">
                        <a:moveTo>
                          <a:pt x="0" y="209380"/>
                        </a:moveTo>
                        <a:cubicBezTo>
                          <a:pt x="-29407" y="111526"/>
                          <a:pt x="153557" y="-14106"/>
                          <a:pt x="357507" y="0"/>
                        </a:cubicBezTo>
                        <a:cubicBezTo>
                          <a:pt x="1297431" y="164815"/>
                          <a:pt x="4543742" y="-64802"/>
                          <a:pt x="8174344" y="0"/>
                        </a:cubicBezTo>
                        <a:cubicBezTo>
                          <a:pt x="8397845" y="-8429"/>
                          <a:pt x="8517066" y="86504"/>
                          <a:pt x="8531852" y="209380"/>
                        </a:cubicBezTo>
                        <a:cubicBezTo>
                          <a:pt x="8632400" y="515528"/>
                          <a:pt x="8630264" y="677154"/>
                          <a:pt x="8531852" y="1046876"/>
                        </a:cubicBezTo>
                        <a:cubicBezTo>
                          <a:pt x="8478234" y="1175512"/>
                          <a:pt x="8387267" y="1260677"/>
                          <a:pt x="8174344" y="1256257"/>
                        </a:cubicBezTo>
                        <a:cubicBezTo>
                          <a:pt x="7882497" y="1370003"/>
                          <a:pt x="3600920" y="1331815"/>
                          <a:pt x="357507" y="1256257"/>
                        </a:cubicBezTo>
                        <a:cubicBezTo>
                          <a:pt x="192163" y="1260255"/>
                          <a:pt x="-18973" y="1151470"/>
                          <a:pt x="0" y="1046876"/>
                        </a:cubicBezTo>
                        <a:cubicBezTo>
                          <a:pt x="-27509" y="914860"/>
                          <a:pt x="145062" y="425352"/>
                          <a:pt x="0" y="20938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Hộp Văn bản 2">
            <a:extLst>
              <a:ext uri="{FF2B5EF4-FFF2-40B4-BE49-F238E27FC236}">
                <a16:creationId xmlns:a16="http://schemas.microsoft.com/office/drawing/2014/main" id="{693D7E08-9982-B813-375E-6DAAE98642CC}"/>
              </a:ext>
            </a:extLst>
          </p:cNvPr>
          <p:cNvSpPr txBox="1"/>
          <p:nvPr/>
        </p:nvSpPr>
        <p:spPr>
          <a:xfrm>
            <a:off x="3698037" y="816923"/>
            <a:ext cx="7951038" cy="954107"/>
          </a:xfrm>
          <a:prstGeom prst="rect">
            <a:avLst/>
          </a:prstGeom>
          <a:noFill/>
        </p:spPr>
        <p:txBody>
          <a:bodyPr wrap="square" rtlCol="0">
            <a:spAutoFit/>
          </a:bodyPr>
          <a:lstStyle/>
          <a:p>
            <a:pPr lvl="0" algn="ctr">
              <a:defRPr/>
            </a:pPr>
            <a:r>
              <a:rPr lang="vi-VN" sz="2800" b="1" dirty="0">
                <a:solidFill>
                  <a:srgbClr val="002060"/>
                </a:solidFill>
                <a:latin typeface="Calibri" panose="020F0502020204030204"/>
              </a:rPr>
              <a:t>Nếu khoai tây (nguồn thức ăn của chuột) bị mất mùa sẽ gây tác động gì đến số lượng chuột và rắn?</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grpSp>
        <p:nvGrpSpPr>
          <p:cNvPr id="13" name="Google Shape;6833;p45">
            <a:extLst>
              <a:ext uri="{FF2B5EF4-FFF2-40B4-BE49-F238E27FC236}">
                <a16:creationId xmlns:a16="http://schemas.microsoft.com/office/drawing/2014/main" id="{C317B54C-1956-C03C-0E2B-122BB485486C}"/>
              </a:ext>
            </a:extLst>
          </p:cNvPr>
          <p:cNvGrpSpPr/>
          <p:nvPr/>
        </p:nvGrpSpPr>
        <p:grpSpPr>
          <a:xfrm flipH="1">
            <a:off x="2787744" y="79531"/>
            <a:ext cx="1373125" cy="987675"/>
            <a:chOff x="5785950" y="1653700"/>
            <a:chExt cx="1373125" cy="987675"/>
          </a:xfrm>
        </p:grpSpPr>
        <p:grpSp>
          <p:nvGrpSpPr>
            <p:cNvPr id="15" name="Google Shape;6834;p45">
              <a:extLst>
                <a:ext uri="{FF2B5EF4-FFF2-40B4-BE49-F238E27FC236}">
                  <a16:creationId xmlns:a16="http://schemas.microsoft.com/office/drawing/2014/main" id="{60FDFBAE-A9C1-976D-AAAA-237DFA6B2B22}"/>
                </a:ext>
              </a:extLst>
            </p:cNvPr>
            <p:cNvGrpSpPr/>
            <p:nvPr/>
          </p:nvGrpSpPr>
          <p:grpSpPr>
            <a:xfrm>
              <a:off x="5785950" y="1653700"/>
              <a:ext cx="1373125" cy="987675"/>
              <a:chOff x="5785950" y="1653700"/>
              <a:chExt cx="1373125" cy="987675"/>
            </a:xfrm>
          </p:grpSpPr>
          <p:sp>
            <p:nvSpPr>
              <p:cNvPr id="26" name="Google Shape;6835;p45">
                <a:extLst>
                  <a:ext uri="{FF2B5EF4-FFF2-40B4-BE49-F238E27FC236}">
                    <a16:creationId xmlns:a16="http://schemas.microsoft.com/office/drawing/2014/main" id="{0D5DFFF5-38ED-A094-D485-BD979BA90951}"/>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6836;p45">
                <a:extLst>
                  <a:ext uri="{FF2B5EF4-FFF2-40B4-BE49-F238E27FC236}">
                    <a16:creationId xmlns:a16="http://schemas.microsoft.com/office/drawing/2014/main" id="{C2821DDE-5147-1E41-136C-10B9E0ABDBB5}"/>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6837;p45">
                <a:extLst>
                  <a:ext uri="{FF2B5EF4-FFF2-40B4-BE49-F238E27FC236}">
                    <a16:creationId xmlns:a16="http://schemas.microsoft.com/office/drawing/2014/main" id="{C2865BC5-BFAD-5CBB-E0FA-0E290B32B342}"/>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6838;p45">
                <a:extLst>
                  <a:ext uri="{FF2B5EF4-FFF2-40B4-BE49-F238E27FC236}">
                    <a16:creationId xmlns:a16="http://schemas.microsoft.com/office/drawing/2014/main" id="{821ACB87-5C9D-16F4-ABE8-ADB0EEA640DD}"/>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6839;p45">
                <a:extLst>
                  <a:ext uri="{FF2B5EF4-FFF2-40B4-BE49-F238E27FC236}">
                    <a16:creationId xmlns:a16="http://schemas.microsoft.com/office/drawing/2014/main" id="{4A7924E6-D22E-F9B3-A3D8-B9D12C14FCF3}"/>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6840;p45">
                <a:extLst>
                  <a:ext uri="{FF2B5EF4-FFF2-40B4-BE49-F238E27FC236}">
                    <a16:creationId xmlns:a16="http://schemas.microsoft.com/office/drawing/2014/main" id="{FD1C2B3A-9F9C-2A2A-D3CB-83A7A7E1F625}"/>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6841;p45">
                <a:extLst>
                  <a:ext uri="{FF2B5EF4-FFF2-40B4-BE49-F238E27FC236}">
                    <a16:creationId xmlns:a16="http://schemas.microsoft.com/office/drawing/2014/main" id="{A5A52702-C8F9-34F1-C9DB-AB9DE1FA4522}"/>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6842;p45">
                <a:extLst>
                  <a:ext uri="{FF2B5EF4-FFF2-40B4-BE49-F238E27FC236}">
                    <a16:creationId xmlns:a16="http://schemas.microsoft.com/office/drawing/2014/main" id="{2D0F5C96-CA96-8D3A-D895-C2326E17640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843;p45">
                <a:extLst>
                  <a:ext uri="{FF2B5EF4-FFF2-40B4-BE49-F238E27FC236}">
                    <a16:creationId xmlns:a16="http://schemas.microsoft.com/office/drawing/2014/main" id="{1EF16858-4B31-4CE4-09A1-1E477696F30D}"/>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844;p45">
                <a:extLst>
                  <a:ext uri="{FF2B5EF4-FFF2-40B4-BE49-F238E27FC236}">
                    <a16:creationId xmlns:a16="http://schemas.microsoft.com/office/drawing/2014/main" id="{C492D84C-0A3E-9BF8-9F15-810605D6D80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6845;p45">
              <a:extLst>
                <a:ext uri="{FF2B5EF4-FFF2-40B4-BE49-F238E27FC236}">
                  <a16:creationId xmlns:a16="http://schemas.microsoft.com/office/drawing/2014/main" id="{1CD69C6D-816F-4822-FC49-EF9DE7391DBE}"/>
                </a:ext>
              </a:extLst>
            </p:cNvPr>
            <p:cNvGrpSpPr/>
            <p:nvPr/>
          </p:nvGrpSpPr>
          <p:grpSpPr>
            <a:xfrm>
              <a:off x="5891858" y="1901182"/>
              <a:ext cx="135420" cy="69561"/>
              <a:chOff x="2330525" y="2356200"/>
              <a:chExt cx="229525" cy="117900"/>
            </a:xfrm>
          </p:grpSpPr>
          <p:sp>
            <p:nvSpPr>
              <p:cNvPr id="18" name="Google Shape;6846;p45">
                <a:extLst>
                  <a:ext uri="{FF2B5EF4-FFF2-40B4-BE49-F238E27FC236}">
                    <a16:creationId xmlns:a16="http://schemas.microsoft.com/office/drawing/2014/main" id="{1B79E771-22EC-6333-C327-9A7E0248AAC7}"/>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47;p45">
                <a:extLst>
                  <a:ext uri="{FF2B5EF4-FFF2-40B4-BE49-F238E27FC236}">
                    <a16:creationId xmlns:a16="http://schemas.microsoft.com/office/drawing/2014/main" id="{C1D6B4A1-F59B-16EB-FE82-7ADC258435C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48;p45">
                <a:extLst>
                  <a:ext uri="{FF2B5EF4-FFF2-40B4-BE49-F238E27FC236}">
                    <a16:creationId xmlns:a16="http://schemas.microsoft.com/office/drawing/2014/main" id="{364265B3-4997-FA7D-F9E7-7EE3C5D220C7}"/>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49;p45">
                <a:extLst>
                  <a:ext uri="{FF2B5EF4-FFF2-40B4-BE49-F238E27FC236}">
                    <a16:creationId xmlns:a16="http://schemas.microsoft.com/office/drawing/2014/main" id="{76C7F55C-2409-CEA8-E7F5-321DC0054987}"/>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50;p45">
                <a:extLst>
                  <a:ext uri="{FF2B5EF4-FFF2-40B4-BE49-F238E27FC236}">
                    <a16:creationId xmlns:a16="http://schemas.microsoft.com/office/drawing/2014/main" id="{E957E85D-59C0-9844-335E-63A865B07989}"/>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51;p45">
                <a:extLst>
                  <a:ext uri="{FF2B5EF4-FFF2-40B4-BE49-F238E27FC236}">
                    <a16:creationId xmlns:a16="http://schemas.microsoft.com/office/drawing/2014/main" id="{1A218BA6-A5D8-86A2-48F1-89E8B7986C31}"/>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52;p45">
                <a:extLst>
                  <a:ext uri="{FF2B5EF4-FFF2-40B4-BE49-F238E27FC236}">
                    <a16:creationId xmlns:a16="http://schemas.microsoft.com/office/drawing/2014/main" id="{51FB2826-1FC7-D0BE-7F3F-F04A405F6757}"/>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53;p45">
                <a:extLst>
                  <a:ext uri="{FF2B5EF4-FFF2-40B4-BE49-F238E27FC236}">
                    <a16:creationId xmlns:a16="http://schemas.microsoft.com/office/drawing/2014/main" id="{5ED23628-F53A-DCCE-1F4A-D65B00E99606}"/>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Google Shape;6854;p45">
              <a:extLst>
                <a:ext uri="{FF2B5EF4-FFF2-40B4-BE49-F238E27FC236}">
                  <a16:creationId xmlns:a16="http://schemas.microsoft.com/office/drawing/2014/main" id="{3CBE46B8-84F6-1F64-7437-0BD6DAABBA4E}"/>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52946FF3-FA58-C037-CD51-14C452C01B52}"/>
              </a:ext>
            </a:extLst>
          </p:cNvPr>
          <p:cNvPicPr>
            <a:picLocks noChangeAspect="1"/>
          </p:cNvPicPr>
          <p:nvPr/>
        </p:nvPicPr>
        <p:blipFill>
          <a:blip r:embed="rId3"/>
          <a:stretch>
            <a:fillRect/>
          </a:stretch>
        </p:blipFill>
        <p:spPr>
          <a:xfrm>
            <a:off x="0" y="2572441"/>
            <a:ext cx="4819190" cy="3352109"/>
          </a:xfrm>
          <a:prstGeom prst="rect">
            <a:avLst/>
          </a:prstGeom>
        </p:spPr>
      </p:pic>
      <p:pic>
        <p:nvPicPr>
          <p:cNvPr id="12" name="Picture 11">
            <a:extLst>
              <a:ext uri="{FF2B5EF4-FFF2-40B4-BE49-F238E27FC236}">
                <a16:creationId xmlns:a16="http://schemas.microsoft.com/office/drawing/2014/main" id="{452EF601-19D5-136B-F010-E6E86B2F00A0}"/>
              </a:ext>
            </a:extLst>
          </p:cNvPr>
          <p:cNvPicPr>
            <a:picLocks noChangeAspect="1"/>
          </p:cNvPicPr>
          <p:nvPr/>
        </p:nvPicPr>
        <p:blipFill>
          <a:blip r:embed="rId4"/>
          <a:stretch>
            <a:fillRect/>
          </a:stretch>
        </p:blipFill>
        <p:spPr>
          <a:xfrm>
            <a:off x="-404123" y="5657423"/>
            <a:ext cx="6066046" cy="1048603"/>
          </a:xfrm>
          <a:prstGeom prst="rect">
            <a:avLst/>
          </a:prstGeom>
        </p:spPr>
      </p:pic>
      <p:sp>
        <p:nvSpPr>
          <p:cNvPr id="59" name="Rectangle: Rounded Corners 7">
            <a:extLst>
              <a:ext uri="{FF2B5EF4-FFF2-40B4-BE49-F238E27FC236}">
                <a16:creationId xmlns:a16="http://schemas.microsoft.com/office/drawing/2014/main" id="{1BD0E188-60B8-3297-F214-D4D0C141B7FB}"/>
              </a:ext>
            </a:extLst>
          </p:cNvPr>
          <p:cNvSpPr/>
          <p:nvPr/>
        </p:nvSpPr>
        <p:spPr>
          <a:xfrm>
            <a:off x="5248275" y="2353718"/>
            <a:ext cx="6819900" cy="1999207"/>
          </a:xfrm>
          <a:custGeom>
            <a:avLst/>
            <a:gdLst>
              <a:gd name="connsiteX0" fmla="*/ 0 w 7936930"/>
              <a:gd name="connsiteY0" fmla="*/ 332579 h 1995437"/>
              <a:gd name="connsiteX1" fmla="*/ 332579 w 7936930"/>
              <a:gd name="connsiteY1" fmla="*/ 0 h 1995437"/>
              <a:gd name="connsiteX2" fmla="*/ 7604351 w 7936930"/>
              <a:gd name="connsiteY2" fmla="*/ 0 h 1995437"/>
              <a:gd name="connsiteX3" fmla="*/ 7936930 w 7936930"/>
              <a:gd name="connsiteY3" fmla="*/ 332579 h 1995437"/>
              <a:gd name="connsiteX4" fmla="*/ 7936930 w 7936930"/>
              <a:gd name="connsiteY4" fmla="*/ 1662858 h 1995437"/>
              <a:gd name="connsiteX5" fmla="*/ 7604351 w 7936930"/>
              <a:gd name="connsiteY5" fmla="*/ 1995437 h 1995437"/>
              <a:gd name="connsiteX6" fmla="*/ 332579 w 7936930"/>
              <a:gd name="connsiteY6" fmla="*/ 1995437 h 1995437"/>
              <a:gd name="connsiteX7" fmla="*/ 0 w 7936930"/>
              <a:gd name="connsiteY7" fmla="*/ 1662858 h 1995437"/>
              <a:gd name="connsiteX8" fmla="*/ 0 w 7936930"/>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930" h="1995437" fill="none" extrusionOk="0">
                <a:moveTo>
                  <a:pt x="0" y="332579"/>
                </a:moveTo>
                <a:cubicBezTo>
                  <a:pt x="-17277" y="155808"/>
                  <a:pt x="138666" y="-8026"/>
                  <a:pt x="332579" y="0"/>
                </a:cubicBezTo>
                <a:cubicBezTo>
                  <a:pt x="1985615" y="9508"/>
                  <a:pt x="5884208" y="-73424"/>
                  <a:pt x="7604351" y="0"/>
                </a:cubicBezTo>
                <a:cubicBezTo>
                  <a:pt x="7816374" y="2145"/>
                  <a:pt x="7920539" y="138749"/>
                  <a:pt x="7936930" y="332579"/>
                </a:cubicBezTo>
                <a:cubicBezTo>
                  <a:pt x="8021921" y="853757"/>
                  <a:pt x="8012887" y="1065494"/>
                  <a:pt x="7936930" y="1662858"/>
                </a:cubicBezTo>
                <a:cubicBezTo>
                  <a:pt x="7907820" y="1857860"/>
                  <a:pt x="7790978" y="2002468"/>
                  <a:pt x="7604351" y="1995437"/>
                </a:cubicBezTo>
                <a:cubicBezTo>
                  <a:pt x="6794689" y="1834724"/>
                  <a:pt x="3497498" y="2085399"/>
                  <a:pt x="332579" y="1995437"/>
                </a:cubicBezTo>
                <a:cubicBezTo>
                  <a:pt x="178515" y="2016961"/>
                  <a:pt x="-19653" y="1826921"/>
                  <a:pt x="0" y="1662858"/>
                </a:cubicBezTo>
                <a:cubicBezTo>
                  <a:pt x="-54936" y="1447930"/>
                  <a:pt x="92189" y="677955"/>
                  <a:pt x="0" y="332579"/>
                </a:cubicBezTo>
                <a:close/>
              </a:path>
              <a:path w="7936930" h="1995437" stroke="0" extrusionOk="0">
                <a:moveTo>
                  <a:pt x="0" y="332579"/>
                </a:moveTo>
                <a:cubicBezTo>
                  <a:pt x="-6748" y="157269"/>
                  <a:pt x="157274" y="-16854"/>
                  <a:pt x="332579" y="0"/>
                </a:cubicBezTo>
                <a:cubicBezTo>
                  <a:pt x="1477888" y="164815"/>
                  <a:pt x="4385997" y="-64802"/>
                  <a:pt x="7604351" y="0"/>
                </a:cubicBezTo>
                <a:cubicBezTo>
                  <a:pt x="7775088" y="-28671"/>
                  <a:pt x="7962028" y="141396"/>
                  <a:pt x="7936930" y="332579"/>
                </a:cubicBezTo>
                <a:cubicBezTo>
                  <a:pt x="7944249" y="674057"/>
                  <a:pt x="8002622" y="1060551"/>
                  <a:pt x="7936930" y="1662858"/>
                </a:cubicBezTo>
                <a:cubicBezTo>
                  <a:pt x="7920080" y="1850966"/>
                  <a:pt x="7810547" y="1995426"/>
                  <a:pt x="7604351" y="1995437"/>
                </a:cubicBezTo>
                <a:cubicBezTo>
                  <a:pt x="6622053" y="1847502"/>
                  <a:pt x="3868421"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xmlns="" sd="1871433014">
                  <a:custGeom>
                    <a:avLst/>
                    <a:gdLst>
                      <a:gd name="connsiteX0" fmla="*/ 0 w 6819900"/>
                      <a:gd name="connsiteY0" fmla="*/ 333207 h 1999207"/>
                      <a:gd name="connsiteX1" fmla="*/ 285772 w 6819900"/>
                      <a:gd name="connsiteY1" fmla="*/ 0 h 1999207"/>
                      <a:gd name="connsiteX2" fmla="*/ 6534127 w 6819900"/>
                      <a:gd name="connsiteY2" fmla="*/ 0 h 1999207"/>
                      <a:gd name="connsiteX3" fmla="*/ 6819900 w 6819900"/>
                      <a:gd name="connsiteY3" fmla="*/ 333207 h 1999207"/>
                      <a:gd name="connsiteX4" fmla="*/ 6819900 w 6819900"/>
                      <a:gd name="connsiteY4" fmla="*/ 1665999 h 1999207"/>
                      <a:gd name="connsiteX5" fmla="*/ 6534127 w 6819900"/>
                      <a:gd name="connsiteY5" fmla="*/ 1999207 h 1999207"/>
                      <a:gd name="connsiteX6" fmla="*/ 285772 w 6819900"/>
                      <a:gd name="connsiteY6" fmla="*/ 1999207 h 1999207"/>
                      <a:gd name="connsiteX7" fmla="*/ 0 w 6819900"/>
                      <a:gd name="connsiteY7" fmla="*/ 1665999 h 1999207"/>
                      <a:gd name="connsiteX8" fmla="*/ 0 w 6819900"/>
                      <a:gd name="connsiteY8" fmla="*/ 333207 h 1999207"/>
                      <a:gd name="connsiteX0" fmla="*/ 0 w 6819900"/>
                      <a:gd name="connsiteY0" fmla="*/ 333207 h 1999207"/>
                      <a:gd name="connsiteX1" fmla="*/ 285772 w 6819900"/>
                      <a:gd name="connsiteY1" fmla="*/ 0 h 1999207"/>
                      <a:gd name="connsiteX2" fmla="*/ 6534127 w 6819900"/>
                      <a:gd name="connsiteY2" fmla="*/ 0 h 1999207"/>
                      <a:gd name="connsiteX3" fmla="*/ 6819900 w 6819900"/>
                      <a:gd name="connsiteY3" fmla="*/ 333207 h 1999207"/>
                      <a:gd name="connsiteX4" fmla="*/ 6819900 w 6819900"/>
                      <a:gd name="connsiteY4" fmla="*/ 1665999 h 1999207"/>
                      <a:gd name="connsiteX5" fmla="*/ 6534127 w 6819900"/>
                      <a:gd name="connsiteY5" fmla="*/ 1999207 h 1999207"/>
                      <a:gd name="connsiteX6" fmla="*/ 285772 w 6819900"/>
                      <a:gd name="connsiteY6" fmla="*/ 1999207 h 1999207"/>
                      <a:gd name="connsiteX7" fmla="*/ 0 w 6819900"/>
                      <a:gd name="connsiteY7" fmla="*/ 1665999 h 1999207"/>
                      <a:gd name="connsiteX8" fmla="*/ 0 w 6819900"/>
                      <a:gd name="connsiteY8" fmla="*/ 333207 h 199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9900" h="1999207" fill="none" extrusionOk="0">
                        <a:moveTo>
                          <a:pt x="0" y="333207"/>
                        </a:moveTo>
                        <a:cubicBezTo>
                          <a:pt x="-34639" y="164015"/>
                          <a:pt x="100589" y="-22598"/>
                          <a:pt x="285772" y="0"/>
                        </a:cubicBezTo>
                        <a:cubicBezTo>
                          <a:pt x="1653537" y="-19962"/>
                          <a:pt x="4901824" y="-130296"/>
                          <a:pt x="6534127" y="0"/>
                        </a:cubicBezTo>
                        <a:cubicBezTo>
                          <a:pt x="6724745" y="2787"/>
                          <a:pt x="6781261" y="123803"/>
                          <a:pt x="6819900" y="333207"/>
                        </a:cubicBezTo>
                        <a:cubicBezTo>
                          <a:pt x="6877293" y="843494"/>
                          <a:pt x="6885740" y="1075746"/>
                          <a:pt x="6819900" y="1665999"/>
                        </a:cubicBezTo>
                        <a:cubicBezTo>
                          <a:pt x="6787954" y="1864067"/>
                          <a:pt x="6705925" y="2033515"/>
                          <a:pt x="6534127" y="1999207"/>
                        </a:cubicBezTo>
                        <a:cubicBezTo>
                          <a:pt x="5434690" y="2147180"/>
                          <a:pt x="2508038" y="2204921"/>
                          <a:pt x="285772" y="1999207"/>
                        </a:cubicBezTo>
                        <a:cubicBezTo>
                          <a:pt x="156457" y="2022999"/>
                          <a:pt x="-27631" y="1819650"/>
                          <a:pt x="0" y="1665999"/>
                        </a:cubicBezTo>
                        <a:cubicBezTo>
                          <a:pt x="-84363" y="1479715"/>
                          <a:pt x="58921" y="623076"/>
                          <a:pt x="0" y="333207"/>
                        </a:cubicBezTo>
                        <a:close/>
                      </a:path>
                      <a:path w="6819900" h="1999207" stroke="0" extrusionOk="0">
                        <a:moveTo>
                          <a:pt x="0" y="333207"/>
                        </a:moveTo>
                        <a:cubicBezTo>
                          <a:pt x="-3002" y="158195"/>
                          <a:pt x="127177" y="-2995"/>
                          <a:pt x="285772" y="0"/>
                        </a:cubicBezTo>
                        <a:cubicBezTo>
                          <a:pt x="1533015" y="228049"/>
                          <a:pt x="3898579" y="79770"/>
                          <a:pt x="6534127" y="0"/>
                        </a:cubicBezTo>
                        <a:cubicBezTo>
                          <a:pt x="6680055" y="-31481"/>
                          <a:pt x="6849599" y="124797"/>
                          <a:pt x="6819900" y="333207"/>
                        </a:cubicBezTo>
                        <a:cubicBezTo>
                          <a:pt x="6841147" y="615071"/>
                          <a:pt x="6834322" y="1012304"/>
                          <a:pt x="6819900" y="1665999"/>
                        </a:cubicBezTo>
                        <a:cubicBezTo>
                          <a:pt x="6798242" y="1870524"/>
                          <a:pt x="6708520" y="1976747"/>
                          <a:pt x="6534127" y="1999207"/>
                        </a:cubicBezTo>
                        <a:cubicBezTo>
                          <a:pt x="5506304" y="1907637"/>
                          <a:pt x="3195628" y="2177698"/>
                          <a:pt x="285772" y="1999207"/>
                        </a:cubicBezTo>
                        <a:cubicBezTo>
                          <a:pt x="121218" y="1994469"/>
                          <a:pt x="25072" y="1891028"/>
                          <a:pt x="0" y="1665999"/>
                        </a:cubicBezTo>
                        <a:cubicBezTo>
                          <a:pt x="-45796" y="1051454"/>
                          <a:pt x="43939" y="954921"/>
                          <a:pt x="0" y="333207"/>
                        </a:cubicBezTo>
                        <a:close/>
                      </a:path>
                      <a:path w="6819900" h="1999207" fill="none" stroke="0" extrusionOk="0">
                        <a:moveTo>
                          <a:pt x="0" y="333207"/>
                        </a:moveTo>
                        <a:cubicBezTo>
                          <a:pt x="-29757" y="174593"/>
                          <a:pt x="123897" y="-17597"/>
                          <a:pt x="285772" y="0"/>
                        </a:cubicBezTo>
                        <a:cubicBezTo>
                          <a:pt x="1755701" y="263993"/>
                          <a:pt x="5004501" y="-134255"/>
                          <a:pt x="6534127" y="0"/>
                        </a:cubicBezTo>
                        <a:cubicBezTo>
                          <a:pt x="6713468" y="-4148"/>
                          <a:pt x="6824932" y="133294"/>
                          <a:pt x="6819900" y="333207"/>
                        </a:cubicBezTo>
                        <a:cubicBezTo>
                          <a:pt x="6906655" y="822552"/>
                          <a:pt x="6902426" y="1074052"/>
                          <a:pt x="6819900" y="1665999"/>
                        </a:cubicBezTo>
                        <a:cubicBezTo>
                          <a:pt x="6776628" y="1866170"/>
                          <a:pt x="6704810" y="2006246"/>
                          <a:pt x="6534127" y="1999207"/>
                        </a:cubicBezTo>
                        <a:cubicBezTo>
                          <a:pt x="5962480" y="1884282"/>
                          <a:pt x="2545033" y="2144199"/>
                          <a:pt x="285772" y="1999207"/>
                        </a:cubicBezTo>
                        <a:cubicBezTo>
                          <a:pt x="154143" y="1994007"/>
                          <a:pt x="-10415" y="1834292"/>
                          <a:pt x="0" y="1665999"/>
                        </a:cubicBezTo>
                        <a:cubicBezTo>
                          <a:pt x="-21568" y="1453343"/>
                          <a:pt x="99554" y="678587"/>
                          <a:pt x="0" y="333207"/>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61" name="Hộp Văn bản 2">
            <a:extLst>
              <a:ext uri="{FF2B5EF4-FFF2-40B4-BE49-F238E27FC236}">
                <a16:creationId xmlns:a16="http://schemas.microsoft.com/office/drawing/2014/main" id="{EFBEBA76-06DE-DF14-1EEC-64E0E34F8A12}"/>
              </a:ext>
            </a:extLst>
          </p:cNvPr>
          <p:cNvSpPr txBox="1"/>
          <p:nvPr/>
        </p:nvSpPr>
        <p:spPr>
          <a:xfrm>
            <a:off x="5210175" y="2493323"/>
            <a:ext cx="6800849" cy="1815882"/>
          </a:xfrm>
          <a:prstGeom prst="rect">
            <a:avLst/>
          </a:prstGeom>
          <a:noFill/>
        </p:spPr>
        <p:txBody>
          <a:bodyPr wrap="square" rtlCol="0">
            <a:spAutoFit/>
          </a:bodyPr>
          <a:lstStyle/>
          <a:p>
            <a:pPr lvl="0" algn="ctr">
              <a:defRPr/>
            </a:pPr>
            <a:r>
              <a:rPr lang="vi-VN" sz="2800" b="1" dirty="0">
                <a:solidFill>
                  <a:srgbClr val="002060"/>
                </a:solidFill>
                <a:latin typeface="Calibri" panose="020F0502020204030204"/>
              </a:rPr>
              <a:t>Nếu số lượng rắn trong chuỗi thức ăn bị giảm mạnh do con người khai thác quá mức thì số lượng chuột và khoai tây thay đổi như thế nào?</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grpSp>
        <p:nvGrpSpPr>
          <p:cNvPr id="63" name="Google Shape;6833;p45">
            <a:extLst>
              <a:ext uri="{FF2B5EF4-FFF2-40B4-BE49-F238E27FC236}">
                <a16:creationId xmlns:a16="http://schemas.microsoft.com/office/drawing/2014/main" id="{50D8A6F8-C81F-1CE2-9656-8E17E07B13DC}"/>
              </a:ext>
            </a:extLst>
          </p:cNvPr>
          <p:cNvGrpSpPr/>
          <p:nvPr/>
        </p:nvGrpSpPr>
        <p:grpSpPr>
          <a:xfrm flipH="1">
            <a:off x="4006944" y="2317906"/>
            <a:ext cx="1373125" cy="987675"/>
            <a:chOff x="5785950" y="1653700"/>
            <a:chExt cx="1373125" cy="987675"/>
          </a:xfrm>
        </p:grpSpPr>
        <p:grpSp>
          <p:nvGrpSpPr>
            <p:cNvPr id="64" name="Google Shape;6834;p45">
              <a:extLst>
                <a:ext uri="{FF2B5EF4-FFF2-40B4-BE49-F238E27FC236}">
                  <a16:creationId xmlns:a16="http://schemas.microsoft.com/office/drawing/2014/main" id="{C919BBB0-1F6D-8E7C-B64F-6BC4D92D8AE6}"/>
                </a:ext>
              </a:extLst>
            </p:cNvPr>
            <p:cNvGrpSpPr/>
            <p:nvPr/>
          </p:nvGrpSpPr>
          <p:grpSpPr>
            <a:xfrm>
              <a:off x="5785950" y="1653700"/>
              <a:ext cx="1373125" cy="987675"/>
              <a:chOff x="5785950" y="1653700"/>
              <a:chExt cx="1373125" cy="987675"/>
            </a:xfrm>
          </p:grpSpPr>
          <p:sp>
            <p:nvSpPr>
              <p:cNvPr id="75" name="Google Shape;6835;p45">
                <a:extLst>
                  <a:ext uri="{FF2B5EF4-FFF2-40B4-BE49-F238E27FC236}">
                    <a16:creationId xmlns:a16="http://schemas.microsoft.com/office/drawing/2014/main" id="{1AECFB53-F58D-25DB-6E24-40A918B78147}"/>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6836;p45">
                <a:extLst>
                  <a:ext uri="{FF2B5EF4-FFF2-40B4-BE49-F238E27FC236}">
                    <a16:creationId xmlns:a16="http://schemas.microsoft.com/office/drawing/2014/main" id="{26AA004F-2106-0798-9EF6-8DE5AEB9A405}"/>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6837;p45">
                <a:extLst>
                  <a:ext uri="{FF2B5EF4-FFF2-40B4-BE49-F238E27FC236}">
                    <a16:creationId xmlns:a16="http://schemas.microsoft.com/office/drawing/2014/main" id="{1EE0D7AD-7106-1527-2C42-D31B1C064D33}"/>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6838;p45">
                <a:extLst>
                  <a:ext uri="{FF2B5EF4-FFF2-40B4-BE49-F238E27FC236}">
                    <a16:creationId xmlns:a16="http://schemas.microsoft.com/office/drawing/2014/main" id="{B61DB8B3-55FB-A894-A7AC-3F132FC039A1}"/>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6839;p45">
                <a:extLst>
                  <a:ext uri="{FF2B5EF4-FFF2-40B4-BE49-F238E27FC236}">
                    <a16:creationId xmlns:a16="http://schemas.microsoft.com/office/drawing/2014/main" id="{8FC8D98B-7324-3524-30A4-93A7757D4861}"/>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6840;p45">
                <a:extLst>
                  <a:ext uri="{FF2B5EF4-FFF2-40B4-BE49-F238E27FC236}">
                    <a16:creationId xmlns:a16="http://schemas.microsoft.com/office/drawing/2014/main" id="{BC8BDB80-46FF-A818-FCB5-5B304FC35886}"/>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6841;p45">
                <a:extLst>
                  <a:ext uri="{FF2B5EF4-FFF2-40B4-BE49-F238E27FC236}">
                    <a16:creationId xmlns:a16="http://schemas.microsoft.com/office/drawing/2014/main" id="{9500E9B5-C1A8-7B2C-FEF6-0CA54F5C20C6}"/>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6842;p45">
                <a:extLst>
                  <a:ext uri="{FF2B5EF4-FFF2-40B4-BE49-F238E27FC236}">
                    <a16:creationId xmlns:a16="http://schemas.microsoft.com/office/drawing/2014/main" id="{C0A43BF0-BC72-9C31-26ED-35D480EFA85D}"/>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6843;p45">
                <a:extLst>
                  <a:ext uri="{FF2B5EF4-FFF2-40B4-BE49-F238E27FC236}">
                    <a16:creationId xmlns:a16="http://schemas.microsoft.com/office/drawing/2014/main" id="{145CCD88-968E-E941-1D84-34CD31867E11}"/>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6844;p45">
                <a:extLst>
                  <a:ext uri="{FF2B5EF4-FFF2-40B4-BE49-F238E27FC236}">
                    <a16:creationId xmlns:a16="http://schemas.microsoft.com/office/drawing/2014/main" id="{9B723C3D-1B55-6090-AF4C-5A499B40CFD8}"/>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oogle Shape;6845;p45">
              <a:extLst>
                <a:ext uri="{FF2B5EF4-FFF2-40B4-BE49-F238E27FC236}">
                  <a16:creationId xmlns:a16="http://schemas.microsoft.com/office/drawing/2014/main" id="{8E081A06-040A-B337-FFBC-1CAABC9908B7}"/>
                </a:ext>
              </a:extLst>
            </p:cNvPr>
            <p:cNvGrpSpPr/>
            <p:nvPr/>
          </p:nvGrpSpPr>
          <p:grpSpPr>
            <a:xfrm>
              <a:off x="5891858" y="1901182"/>
              <a:ext cx="135420" cy="69561"/>
              <a:chOff x="2330525" y="2356200"/>
              <a:chExt cx="229525" cy="117900"/>
            </a:xfrm>
          </p:grpSpPr>
          <p:sp>
            <p:nvSpPr>
              <p:cNvPr id="67" name="Google Shape;6846;p45">
                <a:extLst>
                  <a:ext uri="{FF2B5EF4-FFF2-40B4-BE49-F238E27FC236}">
                    <a16:creationId xmlns:a16="http://schemas.microsoft.com/office/drawing/2014/main" id="{08CDB3FF-DFDD-F69F-1DF4-65F03CEB6443}"/>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6847;p45">
                <a:extLst>
                  <a:ext uri="{FF2B5EF4-FFF2-40B4-BE49-F238E27FC236}">
                    <a16:creationId xmlns:a16="http://schemas.microsoft.com/office/drawing/2014/main" id="{61936EBE-EEB8-C9A1-B3AC-8CA39349D09C}"/>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6848;p45">
                <a:extLst>
                  <a:ext uri="{FF2B5EF4-FFF2-40B4-BE49-F238E27FC236}">
                    <a16:creationId xmlns:a16="http://schemas.microsoft.com/office/drawing/2014/main" id="{2FFAD392-EBA5-0705-AFBB-EF83D71B2E4A}"/>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6849;p45">
                <a:extLst>
                  <a:ext uri="{FF2B5EF4-FFF2-40B4-BE49-F238E27FC236}">
                    <a16:creationId xmlns:a16="http://schemas.microsoft.com/office/drawing/2014/main" id="{371C7E84-D610-F9C2-E219-8920422C593C}"/>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6850;p45">
                <a:extLst>
                  <a:ext uri="{FF2B5EF4-FFF2-40B4-BE49-F238E27FC236}">
                    <a16:creationId xmlns:a16="http://schemas.microsoft.com/office/drawing/2014/main" id="{69D74E5A-A1B3-7AFC-FEBE-397CABA41E69}"/>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6851;p45">
                <a:extLst>
                  <a:ext uri="{FF2B5EF4-FFF2-40B4-BE49-F238E27FC236}">
                    <a16:creationId xmlns:a16="http://schemas.microsoft.com/office/drawing/2014/main" id="{491FF72A-75AF-A589-5EDB-83AC47D4A524}"/>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6852;p45">
                <a:extLst>
                  <a:ext uri="{FF2B5EF4-FFF2-40B4-BE49-F238E27FC236}">
                    <a16:creationId xmlns:a16="http://schemas.microsoft.com/office/drawing/2014/main" id="{E4639CFD-AD14-CBF8-6C53-0E11652C4E9C}"/>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6853;p45">
                <a:extLst>
                  <a:ext uri="{FF2B5EF4-FFF2-40B4-BE49-F238E27FC236}">
                    <a16:creationId xmlns:a16="http://schemas.microsoft.com/office/drawing/2014/main" id="{775C19E2-3D91-95BD-6ACA-4302F1D8D8DC}"/>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6" name="Google Shape;6854;p45">
              <a:extLst>
                <a:ext uri="{FF2B5EF4-FFF2-40B4-BE49-F238E27FC236}">
                  <a16:creationId xmlns:a16="http://schemas.microsoft.com/office/drawing/2014/main" id="{CB25D829-1D1C-FF15-B604-C386D2682431}"/>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Rounded Corners 7">
            <a:extLst>
              <a:ext uri="{FF2B5EF4-FFF2-40B4-BE49-F238E27FC236}">
                <a16:creationId xmlns:a16="http://schemas.microsoft.com/office/drawing/2014/main" id="{5F960A75-E2CF-C539-C1DF-951A8AD8B3D4}"/>
              </a:ext>
            </a:extLst>
          </p:cNvPr>
          <p:cNvSpPr/>
          <p:nvPr/>
        </p:nvSpPr>
        <p:spPr>
          <a:xfrm>
            <a:off x="5286374" y="5011193"/>
            <a:ext cx="6905625" cy="1256257"/>
          </a:xfrm>
          <a:custGeom>
            <a:avLst/>
            <a:gdLst>
              <a:gd name="connsiteX0" fmla="*/ 0 w 7936930"/>
              <a:gd name="connsiteY0" fmla="*/ 332579 h 1995437"/>
              <a:gd name="connsiteX1" fmla="*/ 332579 w 7936930"/>
              <a:gd name="connsiteY1" fmla="*/ 0 h 1995437"/>
              <a:gd name="connsiteX2" fmla="*/ 7604351 w 7936930"/>
              <a:gd name="connsiteY2" fmla="*/ 0 h 1995437"/>
              <a:gd name="connsiteX3" fmla="*/ 7936930 w 7936930"/>
              <a:gd name="connsiteY3" fmla="*/ 332579 h 1995437"/>
              <a:gd name="connsiteX4" fmla="*/ 7936930 w 7936930"/>
              <a:gd name="connsiteY4" fmla="*/ 1662858 h 1995437"/>
              <a:gd name="connsiteX5" fmla="*/ 7604351 w 7936930"/>
              <a:gd name="connsiteY5" fmla="*/ 1995437 h 1995437"/>
              <a:gd name="connsiteX6" fmla="*/ 332579 w 7936930"/>
              <a:gd name="connsiteY6" fmla="*/ 1995437 h 1995437"/>
              <a:gd name="connsiteX7" fmla="*/ 0 w 7936930"/>
              <a:gd name="connsiteY7" fmla="*/ 1662858 h 1995437"/>
              <a:gd name="connsiteX8" fmla="*/ 0 w 7936930"/>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930" h="1995437" fill="none" extrusionOk="0">
                <a:moveTo>
                  <a:pt x="0" y="332579"/>
                </a:moveTo>
                <a:cubicBezTo>
                  <a:pt x="-17277" y="155808"/>
                  <a:pt x="138666" y="-8026"/>
                  <a:pt x="332579" y="0"/>
                </a:cubicBezTo>
                <a:cubicBezTo>
                  <a:pt x="1985615" y="9508"/>
                  <a:pt x="5884208" y="-73424"/>
                  <a:pt x="7604351" y="0"/>
                </a:cubicBezTo>
                <a:cubicBezTo>
                  <a:pt x="7816374" y="2145"/>
                  <a:pt x="7920539" y="138749"/>
                  <a:pt x="7936930" y="332579"/>
                </a:cubicBezTo>
                <a:cubicBezTo>
                  <a:pt x="8021921" y="853757"/>
                  <a:pt x="8012887" y="1065494"/>
                  <a:pt x="7936930" y="1662858"/>
                </a:cubicBezTo>
                <a:cubicBezTo>
                  <a:pt x="7907820" y="1857860"/>
                  <a:pt x="7790978" y="2002468"/>
                  <a:pt x="7604351" y="1995437"/>
                </a:cubicBezTo>
                <a:cubicBezTo>
                  <a:pt x="6794689" y="1834724"/>
                  <a:pt x="3497498" y="2085399"/>
                  <a:pt x="332579" y="1995437"/>
                </a:cubicBezTo>
                <a:cubicBezTo>
                  <a:pt x="178515" y="2016961"/>
                  <a:pt x="-19653" y="1826921"/>
                  <a:pt x="0" y="1662858"/>
                </a:cubicBezTo>
                <a:cubicBezTo>
                  <a:pt x="-54936" y="1447930"/>
                  <a:pt x="92189" y="677955"/>
                  <a:pt x="0" y="332579"/>
                </a:cubicBezTo>
                <a:close/>
              </a:path>
              <a:path w="7936930" h="1995437" stroke="0" extrusionOk="0">
                <a:moveTo>
                  <a:pt x="0" y="332579"/>
                </a:moveTo>
                <a:cubicBezTo>
                  <a:pt x="-6748" y="157269"/>
                  <a:pt x="157274" y="-16854"/>
                  <a:pt x="332579" y="0"/>
                </a:cubicBezTo>
                <a:cubicBezTo>
                  <a:pt x="1477888" y="164815"/>
                  <a:pt x="4385997" y="-64802"/>
                  <a:pt x="7604351" y="0"/>
                </a:cubicBezTo>
                <a:cubicBezTo>
                  <a:pt x="7775088" y="-28671"/>
                  <a:pt x="7962028" y="141396"/>
                  <a:pt x="7936930" y="332579"/>
                </a:cubicBezTo>
                <a:cubicBezTo>
                  <a:pt x="7944249" y="674057"/>
                  <a:pt x="8002622" y="1060551"/>
                  <a:pt x="7936930" y="1662858"/>
                </a:cubicBezTo>
                <a:cubicBezTo>
                  <a:pt x="7920080" y="1850966"/>
                  <a:pt x="7810547" y="1995426"/>
                  <a:pt x="7604351" y="1995437"/>
                </a:cubicBezTo>
                <a:cubicBezTo>
                  <a:pt x="6622053" y="1847502"/>
                  <a:pt x="3868421"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xmlns="" sd="1871433014">
                  <a:custGeom>
                    <a:avLst/>
                    <a:gdLst>
                      <a:gd name="connsiteX0" fmla="*/ 0 w 6905625"/>
                      <a:gd name="connsiteY0" fmla="*/ 209380 h 1256257"/>
                      <a:gd name="connsiteX1" fmla="*/ 289364 w 6905625"/>
                      <a:gd name="connsiteY1" fmla="*/ 0 h 1256257"/>
                      <a:gd name="connsiteX2" fmla="*/ 6616260 w 6905625"/>
                      <a:gd name="connsiteY2" fmla="*/ 0 h 1256257"/>
                      <a:gd name="connsiteX3" fmla="*/ 6905625 w 6905625"/>
                      <a:gd name="connsiteY3" fmla="*/ 209380 h 1256257"/>
                      <a:gd name="connsiteX4" fmla="*/ 6905625 w 6905625"/>
                      <a:gd name="connsiteY4" fmla="*/ 1046876 h 1256257"/>
                      <a:gd name="connsiteX5" fmla="*/ 6616260 w 6905625"/>
                      <a:gd name="connsiteY5" fmla="*/ 1256257 h 1256257"/>
                      <a:gd name="connsiteX6" fmla="*/ 289364 w 6905625"/>
                      <a:gd name="connsiteY6" fmla="*/ 1256257 h 1256257"/>
                      <a:gd name="connsiteX7" fmla="*/ 0 w 6905625"/>
                      <a:gd name="connsiteY7" fmla="*/ 1046876 h 1256257"/>
                      <a:gd name="connsiteX8" fmla="*/ 0 w 6905625"/>
                      <a:gd name="connsiteY8" fmla="*/ 209380 h 1256257"/>
                      <a:gd name="connsiteX0" fmla="*/ 0 w 6905625"/>
                      <a:gd name="connsiteY0" fmla="*/ 209380 h 1256257"/>
                      <a:gd name="connsiteX1" fmla="*/ 289364 w 6905625"/>
                      <a:gd name="connsiteY1" fmla="*/ 0 h 1256257"/>
                      <a:gd name="connsiteX2" fmla="*/ 6616260 w 6905625"/>
                      <a:gd name="connsiteY2" fmla="*/ 0 h 1256257"/>
                      <a:gd name="connsiteX3" fmla="*/ 6905625 w 6905625"/>
                      <a:gd name="connsiteY3" fmla="*/ 209380 h 1256257"/>
                      <a:gd name="connsiteX4" fmla="*/ 6905625 w 6905625"/>
                      <a:gd name="connsiteY4" fmla="*/ 1046876 h 1256257"/>
                      <a:gd name="connsiteX5" fmla="*/ 6616260 w 6905625"/>
                      <a:gd name="connsiteY5" fmla="*/ 1256257 h 1256257"/>
                      <a:gd name="connsiteX6" fmla="*/ 289364 w 6905625"/>
                      <a:gd name="connsiteY6" fmla="*/ 1256257 h 1256257"/>
                      <a:gd name="connsiteX7" fmla="*/ 0 w 6905625"/>
                      <a:gd name="connsiteY7" fmla="*/ 1046876 h 1256257"/>
                      <a:gd name="connsiteX8" fmla="*/ 0 w 6905625"/>
                      <a:gd name="connsiteY8" fmla="*/ 209380 h 12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5625" h="1256257" fill="none" extrusionOk="0">
                        <a:moveTo>
                          <a:pt x="0" y="209380"/>
                        </a:moveTo>
                        <a:cubicBezTo>
                          <a:pt x="-42186" y="108947"/>
                          <a:pt x="102122" y="-19581"/>
                          <a:pt x="289364" y="0"/>
                        </a:cubicBezTo>
                        <a:cubicBezTo>
                          <a:pt x="1575541" y="9508"/>
                          <a:pt x="5909312" y="-73424"/>
                          <a:pt x="6616260" y="0"/>
                        </a:cubicBezTo>
                        <a:cubicBezTo>
                          <a:pt x="6817059" y="2585"/>
                          <a:pt x="6871228" y="74880"/>
                          <a:pt x="6905625" y="209380"/>
                        </a:cubicBezTo>
                        <a:cubicBezTo>
                          <a:pt x="6968965" y="529439"/>
                          <a:pt x="6973350" y="694307"/>
                          <a:pt x="6905625" y="1046876"/>
                        </a:cubicBezTo>
                        <a:cubicBezTo>
                          <a:pt x="6864348" y="1175847"/>
                          <a:pt x="6783079" y="1271273"/>
                          <a:pt x="6616260" y="1256257"/>
                        </a:cubicBezTo>
                        <a:cubicBezTo>
                          <a:pt x="5595129" y="1397442"/>
                          <a:pt x="2612116" y="1413064"/>
                          <a:pt x="289364" y="1256257"/>
                        </a:cubicBezTo>
                        <a:cubicBezTo>
                          <a:pt x="164333" y="1276359"/>
                          <a:pt x="-18034" y="1149233"/>
                          <a:pt x="0" y="1046876"/>
                        </a:cubicBezTo>
                        <a:cubicBezTo>
                          <a:pt x="-64539" y="924653"/>
                          <a:pt x="67707" y="392213"/>
                          <a:pt x="0" y="209380"/>
                        </a:cubicBezTo>
                        <a:close/>
                      </a:path>
                      <a:path w="6905625" h="1256257" stroke="0" extrusionOk="0">
                        <a:moveTo>
                          <a:pt x="0" y="209380"/>
                        </a:moveTo>
                        <a:cubicBezTo>
                          <a:pt x="7509" y="102022"/>
                          <a:pt x="130504" y="439"/>
                          <a:pt x="289364" y="0"/>
                        </a:cubicBezTo>
                        <a:cubicBezTo>
                          <a:pt x="1588103" y="176040"/>
                          <a:pt x="4099981" y="275522"/>
                          <a:pt x="6616260" y="0"/>
                        </a:cubicBezTo>
                        <a:cubicBezTo>
                          <a:pt x="6759299" y="-37532"/>
                          <a:pt x="6929524" y="84740"/>
                          <a:pt x="6905625" y="209380"/>
                        </a:cubicBezTo>
                        <a:cubicBezTo>
                          <a:pt x="6923120" y="379536"/>
                          <a:pt x="6939914" y="640341"/>
                          <a:pt x="6905625" y="1046876"/>
                        </a:cubicBezTo>
                        <a:cubicBezTo>
                          <a:pt x="6882868" y="1183415"/>
                          <a:pt x="6793385" y="1237873"/>
                          <a:pt x="6616260" y="1256257"/>
                        </a:cubicBezTo>
                        <a:cubicBezTo>
                          <a:pt x="5588219" y="1216564"/>
                          <a:pt x="3267158" y="1397083"/>
                          <a:pt x="289364" y="1256257"/>
                        </a:cubicBezTo>
                        <a:cubicBezTo>
                          <a:pt x="119444" y="1254176"/>
                          <a:pt x="24409" y="1180855"/>
                          <a:pt x="0" y="1046876"/>
                        </a:cubicBezTo>
                        <a:cubicBezTo>
                          <a:pt x="-58493" y="660461"/>
                          <a:pt x="43825" y="601871"/>
                          <a:pt x="0" y="209380"/>
                        </a:cubicBezTo>
                        <a:close/>
                      </a:path>
                      <a:path w="6905625" h="1256257" fill="none" stroke="0" extrusionOk="0">
                        <a:moveTo>
                          <a:pt x="0" y="209380"/>
                        </a:moveTo>
                        <a:cubicBezTo>
                          <a:pt x="-32958" y="120319"/>
                          <a:pt x="125215" y="-14247"/>
                          <a:pt x="289364" y="0"/>
                        </a:cubicBezTo>
                        <a:cubicBezTo>
                          <a:pt x="3426014" y="164815"/>
                          <a:pt x="5668719" y="-64802"/>
                          <a:pt x="6616260" y="0"/>
                        </a:cubicBezTo>
                        <a:cubicBezTo>
                          <a:pt x="6794287" y="-12932"/>
                          <a:pt x="6912776" y="80948"/>
                          <a:pt x="6905625" y="209380"/>
                        </a:cubicBezTo>
                        <a:cubicBezTo>
                          <a:pt x="6988725" y="515611"/>
                          <a:pt x="6975870" y="672374"/>
                          <a:pt x="6905625" y="1046876"/>
                        </a:cubicBezTo>
                        <a:cubicBezTo>
                          <a:pt x="6869423" y="1172502"/>
                          <a:pt x="6782245" y="1260681"/>
                          <a:pt x="6616260" y="1256257"/>
                        </a:cubicBezTo>
                        <a:cubicBezTo>
                          <a:pt x="6354903" y="1319697"/>
                          <a:pt x="2528172" y="1374266"/>
                          <a:pt x="289364" y="1256257"/>
                        </a:cubicBezTo>
                        <a:cubicBezTo>
                          <a:pt x="155372" y="1267910"/>
                          <a:pt x="-7308" y="1156094"/>
                          <a:pt x="0" y="1046876"/>
                        </a:cubicBezTo>
                        <a:cubicBezTo>
                          <a:pt x="-34104" y="912995"/>
                          <a:pt x="102780" y="426097"/>
                          <a:pt x="0" y="20938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Hộp Văn bản 2">
            <a:extLst>
              <a:ext uri="{FF2B5EF4-FFF2-40B4-BE49-F238E27FC236}">
                <a16:creationId xmlns:a16="http://schemas.microsoft.com/office/drawing/2014/main" id="{FACD1068-6D72-9BCD-F780-560C951518AB}"/>
              </a:ext>
            </a:extLst>
          </p:cNvPr>
          <p:cNvSpPr txBox="1"/>
          <p:nvPr/>
        </p:nvSpPr>
        <p:spPr>
          <a:xfrm>
            <a:off x="5250613" y="5236523"/>
            <a:ext cx="7036638" cy="954107"/>
          </a:xfrm>
          <a:prstGeom prst="rect">
            <a:avLst/>
          </a:prstGeom>
          <a:noFill/>
        </p:spPr>
        <p:txBody>
          <a:bodyPr wrap="square" rtlCol="0">
            <a:spAutoFit/>
          </a:bodyPr>
          <a:lstStyle/>
          <a:p>
            <a:pPr lvl="0" algn="ctr">
              <a:defRPr/>
            </a:pPr>
            <a:r>
              <a:rPr lang="vi-VN" sz="2800" b="1" dirty="0">
                <a:solidFill>
                  <a:srgbClr val="002060"/>
                </a:solidFill>
                <a:latin typeface="Calibri" panose="020F0502020204030204"/>
              </a:rPr>
              <a:t>Hãy nhận xét về vai trò của thực vật động vật đối với sự cân bằng chuỗi thức ăn?</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grpSp>
        <p:nvGrpSpPr>
          <p:cNvPr id="5" name="Google Shape;6833;p45">
            <a:extLst>
              <a:ext uri="{FF2B5EF4-FFF2-40B4-BE49-F238E27FC236}">
                <a16:creationId xmlns:a16="http://schemas.microsoft.com/office/drawing/2014/main" id="{8DAE431C-4917-EF23-A13C-DC5A6FFA59A9}"/>
              </a:ext>
            </a:extLst>
          </p:cNvPr>
          <p:cNvGrpSpPr/>
          <p:nvPr/>
        </p:nvGrpSpPr>
        <p:grpSpPr>
          <a:xfrm flipH="1">
            <a:off x="4502244" y="4432456"/>
            <a:ext cx="1373125" cy="987675"/>
            <a:chOff x="5785950" y="1653700"/>
            <a:chExt cx="1373125" cy="987675"/>
          </a:xfrm>
        </p:grpSpPr>
        <p:grpSp>
          <p:nvGrpSpPr>
            <p:cNvPr id="6" name="Google Shape;6834;p45">
              <a:extLst>
                <a:ext uri="{FF2B5EF4-FFF2-40B4-BE49-F238E27FC236}">
                  <a16:creationId xmlns:a16="http://schemas.microsoft.com/office/drawing/2014/main" id="{8954DF2A-D3B2-AE2A-70D1-CF3587D28AF5}"/>
                </a:ext>
              </a:extLst>
            </p:cNvPr>
            <p:cNvGrpSpPr/>
            <p:nvPr/>
          </p:nvGrpSpPr>
          <p:grpSpPr>
            <a:xfrm>
              <a:off x="5785950" y="1653700"/>
              <a:ext cx="1373125" cy="987675"/>
              <a:chOff x="5785950" y="1653700"/>
              <a:chExt cx="1373125" cy="987675"/>
            </a:xfrm>
          </p:grpSpPr>
          <p:sp>
            <p:nvSpPr>
              <p:cNvPr id="90" name="Google Shape;6835;p45">
                <a:extLst>
                  <a:ext uri="{FF2B5EF4-FFF2-40B4-BE49-F238E27FC236}">
                    <a16:creationId xmlns:a16="http://schemas.microsoft.com/office/drawing/2014/main" id="{B8CEAB1D-31F7-971D-0C92-B2EAB875A6D3}"/>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6836;p45">
                <a:extLst>
                  <a:ext uri="{FF2B5EF4-FFF2-40B4-BE49-F238E27FC236}">
                    <a16:creationId xmlns:a16="http://schemas.microsoft.com/office/drawing/2014/main" id="{0CA1CF96-355E-D407-9454-DAB654F680FB}"/>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6837;p45">
                <a:extLst>
                  <a:ext uri="{FF2B5EF4-FFF2-40B4-BE49-F238E27FC236}">
                    <a16:creationId xmlns:a16="http://schemas.microsoft.com/office/drawing/2014/main" id="{1702E5B4-B6D4-FB6B-D451-171C3D5A938F}"/>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6838;p45">
                <a:extLst>
                  <a:ext uri="{FF2B5EF4-FFF2-40B4-BE49-F238E27FC236}">
                    <a16:creationId xmlns:a16="http://schemas.microsoft.com/office/drawing/2014/main" id="{EAE2F2AC-EC93-A207-A019-C1E5A07714C5}"/>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6839;p45">
                <a:extLst>
                  <a:ext uri="{FF2B5EF4-FFF2-40B4-BE49-F238E27FC236}">
                    <a16:creationId xmlns:a16="http://schemas.microsoft.com/office/drawing/2014/main" id="{07F1DBC2-1721-3822-3CED-90313AABA7FA}"/>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6840;p45">
                <a:extLst>
                  <a:ext uri="{FF2B5EF4-FFF2-40B4-BE49-F238E27FC236}">
                    <a16:creationId xmlns:a16="http://schemas.microsoft.com/office/drawing/2014/main" id="{500F7F82-EC6F-BBC1-5EEF-8FEFF0E5862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6841;p45">
                <a:extLst>
                  <a:ext uri="{FF2B5EF4-FFF2-40B4-BE49-F238E27FC236}">
                    <a16:creationId xmlns:a16="http://schemas.microsoft.com/office/drawing/2014/main" id="{0D735766-9221-50A1-B9A5-289F4CCDB6B3}"/>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6842;p45">
                <a:extLst>
                  <a:ext uri="{FF2B5EF4-FFF2-40B4-BE49-F238E27FC236}">
                    <a16:creationId xmlns:a16="http://schemas.microsoft.com/office/drawing/2014/main" id="{CB479187-85F0-9755-12C2-8AC86893AD1E}"/>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6843;p45">
                <a:extLst>
                  <a:ext uri="{FF2B5EF4-FFF2-40B4-BE49-F238E27FC236}">
                    <a16:creationId xmlns:a16="http://schemas.microsoft.com/office/drawing/2014/main" id="{CFB6D743-2E00-9C10-BA69-748D7E9F10AF}"/>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6844;p45">
                <a:extLst>
                  <a:ext uri="{FF2B5EF4-FFF2-40B4-BE49-F238E27FC236}">
                    <a16:creationId xmlns:a16="http://schemas.microsoft.com/office/drawing/2014/main" id="{27AAE980-CC26-24B5-CCF6-39DAB8A91850}"/>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oogle Shape;6845;p45">
              <a:extLst>
                <a:ext uri="{FF2B5EF4-FFF2-40B4-BE49-F238E27FC236}">
                  <a16:creationId xmlns:a16="http://schemas.microsoft.com/office/drawing/2014/main" id="{601C3A54-00EF-C173-16D2-91CA439533AE}"/>
                </a:ext>
              </a:extLst>
            </p:cNvPr>
            <p:cNvGrpSpPr/>
            <p:nvPr/>
          </p:nvGrpSpPr>
          <p:grpSpPr>
            <a:xfrm>
              <a:off x="5891858" y="1901182"/>
              <a:ext cx="135420" cy="69561"/>
              <a:chOff x="2330525" y="2356200"/>
              <a:chExt cx="229525" cy="117900"/>
            </a:xfrm>
          </p:grpSpPr>
          <p:sp>
            <p:nvSpPr>
              <p:cNvPr id="11" name="Google Shape;6846;p45">
                <a:extLst>
                  <a:ext uri="{FF2B5EF4-FFF2-40B4-BE49-F238E27FC236}">
                    <a16:creationId xmlns:a16="http://schemas.microsoft.com/office/drawing/2014/main" id="{FEC7A323-824B-3813-5D5C-7DF523188E05}"/>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6847;p45">
                <a:extLst>
                  <a:ext uri="{FF2B5EF4-FFF2-40B4-BE49-F238E27FC236}">
                    <a16:creationId xmlns:a16="http://schemas.microsoft.com/office/drawing/2014/main" id="{726802D5-B47A-1EF3-3E41-42D9EB9A58E3}"/>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6848;p45">
                <a:extLst>
                  <a:ext uri="{FF2B5EF4-FFF2-40B4-BE49-F238E27FC236}">
                    <a16:creationId xmlns:a16="http://schemas.microsoft.com/office/drawing/2014/main" id="{DA7AA542-4EAC-CAE2-893A-220C5F1F3AC5}"/>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6849;p45">
                <a:extLst>
                  <a:ext uri="{FF2B5EF4-FFF2-40B4-BE49-F238E27FC236}">
                    <a16:creationId xmlns:a16="http://schemas.microsoft.com/office/drawing/2014/main" id="{E6D35274-EC3E-D1D5-6546-8955902A1CF7}"/>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6850;p45">
                <a:extLst>
                  <a:ext uri="{FF2B5EF4-FFF2-40B4-BE49-F238E27FC236}">
                    <a16:creationId xmlns:a16="http://schemas.microsoft.com/office/drawing/2014/main" id="{F4329CE5-0BE0-4DCF-7C6B-C050ECD2A937}"/>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6851;p45">
                <a:extLst>
                  <a:ext uri="{FF2B5EF4-FFF2-40B4-BE49-F238E27FC236}">
                    <a16:creationId xmlns:a16="http://schemas.microsoft.com/office/drawing/2014/main" id="{4FDB6DF6-87DB-6405-8D10-B2438BD40B4B}"/>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6852;p45">
                <a:extLst>
                  <a:ext uri="{FF2B5EF4-FFF2-40B4-BE49-F238E27FC236}">
                    <a16:creationId xmlns:a16="http://schemas.microsoft.com/office/drawing/2014/main" id="{02A1F0AC-A8EA-1C72-3B96-F9F9D449344A}"/>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6853;p45">
                <a:extLst>
                  <a:ext uri="{FF2B5EF4-FFF2-40B4-BE49-F238E27FC236}">
                    <a16:creationId xmlns:a16="http://schemas.microsoft.com/office/drawing/2014/main" id="{89102E5C-B251-578F-E660-F150EB001AB3}"/>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6854;p45">
              <a:extLst>
                <a:ext uri="{FF2B5EF4-FFF2-40B4-BE49-F238E27FC236}">
                  <a16:creationId xmlns:a16="http://schemas.microsoft.com/office/drawing/2014/main" id="{6391B4BE-62F9-92BF-2352-055732D28429}"/>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35972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down)">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59" grpId="0" animBg="1"/>
      <p:bldP spid="61" grpId="0"/>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981B371A-AAEC-FD44-4448-82F68F580944}"/>
              </a:ext>
            </a:extLst>
          </p:cNvPr>
          <p:cNvPicPr>
            <a:picLocks noChangeAspect="1"/>
          </p:cNvPicPr>
          <p:nvPr/>
        </p:nvPicPr>
        <p:blipFill>
          <a:blip r:embed="rId6"/>
          <a:stretch>
            <a:fillRect/>
          </a:stretch>
        </p:blipFill>
        <p:spPr>
          <a:xfrm>
            <a:off x="3956125" y="1726227"/>
            <a:ext cx="4127350" cy="1938696"/>
          </a:xfrm>
          <a:prstGeom prst="rect">
            <a:avLst/>
          </a:prstGeom>
        </p:spPr>
      </p:pic>
    </p:spTree>
    <p:extLst>
      <p:ext uri="{BB962C8B-B14F-4D97-AF65-F5344CB8AC3E}">
        <p14:creationId xmlns:p14="http://schemas.microsoft.com/office/powerpoint/2010/main" val="974796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4">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5">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626208" y="962026"/>
            <a:ext cx="6908317" cy="1809750"/>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45467952">
                  <a:custGeom>
                    <a:avLst/>
                    <a:gdLst>
                      <a:gd name="connsiteX0" fmla="*/ 0 w 6908317"/>
                      <a:gd name="connsiteY0" fmla="*/ 301631 h 1809750"/>
                      <a:gd name="connsiteX1" fmla="*/ 807321 w 6908317"/>
                      <a:gd name="connsiteY1" fmla="*/ 0 h 1809750"/>
                      <a:gd name="connsiteX2" fmla="*/ 6100995 w 6908317"/>
                      <a:gd name="connsiteY2" fmla="*/ 0 h 1809750"/>
                      <a:gd name="connsiteX3" fmla="*/ 6908317 w 6908317"/>
                      <a:gd name="connsiteY3" fmla="*/ 301631 h 1809750"/>
                      <a:gd name="connsiteX4" fmla="*/ 6908317 w 6908317"/>
                      <a:gd name="connsiteY4" fmla="*/ 1508118 h 1809750"/>
                      <a:gd name="connsiteX5" fmla="*/ 6100995 w 6908317"/>
                      <a:gd name="connsiteY5" fmla="*/ 1809750 h 1809750"/>
                      <a:gd name="connsiteX6" fmla="*/ 807321 w 6908317"/>
                      <a:gd name="connsiteY6" fmla="*/ 1809750 h 1809750"/>
                      <a:gd name="connsiteX7" fmla="*/ 0 w 6908317"/>
                      <a:gd name="connsiteY7" fmla="*/ 1508118 h 1809750"/>
                      <a:gd name="connsiteX8" fmla="*/ 0 w 6908317"/>
                      <a:gd name="connsiteY8" fmla="*/ 301631 h 1809750"/>
                      <a:gd name="connsiteX0" fmla="*/ 0 w 6908317"/>
                      <a:gd name="connsiteY0" fmla="*/ 301631 h 1809750"/>
                      <a:gd name="connsiteX1" fmla="*/ 807321 w 6908317"/>
                      <a:gd name="connsiteY1" fmla="*/ 0 h 1809750"/>
                      <a:gd name="connsiteX2" fmla="*/ 6100995 w 6908317"/>
                      <a:gd name="connsiteY2" fmla="*/ 0 h 1809750"/>
                      <a:gd name="connsiteX3" fmla="*/ 6908317 w 6908317"/>
                      <a:gd name="connsiteY3" fmla="*/ 301631 h 1809750"/>
                      <a:gd name="connsiteX4" fmla="*/ 6908317 w 6908317"/>
                      <a:gd name="connsiteY4" fmla="*/ 1508118 h 1809750"/>
                      <a:gd name="connsiteX5" fmla="*/ 6100995 w 6908317"/>
                      <a:gd name="connsiteY5" fmla="*/ 1809750 h 1809750"/>
                      <a:gd name="connsiteX6" fmla="*/ 807321 w 6908317"/>
                      <a:gd name="connsiteY6" fmla="*/ 1809750 h 1809750"/>
                      <a:gd name="connsiteX7" fmla="*/ 0 w 6908317"/>
                      <a:gd name="connsiteY7" fmla="*/ 1508118 h 1809750"/>
                      <a:gd name="connsiteX8" fmla="*/ 0 w 6908317"/>
                      <a:gd name="connsiteY8" fmla="*/ 301631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809750" fill="none" extrusionOk="0">
                        <a:moveTo>
                          <a:pt x="0" y="301631"/>
                        </a:moveTo>
                        <a:cubicBezTo>
                          <a:pt x="2820" y="102210"/>
                          <a:pt x="363905" y="-57015"/>
                          <a:pt x="807321" y="0"/>
                        </a:cubicBezTo>
                        <a:cubicBezTo>
                          <a:pt x="3369591" y="-55312"/>
                          <a:pt x="4506132" y="22985"/>
                          <a:pt x="6100995" y="0"/>
                        </a:cubicBezTo>
                        <a:cubicBezTo>
                          <a:pt x="6525640" y="26982"/>
                          <a:pt x="6948327" y="174546"/>
                          <a:pt x="6908317" y="301631"/>
                        </a:cubicBezTo>
                        <a:cubicBezTo>
                          <a:pt x="6852173" y="615957"/>
                          <a:pt x="6970914" y="1297054"/>
                          <a:pt x="6908317" y="1508118"/>
                        </a:cubicBezTo>
                        <a:cubicBezTo>
                          <a:pt x="6903376" y="1700553"/>
                          <a:pt x="6633651" y="1817968"/>
                          <a:pt x="6100995" y="1809750"/>
                        </a:cubicBezTo>
                        <a:cubicBezTo>
                          <a:pt x="3712982" y="1764452"/>
                          <a:pt x="3321706" y="1785600"/>
                          <a:pt x="807321" y="1809750"/>
                        </a:cubicBezTo>
                        <a:cubicBezTo>
                          <a:pt x="264301" y="1774398"/>
                          <a:pt x="-52754" y="1657846"/>
                          <a:pt x="0" y="1508118"/>
                        </a:cubicBezTo>
                        <a:cubicBezTo>
                          <a:pt x="148471" y="967293"/>
                          <a:pt x="-115031" y="658495"/>
                          <a:pt x="0" y="301631"/>
                        </a:cubicBezTo>
                        <a:close/>
                      </a:path>
                      <a:path w="6908317" h="1809750" stroke="0" extrusionOk="0">
                        <a:moveTo>
                          <a:pt x="0" y="301631"/>
                        </a:moveTo>
                        <a:cubicBezTo>
                          <a:pt x="-23538" y="122245"/>
                          <a:pt x="379195" y="-1252"/>
                          <a:pt x="807321" y="0"/>
                        </a:cubicBezTo>
                        <a:cubicBezTo>
                          <a:pt x="1655912" y="54737"/>
                          <a:pt x="4652358" y="303101"/>
                          <a:pt x="6100995" y="0"/>
                        </a:cubicBezTo>
                        <a:cubicBezTo>
                          <a:pt x="6511914" y="-15030"/>
                          <a:pt x="6850246" y="116791"/>
                          <a:pt x="6908317" y="301631"/>
                        </a:cubicBezTo>
                        <a:cubicBezTo>
                          <a:pt x="7061213" y="770487"/>
                          <a:pt x="6963464" y="1332482"/>
                          <a:pt x="6908317" y="1508118"/>
                        </a:cubicBezTo>
                        <a:cubicBezTo>
                          <a:pt x="6965974" y="1697779"/>
                          <a:pt x="6564852" y="1784782"/>
                          <a:pt x="6100995" y="1809750"/>
                        </a:cubicBezTo>
                        <a:cubicBezTo>
                          <a:pt x="5183086" y="1632012"/>
                          <a:pt x="3529658" y="1719770"/>
                          <a:pt x="807321" y="1809750"/>
                        </a:cubicBezTo>
                        <a:cubicBezTo>
                          <a:pt x="322811" y="1824718"/>
                          <a:pt x="-30180" y="1661080"/>
                          <a:pt x="0" y="1508118"/>
                        </a:cubicBezTo>
                        <a:cubicBezTo>
                          <a:pt x="19014" y="1077764"/>
                          <a:pt x="-51939" y="797463"/>
                          <a:pt x="0" y="301631"/>
                        </a:cubicBezTo>
                        <a:close/>
                      </a:path>
                      <a:path w="6908317" h="1809750" fill="none" stroke="0" extrusionOk="0">
                        <a:moveTo>
                          <a:pt x="0" y="301631"/>
                        </a:moveTo>
                        <a:cubicBezTo>
                          <a:pt x="10079" y="92405"/>
                          <a:pt x="386234" y="-8835"/>
                          <a:pt x="807321" y="0"/>
                        </a:cubicBezTo>
                        <a:cubicBezTo>
                          <a:pt x="3652945" y="20384"/>
                          <a:pt x="4499277" y="-125368"/>
                          <a:pt x="6100995" y="0"/>
                        </a:cubicBezTo>
                        <a:cubicBezTo>
                          <a:pt x="6518854" y="10156"/>
                          <a:pt x="6917216" y="133901"/>
                          <a:pt x="6908317" y="301631"/>
                        </a:cubicBezTo>
                        <a:cubicBezTo>
                          <a:pt x="6863296" y="634485"/>
                          <a:pt x="6987491" y="1313879"/>
                          <a:pt x="6908317" y="1508118"/>
                        </a:cubicBezTo>
                        <a:cubicBezTo>
                          <a:pt x="6946059" y="1670454"/>
                          <a:pt x="6581933" y="1804086"/>
                          <a:pt x="6100995" y="1809750"/>
                        </a:cubicBezTo>
                        <a:cubicBezTo>
                          <a:pt x="3688293" y="1749999"/>
                          <a:pt x="3273916" y="1825118"/>
                          <a:pt x="807321" y="1809750"/>
                        </a:cubicBezTo>
                        <a:cubicBezTo>
                          <a:pt x="284712" y="1789566"/>
                          <a:pt x="-53651" y="1648837"/>
                          <a:pt x="0" y="1508118"/>
                        </a:cubicBezTo>
                        <a:cubicBezTo>
                          <a:pt x="137961" y="992825"/>
                          <a:pt x="-99007" y="623657"/>
                          <a:pt x="0" y="30163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Nếu khoai tây (nguồn thức ăn của chuột) bị mất mùa sẽ gây tác động gì đến số lượng chuột và rắn?</a:t>
            </a:r>
            <a:endPar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609850" y="3381338"/>
            <a:ext cx="7038975" cy="2145268"/>
          </a:xfrm>
          <a:prstGeom prst="roundRect">
            <a:avLst/>
          </a:prstGeom>
          <a:solidFill>
            <a:schemeClr val="accent5">
              <a:lumMod val="20000"/>
              <a:lumOff val="80000"/>
            </a:schemeClr>
          </a:solidFill>
        </p:spPr>
        <p:txBody>
          <a:bodyPr wrap="square">
            <a:spAutoFit/>
          </a:bodyPr>
          <a:lstStyle/>
          <a:p>
            <a:pPr lvl="0" algn="just"/>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vi-VN"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Khoai tây bị mất mùa sẽ làm giảm số lượng chuột dẫn đến giảm số lượng rắn.</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530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1ACEC4-E874-4FA4-5D11-263D47492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1385"/>
            <a:ext cx="12192000" cy="6855231"/>
          </a:xfrm>
          <a:prstGeom prst="rect">
            <a:avLst/>
          </a:prstGeom>
        </p:spPr>
      </p:pic>
      <p:sp>
        <p:nvSpPr>
          <p:cNvPr id="10" name="Rectangle: Rounded Corners 9">
            <a:extLst>
              <a:ext uri="{FF2B5EF4-FFF2-40B4-BE49-F238E27FC236}">
                <a16:creationId xmlns:a16="http://schemas.microsoft.com/office/drawing/2014/main" id="{EDE10703-99FB-7DE0-B869-FC4BCC1BB6A8}"/>
              </a:ext>
            </a:extLst>
          </p:cNvPr>
          <p:cNvSpPr/>
          <p:nvPr/>
        </p:nvSpPr>
        <p:spPr>
          <a:xfrm>
            <a:off x="431800" y="431799"/>
            <a:ext cx="11328400" cy="599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pic>
        <p:nvPicPr>
          <p:cNvPr id="31" name="Picture 30">
            <a:extLst>
              <a:ext uri="{FF2B5EF4-FFF2-40B4-BE49-F238E27FC236}">
                <a16:creationId xmlns:a16="http://schemas.microsoft.com/office/drawing/2014/main" id="{0DF3DE02-E686-121D-D506-0503120DD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67" y="2737617"/>
            <a:ext cx="4706323" cy="4706323"/>
          </a:xfrm>
          <a:prstGeom prst="rect">
            <a:avLst/>
          </a:prstGeom>
        </p:spPr>
      </p:pic>
      <p:pic>
        <p:nvPicPr>
          <p:cNvPr id="32" name="Picture 6">
            <a:hlinkClick r:id="rId4" action="ppaction://hlinksldjump"/>
            <a:extLst>
              <a:ext uri="{FF2B5EF4-FFF2-40B4-BE49-F238E27FC236}">
                <a16:creationId xmlns:a16="http://schemas.microsoft.com/office/drawing/2014/main" id="{5D932ACE-7B25-B0FA-2FFD-8CEAC5AC3A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flipH="1">
            <a:off x="10846395" y="321542"/>
            <a:ext cx="972896" cy="109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0C81A46D-13A7-7EDD-0CDA-7846D5A3D81B}"/>
              </a:ext>
            </a:extLst>
          </p:cNvPr>
          <p:cNvGrpSpPr/>
          <p:nvPr/>
        </p:nvGrpSpPr>
        <p:grpSpPr>
          <a:xfrm>
            <a:off x="3381375" y="3298527"/>
            <a:ext cx="6147951" cy="1221731"/>
            <a:chOff x="1861725" y="2134894"/>
            <a:chExt cx="8819882" cy="1270716"/>
          </a:xfrm>
        </p:grpSpPr>
        <p:sp>
          <p:nvSpPr>
            <p:cNvPr id="3" name="Rectangle: Rounded Corners 203">
              <a:extLst>
                <a:ext uri="{FF2B5EF4-FFF2-40B4-BE49-F238E27FC236}">
                  <a16:creationId xmlns:a16="http://schemas.microsoft.com/office/drawing/2014/main" id="{2FBFCB09-EF86-7356-47EA-A4D37245FEC4}"/>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solidFill>
                <a:srgbClr val="ED7F5D"/>
              </a:solidFill>
              <a:extLst>
                <a:ext uri="{C807C97D-BFC1-408E-A445-0C87EB9F89A2}">
                  <ask:lineSketchStyleProps xmlns:ask="http://schemas.microsoft.com/office/drawing/2018/sketchyshapes" xmlns="" sd="1872881490">
                    <a:custGeom>
                      <a:avLst/>
                      <a:gdLst>
                        <a:gd name="connsiteX0" fmla="*/ 0 w 5866667"/>
                        <a:gd name="connsiteY0" fmla="*/ 169367 h 1016180"/>
                        <a:gd name="connsiteX1" fmla="*/ 169367 w 5866667"/>
                        <a:gd name="connsiteY1" fmla="*/ 0 h 1016180"/>
                        <a:gd name="connsiteX2" fmla="*/ 5697300 w 5866667"/>
                        <a:gd name="connsiteY2" fmla="*/ 0 h 1016180"/>
                        <a:gd name="connsiteX3" fmla="*/ 5866667 w 5866667"/>
                        <a:gd name="connsiteY3" fmla="*/ 169367 h 1016180"/>
                        <a:gd name="connsiteX4" fmla="*/ 5866667 w 5866667"/>
                        <a:gd name="connsiteY4" fmla="*/ 846813 h 1016180"/>
                        <a:gd name="connsiteX5" fmla="*/ 5697300 w 5866667"/>
                        <a:gd name="connsiteY5" fmla="*/ 1016180 h 1016180"/>
                        <a:gd name="connsiteX6" fmla="*/ 169367 w 5866667"/>
                        <a:gd name="connsiteY6" fmla="*/ 1016180 h 1016180"/>
                        <a:gd name="connsiteX7" fmla="*/ 0 w 5866667"/>
                        <a:gd name="connsiteY7" fmla="*/ 846813 h 1016180"/>
                        <a:gd name="connsiteX8" fmla="*/ 0 w 5866667"/>
                        <a:gd name="connsiteY8" fmla="*/ 169367 h 101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667" h="1016180" fill="none" extrusionOk="0">
                          <a:moveTo>
                            <a:pt x="0" y="169367"/>
                          </a:moveTo>
                          <a:cubicBezTo>
                            <a:pt x="2107" y="77761"/>
                            <a:pt x="81782" y="8450"/>
                            <a:pt x="169367" y="0"/>
                          </a:cubicBezTo>
                          <a:cubicBezTo>
                            <a:pt x="2192485" y="-168267"/>
                            <a:pt x="3743434" y="-42953"/>
                            <a:pt x="5697300" y="0"/>
                          </a:cubicBezTo>
                          <a:cubicBezTo>
                            <a:pt x="5795674" y="5487"/>
                            <a:pt x="5866087" y="67978"/>
                            <a:pt x="5866667" y="169367"/>
                          </a:cubicBezTo>
                          <a:cubicBezTo>
                            <a:pt x="5850995" y="325092"/>
                            <a:pt x="5905407" y="628511"/>
                            <a:pt x="5866667" y="846813"/>
                          </a:cubicBezTo>
                          <a:cubicBezTo>
                            <a:pt x="5879452" y="928332"/>
                            <a:pt x="5796226" y="1028118"/>
                            <a:pt x="5697300" y="1016180"/>
                          </a:cubicBezTo>
                          <a:cubicBezTo>
                            <a:pt x="4904780" y="1084405"/>
                            <a:pt x="1828601" y="1027056"/>
                            <a:pt x="169367" y="1016180"/>
                          </a:cubicBezTo>
                          <a:cubicBezTo>
                            <a:pt x="77798" y="1019332"/>
                            <a:pt x="16027" y="932101"/>
                            <a:pt x="0" y="846813"/>
                          </a:cubicBezTo>
                          <a:cubicBezTo>
                            <a:pt x="39173" y="741185"/>
                            <a:pt x="5129" y="507856"/>
                            <a:pt x="0" y="169367"/>
                          </a:cubicBezTo>
                          <a:close/>
                        </a:path>
                        <a:path w="5866667" h="1016180" stroke="0" extrusionOk="0">
                          <a:moveTo>
                            <a:pt x="0" y="169367"/>
                          </a:moveTo>
                          <a:cubicBezTo>
                            <a:pt x="-1575" y="68890"/>
                            <a:pt x="69357" y="15370"/>
                            <a:pt x="169367" y="0"/>
                          </a:cubicBezTo>
                          <a:cubicBezTo>
                            <a:pt x="2924129" y="163917"/>
                            <a:pt x="4912485" y="128764"/>
                            <a:pt x="5697300" y="0"/>
                          </a:cubicBezTo>
                          <a:cubicBezTo>
                            <a:pt x="5793972" y="2091"/>
                            <a:pt x="5867806" y="80179"/>
                            <a:pt x="5866667" y="169367"/>
                          </a:cubicBezTo>
                          <a:cubicBezTo>
                            <a:pt x="5911421" y="286332"/>
                            <a:pt x="5927564" y="762719"/>
                            <a:pt x="5866667" y="846813"/>
                          </a:cubicBezTo>
                          <a:cubicBezTo>
                            <a:pt x="5859886" y="953011"/>
                            <a:pt x="5790899" y="1020291"/>
                            <a:pt x="5697300" y="1016180"/>
                          </a:cubicBezTo>
                          <a:cubicBezTo>
                            <a:pt x="3754996" y="994198"/>
                            <a:pt x="1041678" y="941292"/>
                            <a:pt x="169367" y="1016180"/>
                          </a:cubicBezTo>
                          <a:cubicBezTo>
                            <a:pt x="92514" y="1009694"/>
                            <a:pt x="-5678" y="950264"/>
                            <a:pt x="0" y="846813"/>
                          </a:cubicBezTo>
                          <a:cubicBezTo>
                            <a:pt x="-44673" y="520200"/>
                            <a:pt x="-12153" y="329185"/>
                            <a:pt x="0" y="169367"/>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6" name="Google Shape;438;p31">
              <a:extLst>
                <a:ext uri="{FF2B5EF4-FFF2-40B4-BE49-F238E27FC236}">
                  <a16:creationId xmlns:a16="http://schemas.microsoft.com/office/drawing/2014/main" id="{97D2E87F-31D8-F919-2A5B-AB4503AAA3B1}"/>
                </a:ext>
              </a:extLst>
            </p:cNvPr>
            <p:cNvGrpSpPr/>
            <p:nvPr/>
          </p:nvGrpSpPr>
          <p:grpSpPr>
            <a:xfrm>
              <a:off x="1861725" y="2134894"/>
              <a:ext cx="507020" cy="971498"/>
              <a:chOff x="1702688" y="1359262"/>
              <a:chExt cx="192167" cy="504861"/>
            </a:xfrm>
          </p:grpSpPr>
          <p:sp>
            <p:nvSpPr>
              <p:cNvPr id="8" name="Google Shape;439;p31">
                <a:extLst>
                  <a:ext uri="{FF2B5EF4-FFF2-40B4-BE49-F238E27FC236}">
                    <a16:creationId xmlns:a16="http://schemas.microsoft.com/office/drawing/2014/main" id="{889B6EF2-33AE-C56A-8A4D-C686827C835F}"/>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1" name="Google Shape;440;p31">
                <a:extLst>
                  <a:ext uri="{FF2B5EF4-FFF2-40B4-BE49-F238E27FC236}">
                    <a16:creationId xmlns:a16="http://schemas.microsoft.com/office/drawing/2014/main" id="{5C42ADBE-3614-4E06-7890-A193037A09B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3" name="Google Shape;441;p31">
                <a:extLst>
                  <a:ext uri="{FF2B5EF4-FFF2-40B4-BE49-F238E27FC236}">
                    <a16:creationId xmlns:a16="http://schemas.microsoft.com/office/drawing/2014/main" id="{EECBBB9C-A09E-0F97-300D-AD9D87252AD1}"/>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4" name="Google Shape;442;p31">
                <a:extLst>
                  <a:ext uri="{FF2B5EF4-FFF2-40B4-BE49-F238E27FC236}">
                    <a16:creationId xmlns:a16="http://schemas.microsoft.com/office/drawing/2014/main" id="{62270A09-3B8F-427C-C269-C620B8C6460F}"/>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6" name="Google Shape;443;p31">
                <a:extLst>
                  <a:ext uri="{FF2B5EF4-FFF2-40B4-BE49-F238E27FC236}">
                    <a16:creationId xmlns:a16="http://schemas.microsoft.com/office/drawing/2014/main" id="{5D6E1274-AC95-C1BD-2AC6-5FD9E74E10A5}"/>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444;p31">
                <a:extLst>
                  <a:ext uri="{FF2B5EF4-FFF2-40B4-BE49-F238E27FC236}">
                    <a16:creationId xmlns:a16="http://schemas.microsoft.com/office/drawing/2014/main" id="{DBF3822E-4DDF-5F30-C6AA-A6E158C9B65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445;p31">
                <a:extLst>
                  <a:ext uri="{FF2B5EF4-FFF2-40B4-BE49-F238E27FC236}">
                    <a16:creationId xmlns:a16="http://schemas.microsoft.com/office/drawing/2014/main" id="{0ADB697E-619E-19FD-7BC5-8A5F38E8D44E}"/>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446;p31">
                <a:extLst>
                  <a:ext uri="{FF2B5EF4-FFF2-40B4-BE49-F238E27FC236}">
                    <a16:creationId xmlns:a16="http://schemas.microsoft.com/office/drawing/2014/main" id="{36ED15E2-4D89-5AE6-69FA-C2547A8B027D}"/>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447;p31">
                <a:extLst>
                  <a:ext uri="{FF2B5EF4-FFF2-40B4-BE49-F238E27FC236}">
                    <a16:creationId xmlns:a16="http://schemas.microsoft.com/office/drawing/2014/main" id="{6D7C83FE-1AA4-E0C4-3E2E-CF4E515A4BED}"/>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448;p31">
                <a:extLst>
                  <a:ext uri="{FF2B5EF4-FFF2-40B4-BE49-F238E27FC236}">
                    <a16:creationId xmlns:a16="http://schemas.microsoft.com/office/drawing/2014/main" id="{E4DA5FC3-CC2C-B44A-EC1E-084EDAFDA13D}"/>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449;p31">
                <a:extLst>
                  <a:ext uri="{FF2B5EF4-FFF2-40B4-BE49-F238E27FC236}">
                    <a16:creationId xmlns:a16="http://schemas.microsoft.com/office/drawing/2014/main" id="{0A5AAAC6-153D-37D9-4B78-A36E921D6D3C}"/>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6" name="Google Shape;450;p31">
                <a:extLst>
                  <a:ext uri="{FF2B5EF4-FFF2-40B4-BE49-F238E27FC236}">
                    <a16:creationId xmlns:a16="http://schemas.microsoft.com/office/drawing/2014/main" id="{08FFC26B-DB44-93B7-5F48-05468A51C1C7}"/>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51;p31">
                <a:extLst>
                  <a:ext uri="{FF2B5EF4-FFF2-40B4-BE49-F238E27FC236}">
                    <a16:creationId xmlns:a16="http://schemas.microsoft.com/office/drawing/2014/main" id="{2EE205B2-E19D-296F-FB42-8B3BEA38C159}"/>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01CFB2E5-7ADC-665E-B218-91A65BF927D8}"/>
                </a:ext>
              </a:extLst>
            </p:cNvPr>
            <p:cNvSpPr txBox="1"/>
            <p:nvPr/>
          </p:nvSpPr>
          <p:spPr>
            <a:xfrm>
              <a:off x="3049945" y="2513615"/>
              <a:ext cx="7214055" cy="88543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Các-bô-níc</a:t>
              </a:r>
              <a:endParaRPr kumimoji="0" lang="vi-VN" sz="4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36" name="TextBox 35">
            <a:extLst>
              <a:ext uri="{FF2B5EF4-FFF2-40B4-BE49-F238E27FC236}">
                <a16:creationId xmlns:a16="http://schemas.microsoft.com/office/drawing/2014/main" id="{D4ED22DA-400A-4A30-7C9B-DDB029F9537A}"/>
              </a:ext>
            </a:extLst>
          </p:cNvPr>
          <p:cNvSpPr txBox="1"/>
          <p:nvPr/>
        </p:nvSpPr>
        <p:spPr>
          <a:xfrm>
            <a:off x="834149" y="743650"/>
            <a:ext cx="10248187" cy="2281476"/>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3200" b="1" dirty="0">
                <a:solidFill>
                  <a:srgbClr val="002060"/>
                </a:solidFill>
                <a:latin typeface="Cambria" panose="02040503050406030204" pitchFamily="18" charset="0"/>
                <a:ea typeface="Cambria" panose="02040503050406030204" pitchFamily="18" charset="0"/>
              </a:rPr>
              <a:t>1. </a:t>
            </a:r>
            <a:r>
              <a:rPr lang="en-US" sz="3200" b="1" dirty="0" err="1">
                <a:solidFill>
                  <a:srgbClr val="002060"/>
                </a:solidFill>
                <a:latin typeface="Cambria" panose="02040503050406030204" pitchFamily="18" charset="0"/>
                <a:ea typeface="Cambria" panose="02040503050406030204" pitchFamily="18" charset="0"/>
              </a:rPr>
              <a:t>Điền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chấm</a:t>
            </a:r>
            <a:r>
              <a:rPr lang="en-US" sz="3200" b="1" dirty="0">
                <a:solidFill>
                  <a:srgbClr val="002060"/>
                </a:solidFill>
                <a:latin typeface="Cambria" panose="02040503050406030204" pitchFamily="18" charset="0"/>
                <a:ea typeface="Cambria" panose="02040503050406030204" pitchFamily="18" charset="0"/>
              </a:rPr>
              <a:t>:</a:t>
            </a:r>
          </a:p>
          <a:p>
            <a:pPr lvl="0" algn="ctr">
              <a:defRPr/>
            </a:pPr>
            <a:r>
              <a:rPr lang="vi-VN" sz="3200" b="1" dirty="0">
                <a:solidFill>
                  <a:srgbClr val="002060"/>
                </a:solidFill>
                <a:latin typeface="Cambria" panose="02040503050406030204" pitchFamily="18" charset="0"/>
                <a:ea typeface="Cambria" panose="02040503050406030204" pitchFamily="18" charset="0"/>
              </a:rPr>
              <a:t>Thực vật có khả năng tổng hợp chất dinh dưỡng từ khí</a:t>
            </a:r>
            <a:r>
              <a:rPr lang="en-US" sz="3200" b="1" dirty="0">
                <a:solidFill>
                  <a:srgbClr val="00206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nước và chất khoáng dưới tác dụng của ánh sáng mặt trời.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37" name="Google Shape;1408;p39">
            <a:extLst>
              <a:ext uri="{FF2B5EF4-FFF2-40B4-BE49-F238E27FC236}">
                <a16:creationId xmlns:a16="http://schemas.microsoft.com/office/drawing/2014/main" id="{806F0A85-DD4E-E18B-C554-C1349E8FBAAA}"/>
              </a:ext>
            </a:extLst>
          </p:cNvPr>
          <p:cNvGrpSpPr/>
          <p:nvPr/>
        </p:nvGrpSpPr>
        <p:grpSpPr>
          <a:xfrm flipH="1">
            <a:off x="8863725" y="3306733"/>
            <a:ext cx="1250013" cy="1239253"/>
            <a:chOff x="2178000" y="1370575"/>
            <a:chExt cx="1417475" cy="1417450"/>
          </a:xfrm>
        </p:grpSpPr>
        <p:sp>
          <p:nvSpPr>
            <p:cNvPr id="38" name="Google Shape;1409;p39">
              <a:extLst>
                <a:ext uri="{FF2B5EF4-FFF2-40B4-BE49-F238E27FC236}">
                  <a16:creationId xmlns:a16="http://schemas.microsoft.com/office/drawing/2014/main" id="{DDE51228-7D8B-AF05-E9B9-E0125A3FC7B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10;p39">
              <a:extLst>
                <a:ext uri="{FF2B5EF4-FFF2-40B4-BE49-F238E27FC236}">
                  <a16:creationId xmlns:a16="http://schemas.microsoft.com/office/drawing/2014/main" id="{35C3A9B0-5B17-A57E-C9A6-66C99754DD91}"/>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11;p39">
              <a:extLst>
                <a:ext uri="{FF2B5EF4-FFF2-40B4-BE49-F238E27FC236}">
                  <a16:creationId xmlns:a16="http://schemas.microsoft.com/office/drawing/2014/main" id="{A0FB2FAD-51AC-E7E1-209F-6DA694F9B432}"/>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12;p39">
              <a:extLst>
                <a:ext uri="{FF2B5EF4-FFF2-40B4-BE49-F238E27FC236}">
                  <a16:creationId xmlns:a16="http://schemas.microsoft.com/office/drawing/2014/main" id="{296E108A-4721-5A29-E5F7-856214BD500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13;p39">
              <a:extLst>
                <a:ext uri="{FF2B5EF4-FFF2-40B4-BE49-F238E27FC236}">
                  <a16:creationId xmlns:a16="http://schemas.microsoft.com/office/drawing/2014/main" id="{110B1DF9-71D7-99B7-1D42-CD94DD563A19}"/>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14;p39">
              <a:extLst>
                <a:ext uri="{FF2B5EF4-FFF2-40B4-BE49-F238E27FC236}">
                  <a16:creationId xmlns:a16="http://schemas.microsoft.com/office/drawing/2014/main" id="{0895722E-8E26-575A-A947-9F517C5577D4}"/>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15;p39">
              <a:extLst>
                <a:ext uri="{FF2B5EF4-FFF2-40B4-BE49-F238E27FC236}">
                  <a16:creationId xmlns:a16="http://schemas.microsoft.com/office/drawing/2014/main" id="{0BB8BD18-FB5A-6EB6-9DA1-A846D7CAF2B4}"/>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6;p39">
              <a:extLst>
                <a:ext uri="{FF2B5EF4-FFF2-40B4-BE49-F238E27FC236}">
                  <a16:creationId xmlns:a16="http://schemas.microsoft.com/office/drawing/2014/main" id="{FDCE8652-21AF-4587-F9C5-318A0F4542AC}"/>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7;p39">
              <a:extLst>
                <a:ext uri="{FF2B5EF4-FFF2-40B4-BE49-F238E27FC236}">
                  <a16:creationId xmlns:a16="http://schemas.microsoft.com/office/drawing/2014/main" id="{3EA7F274-39BC-009F-891D-1E9E7F9ED117}"/>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8;p39">
              <a:extLst>
                <a:ext uri="{FF2B5EF4-FFF2-40B4-BE49-F238E27FC236}">
                  <a16:creationId xmlns:a16="http://schemas.microsoft.com/office/drawing/2014/main" id="{0D9D6B66-FCAC-2621-A9CF-DAD2AF2DD994}"/>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9;p39">
              <a:extLst>
                <a:ext uri="{FF2B5EF4-FFF2-40B4-BE49-F238E27FC236}">
                  <a16:creationId xmlns:a16="http://schemas.microsoft.com/office/drawing/2014/main" id="{639B91AD-5FFF-4AE3-484F-9AD281FC2E5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20;p39">
              <a:extLst>
                <a:ext uri="{FF2B5EF4-FFF2-40B4-BE49-F238E27FC236}">
                  <a16:creationId xmlns:a16="http://schemas.microsoft.com/office/drawing/2014/main" id="{59DFCC79-85C8-437B-022D-F2B22E9C71BA}"/>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21;p39">
              <a:extLst>
                <a:ext uri="{FF2B5EF4-FFF2-40B4-BE49-F238E27FC236}">
                  <a16:creationId xmlns:a16="http://schemas.microsoft.com/office/drawing/2014/main" id="{57E2CD50-3485-969F-0669-8DA401FC38E2}"/>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22;p39">
              <a:extLst>
                <a:ext uri="{FF2B5EF4-FFF2-40B4-BE49-F238E27FC236}">
                  <a16:creationId xmlns:a16="http://schemas.microsoft.com/office/drawing/2014/main" id="{8E65D392-D6A9-31AE-A7E4-67F931A58EE6}"/>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8569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55B250-3796-1289-04DB-0C00EA7B1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1385"/>
            <a:ext cx="12192000" cy="6855231"/>
          </a:xfrm>
          <a:prstGeom prst="rect">
            <a:avLst/>
          </a:prstGeom>
        </p:spPr>
      </p:pic>
      <p:sp>
        <p:nvSpPr>
          <p:cNvPr id="11" name="Rectangle: Rounded Corners 10">
            <a:extLst>
              <a:ext uri="{FF2B5EF4-FFF2-40B4-BE49-F238E27FC236}">
                <a16:creationId xmlns:a16="http://schemas.microsoft.com/office/drawing/2014/main" id="{775EC224-D342-3DC9-1BC7-2E316D7F4D4B}"/>
              </a:ext>
            </a:extLst>
          </p:cNvPr>
          <p:cNvSpPr/>
          <p:nvPr/>
        </p:nvSpPr>
        <p:spPr>
          <a:xfrm>
            <a:off x="431800" y="431799"/>
            <a:ext cx="11328400" cy="599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pic>
        <p:nvPicPr>
          <p:cNvPr id="12" name="Picture 11">
            <a:extLst>
              <a:ext uri="{FF2B5EF4-FFF2-40B4-BE49-F238E27FC236}">
                <a16:creationId xmlns:a16="http://schemas.microsoft.com/office/drawing/2014/main" id="{06C4E0F3-5017-69C8-ED94-95E3404A6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67" y="2737617"/>
            <a:ext cx="4706323" cy="4706323"/>
          </a:xfrm>
          <a:prstGeom prst="rect">
            <a:avLst/>
          </a:prstGeom>
        </p:spPr>
      </p:pic>
      <p:pic>
        <p:nvPicPr>
          <p:cNvPr id="13" name="Picture 6">
            <a:hlinkClick r:id="rId4" action="ppaction://hlinksldjump"/>
            <a:extLst>
              <a:ext uri="{FF2B5EF4-FFF2-40B4-BE49-F238E27FC236}">
                <a16:creationId xmlns:a16="http://schemas.microsoft.com/office/drawing/2014/main" id="{9D064251-DE2F-AF20-6028-5C680C4376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flipH="1">
            <a:off x="10846395" y="321542"/>
            <a:ext cx="972896" cy="109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a:extLst>
              <a:ext uri="{FF2B5EF4-FFF2-40B4-BE49-F238E27FC236}">
                <a16:creationId xmlns:a16="http://schemas.microsoft.com/office/drawing/2014/main" id="{B6115616-DC5F-FC53-FE24-4E2C3F99C7C9}"/>
              </a:ext>
            </a:extLst>
          </p:cNvPr>
          <p:cNvGrpSpPr/>
          <p:nvPr/>
        </p:nvGrpSpPr>
        <p:grpSpPr>
          <a:xfrm>
            <a:off x="3381375" y="3298527"/>
            <a:ext cx="6147951" cy="1221731"/>
            <a:chOff x="1861725" y="2134894"/>
            <a:chExt cx="8819882" cy="1270716"/>
          </a:xfrm>
        </p:grpSpPr>
        <p:sp>
          <p:nvSpPr>
            <p:cNvPr id="15" name="Rectangle: Rounded Corners 203">
              <a:extLst>
                <a:ext uri="{FF2B5EF4-FFF2-40B4-BE49-F238E27FC236}">
                  <a16:creationId xmlns:a16="http://schemas.microsoft.com/office/drawing/2014/main" id="{88CCD113-A45A-BCAD-B1F9-E10ECA720722}"/>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solidFill>
                <a:srgbClr val="ED7F5D"/>
              </a:solidFill>
              <a:extLst>
                <a:ext uri="{C807C97D-BFC1-408E-A445-0C87EB9F89A2}">
                  <ask:lineSketchStyleProps xmlns:ask="http://schemas.microsoft.com/office/drawing/2018/sketchyshapes" xmlns="" sd="1872881490">
                    <a:custGeom>
                      <a:avLst/>
                      <a:gdLst>
                        <a:gd name="connsiteX0" fmla="*/ 0 w 5866667"/>
                        <a:gd name="connsiteY0" fmla="*/ 169367 h 1016180"/>
                        <a:gd name="connsiteX1" fmla="*/ 169367 w 5866667"/>
                        <a:gd name="connsiteY1" fmla="*/ 0 h 1016180"/>
                        <a:gd name="connsiteX2" fmla="*/ 5697300 w 5866667"/>
                        <a:gd name="connsiteY2" fmla="*/ 0 h 1016180"/>
                        <a:gd name="connsiteX3" fmla="*/ 5866667 w 5866667"/>
                        <a:gd name="connsiteY3" fmla="*/ 169367 h 1016180"/>
                        <a:gd name="connsiteX4" fmla="*/ 5866667 w 5866667"/>
                        <a:gd name="connsiteY4" fmla="*/ 846813 h 1016180"/>
                        <a:gd name="connsiteX5" fmla="*/ 5697300 w 5866667"/>
                        <a:gd name="connsiteY5" fmla="*/ 1016180 h 1016180"/>
                        <a:gd name="connsiteX6" fmla="*/ 169367 w 5866667"/>
                        <a:gd name="connsiteY6" fmla="*/ 1016180 h 1016180"/>
                        <a:gd name="connsiteX7" fmla="*/ 0 w 5866667"/>
                        <a:gd name="connsiteY7" fmla="*/ 846813 h 1016180"/>
                        <a:gd name="connsiteX8" fmla="*/ 0 w 5866667"/>
                        <a:gd name="connsiteY8" fmla="*/ 169367 h 101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667" h="1016180" fill="none" extrusionOk="0">
                          <a:moveTo>
                            <a:pt x="0" y="169367"/>
                          </a:moveTo>
                          <a:cubicBezTo>
                            <a:pt x="2107" y="77761"/>
                            <a:pt x="81782" y="8450"/>
                            <a:pt x="169367" y="0"/>
                          </a:cubicBezTo>
                          <a:cubicBezTo>
                            <a:pt x="2192485" y="-168267"/>
                            <a:pt x="3743434" y="-42953"/>
                            <a:pt x="5697300" y="0"/>
                          </a:cubicBezTo>
                          <a:cubicBezTo>
                            <a:pt x="5795674" y="5487"/>
                            <a:pt x="5866087" y="67978"/>
                            <a:pt x="5866667" y="169367"/>
                          </a:cubicBezTo>
                          <a:cubicBezTo>
                            <a:pt x="5850995" y="325092"/>
                            <a:pt x="5905407" y="628511"/>
                            <a:pt x="5866667" y="846813"/>
                          </a:cubicBezTo>
                          <a:cubicBezTo>
                            <a:pt x="5879452" y="928332"/>
                            <a:pt x="5796226" y="1028118"/>
                            <a:pt x="5697300" y="1016180"/>
                          </a:cubicBezTo>
                          <a:cubicBezTo>
                            <a:pt x="4904780" y="1084405"/>
                            <a:pt x="1828601" y="1027056"/>
                            <a:pt x="169367" y="1016180"/>
                          </a:cubicBezTo>
                          <a:cubicBezTo>
                            <a:pt x="77798" y="1019332"/>
                            <a:pt x="16027" y="932101"/>
                            <a:pt x="0" y="846813"/>
                          </a:cubicBezTo>
                          <a:cubicBezTo>
                            <a:pt x="39173" y="741185"/>
                            <a:pt x="5129" y="507856"/>
                            <a:pt x="0" y="169367"/>
                          </a:cubicBezTo>
                          <a:close/>
                        </a:path>
                        <a:path w="5866667" h="1016180" stroke="0" extrusionOk="0">
                          <a:moveTo>
                            <a:pt x="0" y="169367"/>
                          </a:moveTo>
                          <a:cubicBezTo>
                            <a:pt x="-1575" y="68890"/>
                            <a:pt x="69357" y="15370"/>
                            <a:pt x="169367" y="0"/>
                          </a:cubicBezTo>
                          <a:cubicBezTo>
                            <a:pt x="2924129" y="163917"/>
                            <a:pt x="4912485" y="128764"/>
                            <a:pt x="5697300" y="0"/>
                          </a:cubicBezTo>
                          <a:cubicBezTo>
                            <a:pt x="5793972" y="2091"/>
                            <a:pt x="5867806" y="80179"/>
                            <a:pt x="5866667" y="169367"/>
                          </a:cubicBezTo>
                          <a:cubicBezTo>
                            <a:pt x="5911421" y="286332"/>
                            <a:pt x="5927564" y="762719"/>
                            <a:pt x="5866667" y="846813"/>
                          </a:cubicBezTo>
                          <a:cubicBezTo>
                            <a:pt x="5859886" y="953011"/>
                            <a:pt x="5790899" y="1020291"/>
                            <a:pt x="5697300" y="1016180"/>
                          </a:cubicBezTo>
                          <a:cubicBezTo>
                            <a:pt x="3754996" y="994198"/>
                            <a:pt x="1041678" y="941292"/>
                            <a:pt x="169367" y="1016180"/>
                          </a:cubicBezTo>
                          <a:cubicBezTo>
                            <a:pt x="92514" y="1009694"/>
                            <a:pt x="-5678" y="950264"/>
                            <a:pt x="0" y="846813"/>
                          </a:cubicBezTo>
                          <a:cubicBezTo>
                            <a:pt x="-44673" y="520200"/>
                            <a:pt x="-12153" y="329185"/>
                            <a:pt x="0" y="169367"/>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6" name="Google Shape;438;p31">
              <a:extLst>
                <a:ext uri="{FF2B5EF4-FFF2-40B4-BE49-F238E27FC236}">
                  <a16:creationId xmlns:a16="http://schemas.microsoft.com/office/drawing/2014/main" id="{66FC309D-F758-2AA6-C9D2-3FC2DA93F875}"/>
                </a:ext>
              </a:extLst>
            </p:cNvPr>
            <p:cNvGrpSpPr/>
            <p:nvPr/>
          </p:nvGrpSpPr>
          <p:grpSpPr>
            <a:xfrm>
              <a:off x="1861725" y="2134894"/>
              <a:ext cx="507020" cy="971498"/>
              <a:chOff x="1702688" y="1359262"/>
              <a:chExt cx="192167" cy="504861"/>
            </a:xfrm>
          </p:grpSpPr>
          <p:sp>
            <p:nvSpPr>
              <p:cNvPr id="18" name="Google Shape;439;p31">
                <a:extLst>
                  <a:ext uri="{FF2B5EF4-FFF2-40B4-BE49-F238E27FC236}">
                    <a16:creationId xmlns:a16="http://schemas.microsoft.com/office/drawing/2014/main" id="{C216EDDB-B160-B0F6-735F-7B7EAE50A0FE}"/>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440;p31">
                <a:extLst>
                  <a:ext uri="{FF2B5EF4-FFF2-40B4-BE49-F238E27FC236}">
                    <a16:creationId xmlns:a16="http://schemas.microsoft.com/office/drawing/2014/main" id="{030171FE-9965-01D2-C60A-2544C93A6443}"/>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441;p31">
                <a:extLst>
                  <a:ext uri="{FF2B5EF4-FFF2-40B4-BE49-F238E27FC236}">
                    <a16:creationId xmlns:a16="http://schemas.microsoft.com/office/drawing/2014/main" id="{032048D1-230B-B41F-EA40-4FDF0A14452D}"/>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442;p31">
                <a:extLst>
                  <a:ext uri="{FF2B5EF4-FFF2-40B4-BE49-F238E27FC236}">
                    <a16:creationId xmlns:a16="http://schemas.microsoft.com/office/drawing/2014/main" id="{C1F36F1D-A152-8451-0002-624551A90F83}"/>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443;p31">
                <a:extLst>
                  <a:ext uri="{FF2B5EF4-FFF2-40B4-BE49-F238E27FC236}">
                    <a16:creationId xmlns:a16="http://schemas.microsoft.com/office/drawing/2014/main" id="{83EF6A71-9ABF-FACC-4165-EDF100D71FB9}"/>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444;p31">
                <a:extLst>
                  <a:ext uri="{FF2B5EF4-FFF2-40B4-BE49-F238E27FC236}">
                    <a16:creationId xmlns:a16="http://schemas.microsoft.com/office/drawing/2014/main" id="{B5DA5B02-BA4D-68A7-C41A-04A06673EB02}"/>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445;p31">
                <a:extLst>
                  <a:ext uri="{FF2B5EF4-FFF2-40B4-BE49-F238E27FC236}">
                    <a16:creationId xmlns:a16="http://schemas.microsoft.com/office/drawing/2014/main" id="{F63C63A8-DBEB-0C26-C5FA-E268C38ADDB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446;p31">
                <a:extLst>
                  <a:ext uri="{FF2B5EF4-FFF2-40B4-BE49-F238E27FC236}">
                    <a16:creationId xmlns:a16="http://schemas.microsoft.com/office/drawing/2014/main" id="{7C52B2CB-4BE1-FC76-9850-49EF83A69957}"/>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6" name="Google Shape;447;p31">
                <a:extLst>
                  <a:ext uri="{FF2B5EF4-FFF2-40B4-BE49-F238E27FC236}">
                    <a16:creationId xmlns:a16="http://schemas.microsoft.com/office/drawing/2014/main" id="{58FC3ABD-19BE-A5F5-9A08-E60B106CB031}"/>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7" name="Google Shape;448;p31">
                <a:extLst>
                  <a:ext uri="{FF2B5EF4-FFF2-40B4-BE49-F238E27FC236}">
                    <a16:creationId xmlns:a16="http://schemas.microsoft.com/office/drawing/2014/main" id="{2A5516E2-1A22-EF58-862B-39D914D84F4C}"/>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8" name="Google Shape;449;p31">
                <a:extLst>
                  <a:ext uri="{FF2B5EF4-FFF2-40B4-BE49-F238E27FC236}">
                    <a16:creationId xmlns:a16="http://schemas.microsoft.com/office/drawing/2014/main" id="{72FAD3C7-9A41-0BC9-0F36-52EE2AC2C7E1}"/>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9" name="Google Shape;450;p31">
                <a:extLst>
                  <a:ext uri="{FF2B5EF4-FFF2-40B4-BE49-F238E27FC236}">
                    <a16:creationId xmlns:a16="http://schemas.microsoft.com/office/drawing/2014/main" id="{0C33A54F-5363-BFD9-5774-A6735AAC65B4}"/>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0" name="Google Shape;451;p31">
                <a:extLst>
                  <a:ext uri="{FF2B5EF4-FFF2-40B4-BE49-F238E27FC236}">
                    <a16:creationId xmlns:a16="http://schemas.microsoft.com/office/drawing/2014/main" id="{5D100BF8-4A49-D008-2F6B-44F7E8D68CCE}"/>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7" name="TextBox 16">
              <a:extLst>
                <a:ext uri="{FF2B5EF4-FFF2-40B4-BE49-F238E27FC236}">
                  <a16:creationId xmlns:a16="http://schemas.microsoft.com/office/drawing/2014/main" id="{A068F454-7684-B931-80A0-17BC4E41CAE9}"/>
                </a:ext>
              </a:extLst>
            </p:cNvPr>
            <p:cNvSpPr txBox="1"/>
            <p:nvPr/>
          </p:nvSpPr>
          <p:spPr>
            <a:xfrm>
              <a:off x="3022616" y="2414546"/>
              <a:ext cx="7214055" cy="88543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thực</a:t>
              </a:r>
              <a:r>
                <a:rPr kumimoji="0" lang="en-US" sz="4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vật</a:t>
              </a:r>
              <a:endParaRPr kumimoji="0" lang="vi-VN" sz="4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31" name="TextBox 30">
            <a:extLst>
              <a:ext uri="{FF2B5EF4-FFF2-40B4-BE49-F238E27FC236}">
                <a16:creationId xmlns:a16="http://schemas.microsoft.com/office/drawing/2014/main" id="{C0FBD8DE-F390-611D-90C3-9CCF9DE57E67}"/>
              </a:ext>
            </a:extLst>
          </p:cNvPr>
          <p:cNvSpPr txBox="1"/>
          <p:nvPr/>
        </p:nvSpPr>
        <p:spPr>
          <a:xfrm>
            <a:off x="834149" y="743650"/>
            <a:ext cx="10248187" cy="2281476"/>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3200" b="1" dirty="0">
                <a:solidFill>
                  <a:srgbClr val="002060"/>
                </a:solidFill>
                <a:latin typeface="Cambria" panose="02040503050406030204" pitchFamily="18" charset="0"/>
                <a:ea typeface="Cambria" panose="02040503050406030204" pitchFamily="18" charset="0"/>
              </a:rPr>
              <a:t>2. </a:t>
            </a:r>
            <a:r>
              <a:rPr lang="en-US" sz="3200" b="1" dirty="0" err="1">
                <a:solidFill>
                  <a:srgbClr val="002060"/>
                </a:solidFill>
                <a:latin typeface="Cambria" panose="02040503050406030204" pitchFamily="18" charset="0"/>
                <a:ea typeface="Cambria" panose="02040503050406030204" pitchFamily="18" charset="0"/>
              </a:rPr>
              <a:t>Điền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chấm</a:t>
            </a:r>
            <a:r>
              <a:rPr lang="en-US" sz="3200" b="1" dirty="0">
                <a:solidFill>
                  <a:srgbClr val="002060"/>
                </a:solidFill>
                <a:latin typeface="Cambria" panose="02040503050406030204" pitchFamily="18" charset="0"/>
                <a:ea typeface="Cambria" panose="02040503050406030204" pitchFamily="18" charset="0"/>
              </a:rPr>
              <a:t>:</a:t>
            </a:r>
          </a:p>
          <a:p>
            <a:pPr lvl="0" algn="ctr">
              <a:defRPr/>
            </a:pP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vật và con người không thể tự tổng hợp chất dinh dưỡng như thực vật mà phải lấy thức ăn từ </a:t>
            </a:r>
            <a:r>
              <a:rPr lang="en-US" sz="3200" b="1" dirty="0">
                <a:solidFill>
                  <a:srgbClr val="00206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và động vật khác.</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32" name="Google Shape;1408;p39">
            <a:extLst>
              <a:ext uri="{FF2B5EF4-FFF2-40B4-BE49-F238E27FC236}">
                <a16:creationId xmlns:a16="http://schemas.microsoft.com/office/drawing/2014/main" id="{51FD2AFB-1AE2-19BE-6805-FCD2878663D9}"/>
              </a:ext>
            </a:extLst>
          </p:cNvPr>
          <p:cNvGrpSpPr/>
          <p:nvPr/>
        </p:nvGrpSpPr>
        <p:grpSpPr>
          <a:xfrm flipH="1">
            <a:off x="8863725" y="3306733"/>
            <a:ext cx="1250013" cy="1239253"/>
            <a:chOff x="2178000" y="1370575"/>
            <a:chExt cx="1417475" cy="1417450"/>
          </a:xfrm>
        </p:grpSpPr>
        <p:sp>
          <p:nvSpPr>
            <p:cNvPr id="33" name="Google Shape;1409;p39">
              <a:extLst>
                <a:ext uri="{FF2B5EF4-FFF2-40B4-BE49-F238E27FC236}">
                  <a16:creationId xmlns:a16="http://schemas.microsoft.com/office/drawing/2014/main" id="{478AEA79-7AED-6A42-9654-D4079964E29E}"/>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10;p39">
              <a:extLst>
                <a:ext uri="{FF2B5EF4-FFF2-40B4-BE49-F238E27FC236}">
                  <a16:creationId xmlns:a16="http://schemas.microsoft.com/office/drawing/2014/main" id="{8361822A-0880-9EFF-65D5-08DBE88C3967}"/>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11;p39">
              <a:extLst>
                <a:ext uri="{FF2B5EF4-FFF2-40B4-BE49-F238E27FC236}">
                  <a16:creationId xmlns:a16="http://schemas.microsoft.com/office/drawing/2014/main" id="{4B0FF685-7593-E5FB-CD4A-7380783D093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412;p39">
              <a:extLst>
                <a:ext uri="{FF2B5EF4-FFF2-40B4-BE49-F238E27FC236}">
                  <a16:creationId xmlns:a16="http://schemas.microsoft.com/office/drawing/2014/main" id="{3FDB0B97-A11D-80E3-DD86-EB55297D8AB9}"/>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413;p39">
              <a:extLst>
                <a:ext uri="{FF2B5EF4-FFF2-40B4-BE49-F238E27FC236}">
                  <a16:creationId xmlns:a16="http://schemas.microsoft.com/office/drawing/2014/main" id="{74D16A72-48C7-FD0C-67F2-B017D5E496E9}"/>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414;p39">
              <a:extLst>
                <a:ext uri="{FF2B5EF4-FFF2-40B4-BE49-F238E27FC236}">
                  <a16:creationId xmlns:a16="http://schemas.microsoft.com/office/drawing/2014/main" id="{AA10EB1C-8DEB-09E9-F9B6-F7F9A32AA289}"/>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15;p39">
              <a:extLst>
                <a:ext uri="{FF2B5EF4-FFF2-40B4-BE49-F238E27FC236}">
                  <a16:creationId xmlns:a16="http://schemas.microsoft.com/office/drawing/2014/main" id="{133E351E-EB0A-4D77-8737-C718E24C9A51}"/>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16;p39">
              <a:extLst>
                <a:ext uri="{FF2B5EF4-FFF2-40B4-BE49-F238E27FC236}">
                  <a16:creationId xmlns:a16="http://schemas.microsoft.com/office/drawing/2014/main" id="{A1A09E82-B2BA-8CDB-E838-329EA7074FD6}"/>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17;p39">
              <a:extLst>
                <a:ext uri="{FF2B5EF4-FFF2-40B4-BE49-F238E27FC236}">
                  <a16:creationId xmlns:a16="http://schemas.microsoft.com/office/drawing/2014/main" id="{91ABDCA3-AD92-6E04-359E-2E7902E9C43B}"/>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18;p39">
              <a:extLst>
                <a:ext uri="{FF2B5EF4-FFF2-40B4-BE49-F238E27FC236}">
                  <a16:creationId xmlns:a16="http://schemas.microsoft.com/office/drawing/2014/main" id="{9CF00B31-85E9-81D7-2A38-050B0B516EC5}"/>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19;p39">
              <a:extLst>
                <a:ext uri="{FF2B5EF4-FFF2-40B4-BE49-F238E27FC236}">
                  <a16:creationId xmlns:a16="http://schemas.microsoft.com/office/drawing/2014/main" id="{A6FEF884-3F31-4C1E-75E3-659EED557986}"/>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20;p39">
              <a:extLst>
                <a:ext uri="{FF2B5EF4-FFF2-40B4-BE49-F238E27FC236}">
                  <a16:creationId xmlns:a16="http://schemas.microsoft.com/office/drawing/2014/main" id="{035AD08D-64F9-56F1-6E43-759FA23EE543}"/>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21;p39">
              <a:extLst>
                <a:ext uri="{FF2B5EF4-FFF2-40B4-BE49-F238E27FC236}">
                  <a16:creationId xmlns:a16="http://schemas.microsoft.com/office/drawing/2014/main" id="{A94025BC-6095-253D-560D-22CF244E4A85}"/>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22;p39">
              <a:extLst>
                <a:ext uri="{FF2B5EF4-FFF2-40B4-BE49-F238E27FC236}">
                  <a16:creationId xmlns:a16="http://schemas.microsoft.com/office/drawing/2014/main" id="{1D7395D6-F805-648E-DE67-3D542376CE80}"/>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74095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F8BAC3-EA84-5162-B285-06549C62D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1385"/>
            <a:ext cx="12192000" cy="6855231"/>
          </a:xfrm>
          <a:prstGeom prst="rect">
            <a:avLst/>
          </a:prstGeom>
        </p:spPr>
      </p:pic>
      <p:sp>
        <p:nvSpPr>
          <p:cNvPr id="16" name="Rectangle: Rounded Corners 15">
            <a:extLst>
              <a:ext uri="{FF2B5EF4-FFF2-40B4-BE49-F238E27FC236}">
                <a16:creationId xmlns:a16="http://schemas.microsoft.com/office/drawing/2014/main" id="{66421235-4AA6-C736-653E-80868FD35AE2}"/>
              </a:ext>
            </a:extLst>
          </p:cNvPr>
          <p:cNvSpPr/>
          <p:nvPr/>
        </p:nvSpPr>
        <p:spPr>
          <a:xfrm>
            <a:off x="431800" y="431799"/>
            <a:ext cx="11328400" cy="599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pic>
        <p:nvPicPr>
          <p:cNvPr id="17" name="Picture 16">
            <a:extLst>
              <a:ext uri="{FF2B5EF4-FFF2-40B4-BE49-F238E27FC236}">
                <a16:creationId xmlns:a16="http://schemas.microsoft.com/office/drawing/2014/main" id="{766BE7C8-71D1-32D1-E086-3A605865A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67" y="2737617"/>
            <a:ext cx="4706323" cy="4706323"/>
          </a:xfrm>
          <a:prstGeom prst="rect">
            <a:avLst/>
          </a:prstGeom>
        </p:spPr>
      </p:pic>
      <p:pic>
        <p:nvPicPr>
          <p:cNvPr id="18" name="Picture 6">
            <a:hlinkClick r:id="rId4" action="ppaction://hlinksldjump"/>
            <a:extLst>
              <a:ext uri="{FF2B5EF4-FFF2-40B4-BE49-F238E27FC236}">
                <a16:creationId xmlns:a16="http://schemas.microsoft.com/office/drawing/2014/main" id="{517A4C73-77DB-B0AA-F76A-141C1F2D85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flipH="1">
            <a:off x="10846395" y="321542"/>
            <a:ext cx="972896" cy="109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A6A28E21-C0C0-19BC-2DC4-80CB7D756FC5}"/>
              </a:ext>
            </a:extLst>
          </p:cNvPr>
          <p:cNvGrpSpPr/>
          <p:nvPr/>
        </p:nvGrpSpPr>
        <p:grpSpPr>
          <a:xfrm>
            <a:off x="2971800" y="2660351"/>
            <a:ext cx="8096249" cy="3142293"/>
            <a:chOff x="1861725" y="2134894"/>
            <a:chExt cx="8819882" cy="1493451"/>
          </a:xfrm>
        </p:grpSpPr>
        <p:sp>
          <p:nvSpPr>
            <p:cNvPr id="20" name="Rectangle: Rounded Corners 203">
              <a:extLst>
                <a:ext uri="{FF2B5EF4-FFF2-40B4-BE49-F238E27FC236}">
                  <a16:creationId xmlns:a16="http://schemas.microsoft.com/office/drawing/2014/main" id="{444221B3-971F-8DF8-7B96-09EA7C252934}"/>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solidFill>
                <a:srgbClr val="ED7F5D"/>
              </a:solidFill>
              <a:extLst>
                <a:ext uri="{C807C97D-BFC1-408E-A445-0C87EB9F89A2}">
                  <ask:lineSketchStyleProps xmlns:ask="http://schemas.microsoft.com/office/drawing/2018/sketchyshapes" xmlns="" sd="1872881490">
                    <a:custGeom>
                      <a:avLst/>
                      <a:gdLst>
                        <a:gd name="connsiteX0" fmla="*/ 0 w 7725826"/>
                        <a:gd name="connsiteY0" fmla="*/ 370644 h 2223819"/>
                        <a:gd name="connsiteX1" fmla="*/ 191804 w 7725826"/>
                        <a:gd name="connsiteY1" fmla="*/ 0 h 2223819"/>
                        <a:gd name="connsiteX2" fmla="*/ 7534021 w 7725826"/>
                        <a:gd name="connsiteY2" fmla="*/ 0 h 2223819"/>
                        <a:gd name="connsiteX3" fmla="*/ 7725826 w 7725826"/>
                        <a:gd name="connsiteY3" fmla="*/ 370644 h 2223819"/>
                        <a:gd name="connsiteX4" fmla="*/ 7725826 w 7725826"/>
                        <a:gd name="connsiteY4" fmla="*/ 1853174 h 2223819"/>
                        <a:gd name="connsiteX5" fmla="*/ 7534021 w 7725826"/>
                        <a:gd name="connsiteY5" fmla="*/ 2223819 h 2223819"/>
                        <a:gd name="connsiteX6" fmla="*/ 191804 w 7725826"/>
                        <a:gd name="connsiteY6" fmla="*/ 2223819 h 2223819"/>
                        <a:gd name="connsiteX7" fmla="*/ 0 w 7725826"/>
                        <a:gd name="connsiteY7" fmla="*/ 1853174 h 2223819"/>
                        <a:gd name="connsiteX8" fmla="*/ 0 w 7725826"/>
                        <a:gd name="connsiteY8" fmla="*/ 370644 h 2223819"/>
                        <a:gd name="connsiteX0" fmla="*/ 0 w 7725826"/>
                        <a:gd name="connsiteY0" fmla="*/ 370644 h 2223819"/>
                        <a:gd name="connsiteX1" fmla="*/ 191804 w 7725826"/>
                        <a:gd name="connsiteY1" fmla="*/ 0 h 2223819"/>
                        <a:gd name="connsiteX2" fmla="*/ 7534021 w 7725826"/>
                        <a:gd name="connsiteY2" fmla="*/ 0 h 2223819"/>
                        <a:gd name="connsiteX3" fmla="*/ 7725826 w 7725826"/>
                        <a:gd name="connsiteY3" fmla="*/ 370644 h 2223819"/>
                        <a:gd name="connsiteX4" fmla="*/ 7725826 w 7725826"/>
                        <a:gd name="connsiteY4" fmla="*/ 1853174 h 2223819"/>
                        <a:gd name="connsiteX5" fmla="*/ 7534021 w 7725826"/>
                        <a:gd name="connsiteY5" fmla="*/ 2223819 h 2223819"/>
                        <a:gd name="connsiteX6" fmla="*/ 191804 w 7725826"/>
                        <a:gd name="connsiteY6" fmla="*/ 2223819 h 2223819"/>
                        <a:gd name="connsiteX7" fmla="*/ 0 w 7725826"/>
                        <a:gd name="connsiteY7" fmla="*/ 1853174 h 2223819"/>
                        <a:gd name="connsiteX8" fmla="*/ 0 w 7725826"/>
                        <a:gd name="connsiteY8" fmla="*/ 370644 h 222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826" h="2223819" fill="none" extrusionOk="0">
                          <a:moveTo>
                            <a:pt x="0" y="370644"/>
                          </a:moveTo>
                          <a:cubicBezTo>
                            <a:pt x="13475" y="187675"/>
                            <a:pt x="91581" y="10880"/>
                            <a:pt x="191804" y="0"/>
                          </a:cubicBezTo>
                          <a:cubicBezTo>
                            <a:pt x="1704588" y="-284749"/>
                            <a:pt x="5943778" y="-31737"/>
                            <a:pt x="7534021" y="0"/>
                          </a:cubicBezTo>
                          <a:cubicBezTo>
                            <a:pt x="7663628" y="35335"/>
                            <a:pt x="7724630" y="147695"/>
                            <a:pt x="7725826" y="370644"/>
                          </a:cubicBezTo>
                          <a:cubicBezTo>
                            <a:pt x="7797328" y="885105"/>
                            <a:pt x="7725368" y="1426938"/>
                            <a:pt x="7725826" y="1853174"/>
                          </a:cubicBezTo>
                          <a:cubicBezTo>
                            <a:pt x="7741501" y="2039347"/>
                            <a:pt x="7646671" y="2243847"/>
                            <a:pt x="7534021" y="2223819"/>
                          </a:cubicBezTo>
                          <a:cubicBezTo>
                            <a:pt x="4493886" y="2497824"/>
                            <a:pt x="2509931" y="2107429"/>
                            <a:pt x="191804" y="2223819"/>
                          </a:cubicBezTo>
                          <a:cubicBezTo>
                            <a:pt x="99609" y="2248511"/>
                            <a:pt x="10555" y="2051700"/>
                            <a:pt x="0" y="1853174"/>
                          </a:cubicBezTo>
                          <a:cubicBezTo>
                            <a:pt x="-70434" y="1371836"/>
                            <a:pt x="-20656" y="981054"/>
                            <a:pt x="0" y="370644"/>
                          </a:cubicBezTo>
                          <a:close/>
                        </a:path>
                        <a:path w="7725826" h="2223819" stroke="0" extrusionOk="0">
                          <a:moveTo>
                            <a:pt x="0" y="370644"/>
                          </a:moveTo>
                          <a:cubicBezTo>
                            <a:pt x="5413" y="159428"/>
                            <a:pt x="78658" y="36617"/>
                            <a:pt x="191804" y="0"/>
                          </a:cubicBezTo>
                          <a:cubicBezTo>
                            <a:pt x="1913182" y="567916"/>
                            <a:pt x="5698081" y="341069"/>
                            <a:pt x="7534021" y="0"/>
                          </a:cubicBezTo>
                          <a:cubicBezTo>
                            <a:pt x="7630658" y="-9768"/>
                            <a:pt x="7694996" y="197739"/>
                            <a:pt x="7725826" y="370644"/>
                          </a:cubicBezTo>
                          <a:cubicBezTo>
                            <a:pt x="7798110" y="592428"/>
                            <a:pt x="7733145" y="1564983"/>
                            <a:pt x="7725826" y="1853174"/>
                          </a:cubicBezTo>
                          <a:cubicBezTo>
                            <a:pt x="7713820" y="2055881"/>
                            <a:pt x="7651139" y="2253292"/>
                            <a:pt x="7534021" y="2223819"/>
                          </a:cubicBezTo>
                          <a:cubicBezTo>
                            <a:pt x="4833229" y="2241865"/>
                            <a:pt x="2777354" y="2053951"/>
                            <a:pt x="191804" y="2223819"/>
                          </a:cubicBezTo>
                          <a:cubicBezTo>
                            <a:pt x="77832" y="2234477"/>
                            <a:pt x="7952" y="2064895"/>
                            <a:pt x="0" y="1853174"/>
                          </a:cubicBezTo>
                          <a:cubicBezTo>
                            <a:pt x="-28883" y="1561757"/>
                            <a:pt x="69831" y="1021472"/>
                            <a:pt x="0" y="370644"/>
                          </a:cubicBezTo>
                          <a:close/>
                        </a:path>
                        <a:path w="7725826" h="2223819" fill="none" stroke="0" extrusionOk="0">
                          <a:moveTo>
                            <a:pt x="0" y="370644"/>
                          </a:moveTo>
                          <a:cubicBezTo>
                            <a:pt x="9327" y="178206"/>
                            <a:pt x="85635" y="11316"/>
                            <a:pt x="191804" y="0"/>
                          </a:cubicBezTo>
                          <a:cubicBezTo>
                            <a:pt x="1680427" y="-363874"/>
                            <a:pt x="5762507" y="-81774"/>
                            <a:pt x="7534021" y="0"/>
                          </a:cubicBezTo>
                          <a:cubicBezTo>
                            <a:pt x="7665883" y="29514"/>
                            <a:pt x="7732686" y="188508"/>
                            <a:pt x="7725826" y="370644"/>
                          </a:cubicBezTo>
                          <a:cubicBezTo>
                            <a:pt x="7815736" y="922118"/>
                            <a:pt x="7679494" y="1399728"/>
                            <a:pt x="7725826" y="1853174"/>
                          </a:cubicBezTo>
                          <a:cubicBezTo>
                            <a:pt x="7721894" y="2065430"/>
                            <a:pt x="7642574" y="2243800"/>
                            <a:pt x="7534021" y="2223819"/>
                          </a:cubicBezTo>
                          <a:cubicBezTo>
                            <a:pt x="4466556" y="2168035"/>
                            <a:pt x="2198797" y="2241882"/>
                            <a:pt x="191804" y="2223819"/>
                          </a:cubicBezTo>
                          <a:cubicBezTo>
                            <a:pt x="116503" y="2218242"/>
                            <a:pt x="-10023" y="2076533"/>
                            <a:pt x="0" y="1853174"/>
                          </a:cubicBezTo>
                          <a:cubicBezTo>
                            <a:pt x="-79966" y="1338558"/>
                            <a:pt x="12043" y="968413"/>
                            <a:pt x="0" y="370644"/>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1" name="Google Shape;438;p31">
              <a:extLst>
                <a:ext uri="{FF2B5EF4-FFF2-40B4-BE49-F238E27FC236}">
                  <a16:creationId xmlns:a16="http://schemas.microsoft.com/office/drawing/2014/main" id="{2815C18E-3488-DECD-76A9-110C0036A6B9}"/>
                </a:ext>
              </a:extLst>
            </p:cNvPr>
            <p:cNvGrpSpPr/>
            <p:nvPr/>
          </p:nvGrpSpPr>
          <p:grpSpPr>
            <a:xfrm>
              <a:off x="1861725" y="2134894"/>
              <a:ext cx="507020" cy="971498"/>
              <a:chOff x="1702688" y="1359262"/>
              <a:chExt cx="192167" cy="504861"/>
            </a:xfrm>
          </p:grpSpPr>
          <p:sp>
            <p:nvSpPr>
              <p:cNvPr id="23" name="Google Shape;439;p31">
                <a:extLst>
                  <a:ext uri="{FF2B5EF4-FFF2-40B4-BE49-F238E27FC236}">
                    <a16:creationId xmlns:a16="http://schemas.microsoft.com/office/drawing/2014/main" id="{024D3BBA-9B04-589C-6BDE-C523E8BAC0C8}"/>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440;p31">
                <a:extLst>
                  <a:ext uri="{FF2B5EF4-FFF2-40B4-BE49-F238E27FC236}">
                    <a16:creationId xmlns:a16="http://schemas.microsoft.com/office/drawing/2014/main" id="{0B53F238-39CB-2625-6EC1-42E07696BA43}"/>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441;p31">
                <a:extLst>
                  <a:ext uri="{FF2B5EF4-FFF2-40B4-BE49-F238E27FC236}">
                    <a16:creationId xmlns:a16="http://schemas.microsoft.com/office/drawing/2014/main" id="{52ACE76B-F44C-4110-F4F8-228FFA30211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6" name="Google Shape;442;p31">
                <a:extLst>
                  <a:ext uri="{FF2B5EF4-FFF2-40B4-BE49-F238E27FC236}">
                    <a16:creationId xmlns:a16="http://schemas.microsoft.com/office/drawing/2014/main" id="{F8586E11-294D-D846-8CFF-02B9EE84171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7" name="Google Shape;443;p31">
                <a:extLst>
                  <a:ext uri="{FF2B5EF4-FFF2-40B4-BE49-F238E27FC236}">
                    <a16:creationId xmlns:a16="http://schemas.microsoft.com/office/drawing/2014/main" id="{29699C7B-59CB-57E7-1A21-246B03FE594C}"/>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8" name="Google Shape;444;p31">
                <a:extLst>
                  <a:ext uri="{FF2B5EF4-FFF2-40B4-BE49-F238E27FC236}">
                    <a16:creationId xmlns:a16="http://schemas.microsoft.com/office/drawing/2014/main" id="{D8984E49-6C3F-4FCA-0EB5-61F2C9529A41}"/>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9" name="Google Shape;445;p31">
                <a:extLst>
                  <a:ext uri="{FF2B5EF4-FFF2-40B4-BE49-F238E27FC236}">
                    <a16:creationId xmlns:a16="http://schemas.microsoft.com/office/drawing/2014/main" id="{DF29508C-B95B-8E71-F19F-6B3B5E7A6B28}"/>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0" name="Google Shape;446;p31">
                <a:extLst>
                  <a:ext uri="{FF2B5EF4-FFF2-40B4-BE49-F238E27FC236}">
                    <a16:creationId xmlns:a16="http://schemas.microsoft.com/office/drawing/2014/main" id="{94E297C9-FA34-9C5F-2473-7F5D5DE2AE0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7;p31">
                <a:extLst>
                  <a:ext uri="{FF2B5EF4-FFF2-40B4-BE49-F238E27FC236}">
                    <a16:creationId xmlns:a16="http://schemas.microsoft.com/office/drawing/2014/main" id="{28B166F3-E0CE-1879-414F-690D8DD64A14}"/>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8;p31">
                <a:extLst>
                  <a:ext uri="{FF2B5EF4-FFF2-40B4-BE49-F238E27FC236}">
                    <a16:creationId xmlns:a16="http://schemas.microsoft.com/office/drawing/2014/main" id="{9B581D57-39EF-4D46-67FC-1C9E3945935A}"/>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9;p31">
                <a:extLst>
                  <a:ext uri="{FF2B5EF4-FFF2-40B4-BE49-F238E27FC236}">
                    <a16:creationId xmlns:a16="http://schemas.microsoft.com/office/drawing/2014/main" id="{67AC5734-2808-BCCA-0D93-1CA891B71AE7}"/>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50;p31">
                <a:extLst>
                  <a:ext uri="{FF2B5EF4-FFF2-40B4-BE49-F238E27FC236}">
                    <a16:creationId xmlns:a16="http://schemas.microsoft.com/office/drawing/2014/main" id="{410C4051-5EA9-6788-7190-6339D0BDD9AC}"/>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51;p31">
                <a:extLst>
                  <a:ext uri="{FF2B5EF4-FFF2-40B4-BE49-F238E27FC236}">
                    <a16:creationId xmlns:a16="http://schemas.microsoft.com/office/drawing/2014/main" id="{EA9552AC-37F0-5631-322F-9CF977251B67}"/>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2" name="TextBox 21">
              <a:extLst>
                <a:ext uri="{FF2B5EF4-FFF2-40B4-BE49-F238E27FC236}">
                  <a16:creationId xmlns:a16="http://schemas.microsoft.com/office/drawing/2014/main" id="{7DA4CCA0-98E0-C45B-24B9-57CECDB302E3}"/>
                </a:ext>
              </a:extLst>
            </p:cNvPr>
            <p:cNvSpPr txBox="1"/>
            <p:nvPr/>
          </p:nvSpPr>
          <p:spPr>
            <a:xfrm>
              <a:off x="2507365" y="2414546"/>
              <a:ext cx="8116597" cy="121379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Cây lúa sử dụng năng lượng ánh sáng mặt trời, nước, chất khoáng và khí các-bô-níc làm “thức ăn”</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6" name="TextBox 35">
            <a:extLst>
              <a:ext uri="{FF2B5EF4-FFF2-40B4-BE49-F238E27FC236}">
                <a16:creationId xmlns:a16="http://schemas.microsoft.com/office/drawing/2014/main" id="{BFB3DCF1-B4D1-AA59-6013-F93ED1CA5911}"/>
              </a:ext>
            </a:extLst>
          </p:cNvPr>
          <p:cNvSpPr txBox="1"/>
          <p:nvPr/>
        </p:nvSpPr>
        <p:spPr>
          <a:xfrm>
            <a:off x="834149" y="743650"/>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a:solidFill>
                  <a:srgbClr val="002060"/>
                </a:solidFill>
                <a:latin typeface="Cambria" panose="02040503050406030204" pitchFamily="18" charset="0"/>
                <a:ea typeface="Cambria" panose="02040503050406030204" pitchFamily="18" charset="0"/>
              </a:rPr>
              <a:t>3. </a:t>
            </a:r>
            <a:r>
              <a:rPr lang="en-US" sz="4400" b="1" dirty="0" err="1">
                <a:solidFill>
                  <a:srgbClr val="002060"/>
                </a:solidFill>
                <a:latin typeface="Cambria" panose="02040503050406030204" pitchFamily="18" charset="0"/>
                <a:ea typeface="Cambria" panose="02040503050406030204" pitchFamily="18" charset="0"/>
              </a:rPr>
              <a:t>Thức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ăn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lúa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gì</a:t>
            </a:r>
            <a:r>
              <a:rPr lang="en-US" sz="4400" b="1" dirty="0">
                <a:solidFill>
                  <a:srgbClr val="00206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37" name="Google Shape;1408;p39">
            <a:extLst>
              <a:ext uri="{FF2B5EF4-FFF2-40B4-BE49-F238E27FC236}">
                <a16:creationId xmlns:a16="http://schemas.microsoft.com/office/drawing/2014/main" id="{3022495B-5716-5754-B792-DF34965A9A07}"/>
              </a:ext>
            </a:extLst>
          </p:cNvPr>
          <p:cNvGrpSpPr/>
          <p:nvPr/>
        </p:nvGrpSpPr>
        <p:grpSpPr>
          <a:xfrm flipH="1">
            <a:off x="10149600" y="2401858"/>
            <a:ext cx="1250013" cy="1239253"/>
            <a:chOff x="2178000" y="1370575"/>
            <a:chExt cx="1417475" cy="1417450"/>
          </a:xfrm>
        </p:grpSpPr>
        <p:sp>
          <p:nvSpPr>
            <p:cNvPr id="38" name="Google Shape;1409;p39">
              <a:extLst>
                <a:ext uri="{FF2B5EF4-FFF2-40B4-BE49-F238E27FC236}">
                  <a16:creationId xmlns:a16="http://schemas.microsoft.com/office/drawing/2014/main" id="{2A03C836-9D4F-B424-A5E5-482B44810DC5}"/>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10;p39">
              <a:extLst>
                <a:ext uri="{FF2B5EF4-FFF2-40B4-BE49-F238E27FC236}">
                  <a16:creationId xmlns:a16="http://schemas.microsoft.com/office/drawing/2014/main" id="{EC58A7EF-6296-3DA7-060D-7CCE392300EF}"/>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11;p39">
              <a:extLst>
                <a:ext uri="{FF2B5EF4-FFF2-40B4-BE49-F238E27FC236}">
                  <a16:creationId xmlns:a16="http://schemas.microsoft.com/office/drawing/2014/main" id="{49C97DF1-A068-E5DC-D04F-23F84D28A9C6}"/>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12;p39">
              <a:extLst>
                <a:ext uri="{FF2B5EF4-FFF2-40B4-BE49-F238E27FC236}">
                  <a16:creationId xmlns:a16="http://schemas.microsoft.com/office/drawing/2014/main" id="{85D18E3D-94E8-7AB7-774A-B6492D860A98}"/>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13;p39">
              <a:extLst>
                <a:ext uri="{FF2B5EF4-FFF2-40B4-BE49-F238E27FC236}">
                  <a16:creationId xmlns:a16="http://schemas.microsoft.com/office/drawing/2014/main" id="{A58CD0B9-9B11-9F34-A37B-48ACB1F01083}"/>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14;p39">
              <a:extLst>
                <a:ext uri="{FF2B5EF4-FFF2-40B4-BE49-F238E27FC236}">
                  <a16:creationId xmlns:a16="http://schemas.microsoft.com/office/drawing/2014/main" id="{AD0AA49C-AE24-0FA9-3C33-3BF42252D1A7}"/>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15;p39">
              <a:extLst>
                <a:ext uri="{FF2B5EF4-FFF2-40B4-BE49-F238E27FC236}">
                  <a16:creationId xmlns:a16="http://schemas.microsoft.com/office/drawing/2014/main" id="{1DE6CDD2-8999-AAB1-9D9F-9D7B7E85D1B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6;p39">
              <a:extLst>
                <a:ext uri="{FF2B5EF4-FFF2-40B4-BE49-F238E27FC236}">
                  <a16:creationId xmlns:a16="http://schemas.microsoft.com/office/drawing/2014/main" id="{9974FB9A-AE6F-2D5E-2C86-1A6A28B2F437}"/>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7;p39">
              <a:extLst>
                <a:ext uri="{FF2B5EF4-FFF2-40B4-BE49-F238E27FC236}">
                  <a16:creationId xmlns:a16="http://schemas.microsoft.com/office/drawing/2014/main" id="{9A45C59B-6300-1155-1E25-EA01320F727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8;p39">
              <a:extLst>
                <a:ext uri="{FF2B5EF4-FFF2-40B4-BE49-F238E27FC236}">
                  <a16:creationId xmlns:a16="http://schemas.microsoft.com/office/drawing/2014/main" id="{EC21FCE1-B699-146D-2509-858AF6AA377B}"/>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9;p39">
              <a:extLst>
                <a:ext uri="{FF2B5EF4-FFF2-40B4-BE49-F238E27FC236}">
                  <a16:creationId xmlns:a16="http://schemas.microsoft.com/office/drawing/2014/main" id="{FC7562DB-5CA0-33D7-D3A5-0174CCA085C9}"/>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20;p39">
              <a:extLst>
                <a:ext uri="{FF2B5EF4-FFF2-40B4-BE49-F238E27FC236}">
                  <a16:creationId xmlns:a16="http://schemas.microsoft.com/office/drawing/2014/main" id="{8D65CE51-00DA-719F-C4DD-F064815F9BDE}"/>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21;p39">
              <a:extLst>
                <a:ext uri="{FF2B5EF4-FFF2-40B4-BE49-F238E27FC236}">
                  <a16:creationId xmlns:a16="http://schemas.microsoft.com/office/drawing/2014/main" id="{5118AA7C-AE7A-3EDE-D461-AB0025CAE7B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22;p39">
              <a:extLst>
                <a:ext uri="{FF2B5EF4-FFF2-40B4-BE49-F238E27FC236}">
                  <a16:creationId xmlns:a16="http://schemas.microsoft.com/office/drawing/2014/main" id="{51A44113-8117-0A1B-4E52-88A4A1C4BFC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34238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A5D458-87C9-B1E8-1AFA-39655B4FE842}"/>
              </a:ext>
            </a:extLst>
          </p:cNvPr>
          <p:cNvPicPr>
            <a:picLocks noChangeAspect="1"/>
          </p:cNvPicPr>
          <p:nvPr/>
        </p:nvPicPr>
        <p:blipFill>
          <a:blip r:embed="rId3"/>
          <a:stretch>
            <a:fillRect/>
          </a:stretch>
        </p:blipFill>
        <p:spPr>
          <a:xfrm>
            <a:off x="2600768" y="1056061"/>
            <a:ext cx="7352413" cy="1621677"/>
          </a:xfrm>
          <a:prstGeom prst="rect">
            <a:avLst/>
          </a:prstGeom>
        </p:spPr>
      </p:pic>
    </p:spTree>
    <p:extLst>
      <p:ext uri="{BB962C8B-B14F-4D97-AF65-F5344CB8AC3E}">
        <p14:creationId xmlns:p14="http://schemas.microsoft.com/office/powerpoint/2010/main" val="3372740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4">
            <a:extLst>
              <a:ext uri="{FF2B5EF4-FFF2-40B4-BE49-F238E27FC236}">
                <a16:creationId xmlns:a16="http://schemas.microsoft.com/office/drawing/2014/main" id="{EA7498C6-D9E9-3338-3704-D19DE127AD5C}"/>
              </a:ext>
            </a:extLst>
          </p:cNvPr>
          <p:cNvSpPr/>
          <p:nvPr/>
        </p:nvSpPr>
        <p:spPr>
          <a:xfrm>
            <a:off x="2152356" y="819150"/>
            <a:ext cx="7920111" cy="2191336"/>
          </a:xfrm>
          <a:custGeom>
            <a:avLst/>
            <a:gdLst>
              <a:gd name="connsiteX0" fmla="*/ 0 w 7920111"/>
              <a:gd name="connsiteY0" fmla="*/ 236600 h 2526699"/>
              <a:gd name="connsiteX1" fmla="*/ 236600 w 7920111"/>
              <a:gd name="connsiteY1" fmla="*/ 0 h 2526699"/>
              <a:gd name="connsiteX2" fmla="*/ 7683511 w 7920111"/>
              <a:gd name="connsiteY2" fmla="*/ 0 h 2526699"/>
              <a:gd name="connsiteX3" fmla="*/ 7920111 w 7920111"/>
              <a:gd name="connsiteY3" fmla="*/ 236600 h 2526699"/>
              <a:gd name="connsiteX4" fmla="*/ 7920111 w 7920111"/>
              <a:gd name="connsiteY4" fmla="*/ 2290099 h 2526699"/>
              <a:gd name="connsiteX5" fmla="*/ 7683511 w 7920111"/>
              <a:gd name="connsiteY5" fmla="*/ 2526699 h 2526699"/>
              <a:gd name="connsiteX6" fmla="*/ 236600 w 7920111"/>
              <a:gd name="connsiteY6" fmla="*/ 2526699 h 2526699"/>
              <a:gd name="connsiteX7" fmla="*/ 0 w 7920111"/>
              <a:gd name="connsiteY7" fmla="*/ 2290099 h 2526699"/>
              <a:gd name="connsiteX8" fmla="*/ 0 w 7920111"/>
              <a:gd name="connsiteY8" fmla="*/ 236600 h 252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111" h="2526699" fill="none" extrusionOk="0">
                <a:moveTo>
                  <a:pt x="0" y="236600"/>
                </a:moveTo>
                <a:cubicBezTo>
                  <a:pt x="-17082" y="103166"/>
                  <a:pt x="121032" y="12352"/>
                  <a:pt x="236600" y="0"/>
                </a:cubicBezTo>
                <a:cubicBezTo>
                  <a:pt x="3823108" y="130954"/>
                  <a:pt x="3990077" y="43574"/>
                  <a:pt x="7683511" y="0"/>
                </a:cubicBezTo>
                <a:cubicBezTo>
                  <a:pt x="7821855" y="11819"/>
                  <a:pt x="7931878" y="120343"/>
                  <a:pt x="7920111" y="236600"/>
                </a:cubicBezTo>
                <a:cubicBezTo>
                  <a:pt x="7769672" y="752624"/>
                  <a:pt x="8005990" y="1451272"/>
                  <a:pt x="7920111" y="2290099"/>
                </a:cubicBezTo>
                <a:cubicBezTo>
                  <a:pt x="7912564" y="2422009"/>
                  <a:pt x="7797433" y="2515142"/>
                  <a:pt x="7683511" y="2526699"/>
                </a:cubicBezTo>
                <a:cubicBezTo>
                  <a:pt x="4544052" y="2681896"/>
                  <a:pt x="1189258" y="2689719"/>
                  <a:pt x="236600" y="2526699"/>
                </a:cubicBezTo>
                <a:cubicBezTo>
                  <a:pt x="107627" y="2503731"/>
                  <a:pt x="-17085" y="2430746"/>
                  <a:pt x="0" y="2290099"/>
                </a:cubicBezTo>
                <a:cubicBezTo>
                  <a:pt x="64656" y="1725772"/>
                  <a:pt x="-17807" y="983645"/>
                  <a:pt x="0" y="236600"/>
                </a:cubicBezTo>
                <a:close/>
              </a:path>
              <a:path w="7920111" h="2526699" stroke="0" extrusionOk="0">
                <a:moveTo>
                  <a:pt x="0" y="236600"/>
                </a:moveTo>
                <a:cubicBezTo>
                  <a:pt x="-16605" y="95687"/>
                  <a:pt x="100537" y="2024"/>
                  <a:pt x="236600" y="0"/>
                </a:cubicBezTo>
                <a:cubicBezTo>
                  <a:pt x="1859765" y="132882"/>
                  <a:pt x="5629559" y="-84951"/>
                  <a:pt x="7683511" y="0"/>
                </a:cubicBezTo>
                <a:cubicBezTo>
                  <a:pt x="7808661" y="5391"/>
                  <a:pt x="7918058" y="117276"/>
                  <a:pt x="7920111" y="236600"/>
                </a:cubicBezTo>
                <a:cubicBezTo>
                  <a:pt x="7940298" y="1138103"/>
                  <a:pt x="8072591" y="1535847"/>
                  <a:pt x="7920111" y="2290099"/>
                </a:cubicBezTo>
                <a:cubicBezTo>
                  <a:pt x="7939352" y="2423053"/>
                  <a:pt x="7818075" y="2518687"/>
                  <a:pt x="7683511" y="2526699"/>
                </a:cubicBezTo>
                <a:cubicBezTo>
                  <a:pt x="4307015" y="2614338"/>
                  <a:pt x="2964623" y="2454020"/>
                  <a:pt x="236600" y="2526699"/>
                </a:cubicBezTo>
                <a:cubicBezTo>
                  <a:pt x="103524" y="2503764"/>
                  <a:pt x="-3534" y="2425681"/>
                  <a:pt x="0" y="2290099"/>
                </a:cubicBezTo>
                <a:cubicBezTo>
                  <a:pt x="-38581" y="1809937"/>
                  <a:pt x="63341" y="688280"/>
                  <a:pt x="0" y="236600"/>
                </a:cubicBezTo>
                <a:close/>
              </a:path>
            </a:pathLst>
          </a:custGeom>
          <a:solidFill>
            <a:schemeClr val="bg1">
              <a:alpha val="95000"/>
            </a:schemeClr>
          </a:solidFill>
          <a:ln w="28575" cap="rnd" cmpd="thinThick">
            <a:solidFill>
              <a:schemeClr val="accent5">
                <a:lumMod val="75000"/>
              </a:schemeClr>
            </a:solidFill>
            <a:prstDash val="sysDash"/>
            <a:round/>
            <a:extLst>
              <a:ext uri="{C807C97D-BFC1-408E-A445-0C87EB9F89A2}">
                <ask:lineSketchStyleProps xmlns:ask="http://schemas.microsoft.com/office/drawing/2018/sketchyshapes" xmlns="" sd="1219033472">
                  <a:custGeom>
                    <a:avLst/>
                    <a:gdLst>
                      <a:gd name="connsiteX0" fmla="*/ 0 w 7920111"/>
                      <a:gd name="connsiteY0" fmla="*/ 205197 h 2191336"/>
                      <a:gd name="connsiteX1" fmla="*/ 205197 w 7920111"/>
                      <a:gd name="connsiteY1" fmla="*/ 0 h 2191336"/>
                      <a:gd name="connsiteX2" fmla="*/ 7714914 w 7920111"/>
                      <a:gd name="connsiteY2" fmla="*/ 0 h 2191336"/>
                      <a:gd name="connsiteX3" fmla="*/ 7920111 w 7920111"/>
                      <a:gd name="connsiteY3" fmla="*/ 205197 h 2191336"/>
                      <a:gd name="connsiteX4" fmla="*/ 7920111 w 7920111"/>
                      <a:gd name="connsiteY4" fmla="*/ 1986139 h 2191336"/>
                      <a:gd name="connsiteX5" fmla="*/ 7714914 w 7920111"/>
                      <a:gd name="connsiteY5" fmla="*/ 2191336 h 2191336"/>
                      <a:gd name="connsiteX6" fmla="*/ 205197 w 7920111"/>
                      <a:gd name="connsiteY6" fmla="*/ 2191336 h 2191336"/>
                      <a:gd name="connsiteX7" fmla="*/ 0 w 7920111"/>
                      <a:gd name="connsiteY7" fmla="*/ 1986139 h 2191336"/>
                      <a:gd name="connsiteX8" fmla="*/ 0 w 7920111"/>
                      <a:gd name="connsiteY8" fmla="*/ 205197 h 219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111" h="2191336" fill="none" extrusionOk="0">
                        <a:moveTo>
                          <a:pt x="0" y="205197"/>
                        </a:moveTo>
                        <a:cubicBezTo>
                          <a:pt x="-9902" y="90268"/>
                          <a:pt x="101190" y="7622"/>
                          <a:pt x="205197" y="0"/>
                        </a:cubicBezTo>
                        <a:cubicBezTo>
                          <a:pt x="1856282" y="130954"/>
                          <a:pt x="5368053" y="43574"/>
                          <a:pt x="7714914" y="0"/>
                        </a:cubicBezTo>
                        <a:cubicBezTo>
                          <a:pt x="7829434" y="1837"/>
                          <a:pt x="7933404" y="108153"/>
                          <a:pt x="7920111" y="205197"/>
                        </a:cubicBezTo>
                        <a:cubicBezTo>
                          <a:pt x="7910629" y="665017"/>
                          <a:pt x="7886039" y="1450951"/>
                          <a:pt x="7920111" y="1986139"/>
                        </a:cubicBezTo>
                        <a:cubicBezTo>
                          <a:pt x="7914299" y="2100420"/>
                          <a:pt x="7819982" y="2185637"/>
                          <a:pt x="7714914" y="2191336"/>
                        </a:cubicBezTo>
                        <a:cubicBezTo>
                          <a:pt x="5757440" y="2346533"/>
                          <a:pt x="3636931" y="2354356"/>
                          <a:pt x="205197" y="2191336"/>
                        </a:cubicBezTo>
                        <a:cubicBezTo>
                          <a:pt x="91993" y="2189668"/>
                          <a:pt x="-1247" y="2100194"/>
                          <a:pt x="0" y="1986139"/>
                        </a:cubicBezTo>
                        <a:cubicBezTo>
                          <a:pt x="-16110" y="1288622"/>
                          <a:pt x="12777" y="993503"/>
                          <a:pt x="0" y="205197"/>
                        </a:cubicBezTo>
                        <a:close/>
                      </a:path>
                      <a:path w="7920111" h="2191336" stroke="0" extrusionOk="0">
                        <a:moveTo>
                          <a:pt x="0" y="205197"/>
                        </a:moveTo>
                        <a:cubicBezTo>
                          <a:pt x="-2682" y="90215"/>
                          <a:pt x="79213" y="4750"/>
                          <a:pt x="205197" y="0"/>
                        </a:cubicBezTo>
                        <a:cubicBezTo>
                          <a:pt x="3381197" y="132882"/>
                          <a:pt x="5683092" y="-84951"/>
                          <a:pt x="7714914" y="0"/>
                        </a:cubicBezTo>
                        <a:cubicBezTo>
                          <a:pt x="7819562" y="8475"/>
                          <a:pt x="7916771" y="110332"/>
                          <a:pt x="7920111" y="205197"/>
                        </a:cubicBezTo>
                        <a:cubicBezTo>
                          <a:pt x="7969378" y="625025"/>
                          <a:pt x="8037494" y="1701309"/>
                          <a:pt x="7920111" y="1986139"/>
                        </a:cubicBezTo>
                        <a:cubicBezTo>
                          <a:pt x="7939772" y="2101798"/>
                          <a:pt x="7835303" y="2176802"/>
                          <a:pt x="7714914" y="2191336"/>
                        </a:cubicBezTo>
                        <a:cubicBezTo>
                          <a:pt x="5161411" y="2278975"/>
                          <a:pt x="972909" y="2118657"/>
                          <a:pt x="205197" y="2191336"/>
                        </a:cubicBezTo>
                        <a:cubicBezTo>
                          <a:pt x="91274" y="2185652"/>
                          <a:pt x="-10097" y="2113498"/>
                          <a:pt x="0" y="1986139"/>
                        </a:cubicBezTo>
                        <a:cubicBezTo>
                          <a:pt x="-129095" y="1286191"/>
                          <a:pt x="-140293" y="572468"/>
                          <a:pt x="0" y="2051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FCDD784-EAD4-01E8-E41A-B6E8F5E8C1C3}"/>
              </a:ext>
            </a:extLst>
          </p:cNvPr>
          <p:cNvSpPr txBox="1"/>
          <p:nvPr/>
        </p:nvSpPr>
        <p:spPr>
          <a:xfrm>
            <a:off x="2408283" y="1088323"/>
            <a:ext cx="7075835" cy="1446550"/>
          </a:xfrm>
          <a:prstGeom prst="rect">
            <a:avLst/>
          </a:prstGeom>
          <a:noFill/>
          <a:ln w="57150">
            <a:noFill/>
          </a:ln>
          <a:scene3d>
            <a:camera prst="orthographicFront"/>
            <a:lightRig rig="threePt" dir="t"/>
          </a:scene3d>
          <a:sp3d/>
        </p:spPr>
        <p:txBody>
          <a:bodyPr wrap="square" rtlCol="0">
            <a:spAutoFit/>
          </a:bodyPr>
          <a:lstStyle/>
          <a:p>
            <a:pPr lvl="0" algn="ctr"/>
            <a:r>
              <a:rPr lang="en-US" sz="4400" b="1">
                <a:solidFill>
                  <a:prstClr val="black"/>
                </a:solidFill>
              </a:rPr>
              <a:t>Hoạt động 2: Vai trò của thực vật trong chuỗi thức ăn</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5" name="Picture 11">
            <a:extLst>
              <a:ext uri="{FF2B5EF4-FFF2-40B4-BE49-F238E27FC236}">
                <a16:creationId xmlns:a16="http://schemas.microsoft.com/office/drawing/2014/main" id="{24771C71-9776-DBE9-3C50-8101BAEA5240}"/>
              </a:ext>
            </a:extLst>
          </p:cNvPr>
          <p:cNvPicPr>
            <a:picLocks noChangeAspect="1"/>
          </p:cNvPicPr>
          <p:nvPr/>
        </p:nvPicPr>
        <p:blipFill>
          <a:blip r:embed="rId3"/>
          <a:stretch>
            <a:fillRect/>
          </a:stretch>
        </p:blipFill>
        <p:spPr>
          <a:xfrm>
            <a:off x="3879163" y="2808741"/>
            <a:ext cx="1913512" cy="3060000"/>
          </a:xfrm>
          <a:prstGeom prst="rect">
            <a:avLst/>
          </a:prstGeom>
        </p:spPr>
      </p:pic>
      <p:pic>
        <p:nvPicPr>
          <p:cNvPr id="6" name="Picture 12">
            <a:extLst>
              <a:ext uri="{FF2B5EF4-FFF2-40B4-BE49-F238E27FC236}">
                <a16:creationId xmlns:a16="http://schemas.microsoft.com/office/drawing/2014/main" id="{9179C08D-6A22-1A81-D86F-6E828F9247E3}"/>
              </a:ext>
            </a:extLst>
          </p:cNvPr>
          <p:cNvPicPr>
            <a:picLocks noChangeAspect="1"/>
          </p:cNvPicPr>
          <p:nvPr/>
        </p:nvPicPr>
        <p:blipFill>
          <a:blip r:embed="rId4"/>
          <a:stretch>
            <a:fillRect/>
          </a:stretch>
        </p:blipFill>
        <p:spPr>
          <a:xfrm>
            <a:off x="5929831" y="2808741"/>
            <a:ext cx="2116160" cy="3060000"/>
          </a:xfrm>
          <a:prstGeom prst="rect">
            <a:avLst/>
          </a:prstGeom>
        </p:spPr>
      </p:pic>
      <p:pic>
        <p:nvPicPr>
          <p:cNvPr id="7" name="Picture 13">
            <a:extLst>
              <a:ext uri="{FF2B5EF4-FFF2-40B4-BE49-F238E27FC236}">
                <a16:creationId xmlns:a16="http://schemas.microsoft.com/office/drawing/2014/main" id="{E8CC36C5-CA94-E5B7-3E9A-65F5B415B857}"/>
              </a:ext>
            </a:extLst>
          </p:cNvPr>
          <p:cNvPicPr>
            <a:picLocks noChangeAspect="1"/>
          </p:cNvPicPr>
          <p:nvPr/>
        </p:nvPicPr>
        <p:blipFill>
          <a:blip r:embed="rId5"/>
          <a:stretch>
            <a:fillRect/>
          </a:stretch>
        </p:blipFill>
        <p:spPr>
          <a:xfrm>
            <a:off x="8183146" y="2808741"/>
            <a:ext cx="2257601" cy="3060000"/>
          </a:xfrm>
          <a:prstGeom prst="rect">
            <a:avLst/>
          </a:prstGeom>
        </p:spPr>
      </p:pic>
      <p:pic>
        <p:nvPicPr>
          <p:cNvPr id="8" name="Picture 14">
            <a:extLst>
              <a:ext uri="{FF2B5EF4-FFF2-40B4-BE49-F238E27FC236}">
                <a16:creationId xmlns:a16="http://schemas.microsoft.com/office/drawing/2014/main" id="{F247D6F8-E683-57F0-6ED2-5F83E71F5A75}"/>
              </a:ext>
            </a:extLst>
          </p:cNvPr>
          <p:cNvPicPr>
            <a:picLocks noChangeAspect="1"/>
          </p:cNvPicPr>
          <p:nvPr/>
        </p:nvPicPr>
        <p:blipFill>
          <a:blip r:embed="rId6"/>
          <a:stretch>
            <a:fillRect/>
          </a:stretch>
        </p:blipFill>
        <p:spPr>
          <a:xfrm>
            <a:off x="1778167" y="2808741"/>
            <a:ext cx="1963840" cy="3060000"/>
          </a:xfrm>
          <a:prstGeom prst="rect">
            <a:avLst/>
          </a:prstGeom>
        </p:spPr>
      </p:pic>
    </p:spTree>
    <p:extLst>
      <p:ext uri="{BB962C8B-B14F-4D97-AF65-F5344CB8AC3E}">
        <p14:creationId xmlns:p14="http://schemas.microsoft.com/office/powerpoint/2010/main" val="3409054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14:presetBounceEnd="66667">
                                      <p:stCondLst>
                                        <p:cond delay="750"/>
                                      </p:stCondLst>
                                      <p:childTnLst>
                                        <p:set>
                                          <p:cBhvr>
                                            <p:cTn id="11" dur="1" fill="hold">
                                              <p:stCondLst>
                                                <p:cond delay="0"/>
                                              </p:stCondLst>
                                            </p:cTn>
                                            <p:tgtEl>
                                              <p:spTgt spid="5"/>
                                            </p:tgtEl>
                                            <p:attrNameLst>
                                              <p:attrName>style.visibility</p:attrName>
                                            </p:attrNameLst>
                                          </p:cBhvr>
                                          <p:to>
                                            <p:strVal val="visible"/>
                                          </p:to>
                                        </p:set>
                                        <p:anim calcmode="lin" valueType="num" p14:bounceEnd="66667">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6"/>
                                            </p:tgtEl>
                                            <p:attrNameLst>
                                              <p:attrName>style.visibility</p:attrName>
                                            </p:attrNameLst>
                                          </p:cBhvr>
                                          <p:to>
                                            <p:strVal val="visible"/>
                                          </p:to>
                                        </p:set>
                                        <p:anim calcmode="lin" valueType="num" p14:bounceEnd="66667">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6667">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14:bounceEnd="66667">
                                          <p:cBhvr additive="base">
                                            <p:cTn id="20"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66667">
                                      <p:stCondLst>
                                        <p:cond delay="750"/>
                                      </p:stCondLst>
                                      <p:childTnLst>
                                        <p:set>
                                          <p:cBhvr>
                                            <p:cTn id="23" dur="1" fill="hold">
                                              <p:stCondLst>
                                                <p:cond delay="0"/>
                                              </p:stCondLst>
                                            </p:cTn>
                                            <p:tgtEl>
                                              <p:spTgt spid="7"/>
                                            </p:tgtEl>
                                            <p:attrNameLst>
                                              <p:attrName>style.visibility</p:attrName>
                                            </p:attrNameLst>
                                          </p:cBhvr>
                                          <p:to>
                                            <p:strVal val="visible"/>
                                          </p:to>
                                        </p:set>
                                        <p:anim calcmode="lin" valueType="num" p14:bounceEnd="66667">
                                          <p:cBhvr additive="base">
                                            <p:cTn id="24"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25" dur="1000" fill="hold"/>
                                            <p:tgtEl>
                                              <p:spTgt spid="7"/>
                                            </p:tgtEl>
                                            <p:attrNameLst>
                                              <p:attrName>ppt_y</p:attrName>
                                            </p:attrNameLst>
                                          </p:cBhvr>
                                          <p:tavLst>
                                            <p:tav tm="0">
                                              <p:val>
                                                <p:strVal val="1+#ppt_h/2"/>
                                              </p:val>
                                            </p:tav>
                                            <p:tav tm="100000">
                                              <p:val>
                                                <p:strVal val="#ppt_y"/>
                                              </p:val>
                                            </p:tav>
                                          </p:tavLst>
                                        </p:anim>
                                      </p:childTnLst>
                                    </p:cTn>
                                  </p:par>
                                  <p:par>
                                    <p:cTn id="26" presetID="32" presetClass="emph" presetSubtype="0" repeatCount="3000" fill="hold" nodeType="withEffect">
                                      <p:stCondLst>
                                        <p:cond delay="75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par>
                                    <p:cTn id="32" presetID="32" presetClass="emph" presetSubtype="0" repeatCount="3000" fill="hold" nodeType="withEffect">
                                      <p:stCondLst>
                                        <p:cond delay="75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32" presetClass="emph" presetSubtype="0" repeatCount="3000" fill="hold" nodeType="withEffect">
                                      <p:stCondLst>
                                        <p:cond delay="75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cTn>
                                  </p:par>
                                  <p:par>
                                    <p:cTn id="44" presetID="32" presetClass="emph" presetSubtype="0" repeatCount="3000" fill="hold" nodeType="withEffect">
                                      <p:stCondLst>
                                        <p:cond delay="750"/>
                                      </p:stCondLst>
                                      <p:childTnLst>
                                        <p:animRot by="120000">
                                          <p:cBhvr>
                                            <p:cTn id="45" dur="100" fill="hold">
                                              <p:stCondLst>
                                                <p:cond delay="0"/>
                                              </p:stCondLst>
                                            </p:cTn>
                                            <p:tgtEl>
                                              <p:spTgt spid="8"/>
                                            </p:tgtEl>
                                            <p:attrNameLst>
                                              <p:attrName>r</p:attrName>
                                            </p:attrNameLst>
                                          </p:cBhvr>
                                        </p:animRot>
                                        <p:animRot by="-240000">
                                          <p:cBhvr>
                                            <p:cTn id="46" dur="200" fill="hold">
                                              <p:stCondLst>
                                                <p:cond delay="200"/>
                                              </p:stCondLst>
                                            </p:cTn>
                                            <p:tgtEl>
                                              <p:spTgt spid="8"/>
                                            </p:tgtEl>
                                            <p:attrNameLst>
                                              <p:attrName>r</p:attrName>
                                            </p:attrNameLst>
                                          </p:cBhvr>
                                        </p:animRot>
                                        <p:animRot by="240000">
                                          <p:cBhvr>
                                            <p:cTn id="47" dur="200" fill="hold">
                                              <p:stCondLst>
                                                <p:cond delay="400"/>
                                              </p:stCondLst>
                                            </p:cTn>
                                            <p:tgtEl>
                                              <p:spTgt spid="8"/>
                                            </p:tgtEl>
                                            <p:attrNameLst>
                                              <p:attrName>r</p:attrName>
                                            </p:attrNameLst>
                                          </p:cBhvr>
                                        </p:animRot>
                                        <p:animRot by="-240000">
                                          <p:cBhvr>
                                            <p:cTn id="48" dur="200" fill="hold">
                                              <p:stCondLst>
                                                <p:cond delay="600"/>
                                              </p:stCondLst>
                                            </p:cTn>
                                            <p:tgtEl>
                                              <p:spTgt spid="8"/>
                                            </p:tgtEl>
                                            <p:attrNameLst>
                                              <p:attrName>r</p:attrName>
                                            </p:attrNameLst>
                                          </p:cBhvr>
                                        </p:animRot>
                                        <p:animRot by="120000">
                                          <p:cBhvr>
                                            <p:cTn id="49" dur="200" fill="hold">
                                              <p:stCondLst>
                                                <p:cond delay="800"/>
                                              </p:stCondLst>
                                            </p:cTn>
                                            <p:tgtEl>
                                              <p:spTgt spid="8"/>
                                            </p:tgtEl>
                                            <p:attrNameLst>
                                              <p:attrName>r</p:attrName>
                                            </p:attrNameLst>
                                          </p:cBhvr>
                                        </p:animRot>
                                      </p:childTnLst>
                                    </p:cTn>
                                  </p:par>
                                  <p:par>
                                    <p:cTn id="50" presetID="53" presetClass="entr" presetSubtype="16" fill="hold" grpId="0" nodeType="withEffect">
                                      <p:stCondLst>
                                        <p:cond delay="75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 presetClass="entr" presetSubtype="4"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7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ppt_x"/>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par>
                                    <p:cTn id="29" presetID="32" presetClass="emph" presetSubtype="0" repeatCount="3000" fill="hold" nodeType="withEffect">
                                      <p:stCondLst>
                                        <p:cond delay="75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par>
                                    <p:cTn id="35" presetID="32" presetClass="emph" presetSubtype="0" repeatCount="3000" fill="hold" nodeType="withEffect">
                                      <p:stCondLst>
                                        <p:cond delay="75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par>
                                    <p:cTn id="41" presetID="32" presetClass="emph" presetSubtype="0" repeatCount="3000" fill="hold" nodeType="withEffect">
                                      <p:stCondLst>
                                        <p:cond delay="75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cTn>
                                  </p:par>
                                  <p:par>
                                    <p:cTn id="47" presetID="32" presetClass="emph" presetSubtype="0" repeatCount="3000" fill="hold" nodeType="withEffect">
                                      <p:stCondLst>
                                        <p:cond delay="750"/>
                                      </p:stCondLst>
                                      <p:childTnLst>
                                        <p:animRot by="120000">
                                          <p:cBhvr>
                                            <p:cTn id="48" dur="100" fill="hold">
                                              <p:stCondLst>
                                                <p:cond delay="0"/>
                                              </p:stCondLst>
                                            </p:cTn>
                                            <p:tgtEl>
                                              <p:spTgt spid="8"/>
                                            </p:tgtEl>
                                            <p:attrNameLst>
                                              <p:attrName>r</p:attrName>
                                            </p:attrNameLst>
                                          </p:cBhvr>
                                        </p:animRot>
                                        <p:animRot by="-240000">
                                          <p:cBhvr>
                                            <p:cTn id="49" dur="200" fill="hold">
                                              <p:stCondLst>
                                                <p:cond delay="200"/>
                                              </p:stCondLst>
                                            </p:cTn>
                                            <p:tgtEl>
                                              <p:spTgt spid="8"/>
                                            </p:tgtEl>
                                            <p:attrNameLst>
                                              <p:attrName>r</p:attrName>
                                            </p:attrNameLst>
                                          </p:cBhvr>
                                        </p:animRot>
                                        <p:animRot by="240000">
                                          <p:cBhvr>
                                            <p:cTn id="50" dur="200" fill="hold">
                                              <p:stCondLst>
                                                <p:cond delay="400"/>
                                              </p:stCondLst>
                                            </p:cTn>
                                            <p:tgtEl>
                                              <p:spTgt spid="8"/>
                                            </p:tgtEl>
                                            <p:attrNameLst>
                                              <p:attrName>r</p:attrName>
                                            </p:attrNameLst>
                                          </p:cBhvr>
                                        </p:animRot>
                                        <p:animRot by="-240000">
                                          <p:cBhvr>
                                            <p:cTn id="51" dur="200" fill="hold">
                                              <p:stCondLst>
                                                <p:cond delay="600"/>
                                              </p:stCondLst>
                                            </p:cTn>
                                            <p:tgtEl>
                                              <p:spTgt spid="8"/>
                                            </p:tgtEl>
                                            <p:attrNameLst>
                                              <p:attrName>r</p:attrName>
                                            </p:attrNameLst>
                                          </p:cBhvr>
                                        </p:animRot>
                                        <p:animRot by="120000">
                                          <p:cBhvr>
                                            <p:cTn id="52" dur="200" fill="hold">
                                              <p:stCondLst>
                                                <p:cond delay="800"/>
                                              </p:stCondLst>
                                            </p:cTn>
                                            <p:tgtEl>
                                              <p:spTgt spid="8"/>
                                            </p:tgtEl>
                                            <p:attrNameLst>
                                              <p:attrName>r</p:attrName>
                                            </p:attrNameLst>
                                          </p:cBhvr>
                                        </p:animRot>
                                      </p:childTnLst>
                                    </p:cTn>
                                  </p:par>
                                  <p:par>
                                    <p:cTn id="53" presetID="53" presetClass="entr" presetSubtype="16" fill="hold" grpId="0" nodeType="withEffect">
                                      <p:stCondLst>
                                        <p:cond delay="75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920B5E-E8C9-B1A6-A169-D04D449E4AC0}"/>
              </a:ext>
            </a:extLst>
          </p:cNvPr>
          <p:cNvSpPr/>
          <p:nvPr/>
        </p:nvSpPr>
        <p:spPr>
          <a:xfrm>
            <a:off x="466726" y="314325"/>
            <a:ext cx="11382374" cy="63055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62FADD7A-981F-008C-3388-582197FD2CB3}"/>
              </a:ext>
            </a:extLst>
          </p:cNvPr>
          <p:cNvGrpSpPr/>
          <p:nvPr/>
        </p:nvGrpSpPr>
        <p:grpSpPr>
          <a:xfrm>
            <a:off x="215994" y="220119"/>
            <a:ext cx="11433081" cy="1009012"/>
            <a:chOff x="215994" y="220119"/>
            <a:chExt cx="11433081" cy="1009012"/>
          </a:xfrm>
        </p:grpSpPr>
        <p:sp>
          <p:nvSpPr>
            <p:cNvPr id="3" name="Rectangle: Rounded Corners 7">
              <a:extLst>
                <a:ext uri="{FF2B5EF4-FFF2-40B4-BE49-F238E27FC236}">
                  <a16:creationId xmlns:a16="http://schemas.microsoft.com/office/drawing/2014/main" id="{90394FB7-E931-97CC-2FAE-25BA2F52E8C6}"/>
                </a:ext>
              </a:extLst>
            </p:cNvPr>
            <p:cNvSpPr/>
            <p:nvPr/>
          </p:nvSpPr>
          <p:spPr>
            <a:xfrm>
              <a:off x="1428750" y="220119"/>
              <a:ext cx="10220325" cy="846682"/>
            </a:xfrm>
            <a:custGeom>
              <a:avLst/>
              <a:gdLst>
                <a:gd name="connsiteX0" fmla="*/ 0 w 6797435"/>
                <a:gd name="connsiteY0" fmla="*/ 332579 h 1995437"/>
                <a:gd name="connsiteX1" fmla="*/ 332579 w 6797435"/>
                <a:gd name="connsiteY1" fmla="*/ 0 h 1995437"/>
                <a:gd name="connsiteX2" fmla="*/ 6464856 w 6797435"/>
                <a:gd name="connsiteY2" fmla="*/ 0 h 1995437"/>
                <a:gd name="connsiteX3" fmla="*/ 6797435 w 6797435"/>
                <a:gd name="connsiteY3" fmla="*/ 332579 h 1995437"/>
                <a:gd name="connsiteX4" fmla="*/ 6797435 w 6797435"/>
                <a:gd name="connsiteY4" fmla="*/ 1662858 h 1995437"/>
                <a:gd name="connsiteX5" fmla="*/ 6464856 w 6797435"/>
                <a:gd name="connsiteY5" fmla="*/ 1995437 h 1995437"/>
                <a:gd name="connsiteX6" fmla="*/ 332579 w 6797435"/>
                <a:gd name="connsiteY6" fmla="*/ 1995437 h 1995437"/>
                <a:gd name="connsiteX7" fmla="*/ 0 w 6797435"/>
                <a:gd name="connsiteY7" fmla="*/ 1662858 h 1995437"/>
                <a:gd name="connsiteX8" fmla="*/ 0 w 6797435"/>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435" h="1995437" fill="none" extrusionOk="0">
                  <a:moveTo>
                    <a:pt x="0" y="332579"/>
                  </a:moveTo>
                  <a:cubicBezTo>
                    <a:pt x="-17277" y="155808"/>
                    <a:pt x="138666" y="-8026"/>
                    <a:pt x="332579" y="0"/>
                  </a:cubicBezTo>
                  <a:cubicBezTo>
                    <a:pt x="1781803" y="9508"/>
                    <a:pt x="4702918" y="-73424"/>
                    <a:pt x="6464856" y="0"/>
                  </a:cubicBezTo>
                  <a:cubicBezTo>
                    <a:pt x="6676879" y="2145"/>
                    <a:pt x="6781044" y="138749"/>
                    <a:pt x="6797435" y="332579"/>
                  </a:cubicBezTo>
                  <a:cubicBezTo>
                    <a:pt x="6882426" y="853757"/>
                    <a:pt x="6873392" y="1065494"/>
                    <a:pt x="6797435" y="1662858"/>
                  </a:cubicBezTo>
                  <a:cubicBezTo>
                    <a:pt x="6768325" y="1857860"/>
                    <a:pt x="6651483" y="2002468"/>
                    <a:pt x="6464856" y="1995437"/>
                  </a:cubicBezTo>
                  <a:cubicBezTo>
                    <a:pt x="5517136" y="1834724"/>
                    <a:pt x="1950102" y="2085399"/>
                    <a:pt x="332579" y="1995437"/>
                  </a:cubicBezTo>
                  <a:cubicBezTo>
                    <a:pt x="178515" y="2016961"/>
                    <a:pt x="-19653" y="1826921"/>
                    <a:pt x="0" y="1662858"/>
                  </a:cubicBezTo>
                  <a:cubicBezTo>
                    <a:pt x="-54936" y="1447930"/>
                    <a:pt x="92189" y="677955"/>
                    <a:pt x="0" y="332579"/>
                  </a:cubicBezTo>
                  <a:close/>
                </a:path>
                <a:path w="6797435" h="1995437" stroke="0" extrusionOk="0">
                  <a:moveTo>
                    <a:pt x="0" y="332579"/>
                  </a:moveTo>
                  <a:cubicBezTo>
                    <a:pt x="-6748" y="157269"/>
                    <a:pt x="157274" y="-16854"/>
                    <a:pt x="332579" y="0"/>
                  </a:cubicBezTo>
                  <a:cubicBezTo>
                    <a:pt x="3271275" y="164815"/>
                    <a:pt x="4530199" y="-64802"/>
                    <a:pt x="6464856" y="0"/>
                  </a:cubicBezTo>
                  <a:cubicBezTo>
                    <a:pt x="6635593" y="-28671"/>
                    <a:pt x="6822533" y="141396"/>
                    <a:pt x="6797435" y="332579"/>
                  </a:cubicBezTo>
                  <a:cubicBezTo>
                    <a:pt x="6804754" y="674057"/>
                    <a:pt x="6863127" y="1060551"/>
                    <a:pt x="6797435" y="1662858"/>
                  </a:cubicBezTo>
                  <a:cubicBezTo>
                    <a:pt x="6780585" y="1850966"/>
                    <a:pt x="6671052" y="1995426"/>
                    <a:pt x="6464856" y="1995437"/>
                  </a:cubicBezTo>
                  <a:cubicBezTo>
                    <a:pt x="5752252" y="1847502"/>
                    <a:pt x="3280582"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xmlns="" sd="1871433014">
                    <a:custGeom>
                      <a:avLst/>
                      <a:gdLst>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0325" h="846682" fill="none" extrusionOk="0">
                          <a:moveTo>
                            <a:pt x="0" y="141116"/>
                          </a:moveTo>
                          <a:cubicBezTo>
                            <a:pt x="-59141" y="79369"/>
                            <a:pt x="174554" y="-30021"/>
                            <a:pt x="500051" y="0"/>
                          </a:cubicBezTo>
                          <a:cubicBezTo>
                            <a:pt x="2718982" y="9508"/>
                            <a:pt x="5179828" y="-73424"/>
                            <a:pt x="9720273" y="0"/>
                          </a:cubicBezTo>
                          <a:cubicBezTo>
                            <a:pt x="10054716" y="2095"/>
                            <a:pt x="10192863" y="57127"/>
                            <a:pt x="10220325" y="141116"/>
                          </a:cubicBezTo>
                          <a:cubicBezTo>
                            <a:pt x="10334801" y="352146"/>
                            <a:pt x="10335246" y="462371"/>
                            <a:pt x="10220325" y="705565"/>
                          </a:cubicBezTo>
                          <a:cubicBezTo>
                            <a:pt x="10173361" y="789549"/>
                            <a:pt x="10012459" y="877278"/>
                            <a:pt x="9720273" y="846682"/>
                          </a:cubicBezTo>
                          <a:cubicBezTo>
                            <a:pt x="8181020" y="865971"/>
                            <a:pt x="2643933" y="951836"/>
                            <a:pt x="500051" y="846682"/>
                          </a:cubicBezTo>
                          <a:cubicBezTo>
                            <a:pt x="279926" y="864186"/>
                            <a:pt x="-36362" y="768380"/>
                            <a:pt x="0" y="705565"/>
                          </a:cubicBezTo>
                          <a:cubicBezTo>
                            <a:pt x="-107278" y="633662"/>
                            <a:pt x="130471" y="265134"/>
                            <a:pt x="0" y="141116"/>
                          </a:cubicBezTo>
                          <a:close/>
                        </a:path>
                        <a:path w="10220325" h="846682" stroke="0" extrusionOk="0">
                          <a:moveTo>
                            <a:pt x="0" y="141116"/>
                          </a:moveTo>
                          <a:cubicBezTo>
                            <a:pt x="6913" y="70569"/>
                            <a:pt x="222117" y="17889"/>
                            <a:pt x="500051" y="0"/>
                          </a:cubicBezTo>
                          <a:cubicBezTo>
                            <a:pt x="5055324" y="102641"/>
                            <a:pt x="6989582" y="171031"/>
                            <a:pt x="9720273" y="0"/>
                          </a:cubicBezTo>
                          <a:cubicBezTo>
                            <a:pt x="9973204" y="-25529"/>
                            <a:pt x="10261875" y="52086"/>
                            <a:pt x="10220325" y="141116"/>
                          </a:cubicBezTo>
                          <a:cubicBezTo>
                            <a:pt x="10237465" y="261290"/>
                            <a:pt x="10309480" y="438503"/>
                            <a:pt x="10220325" y="705565"/>
                          </a:cubicBezTo>
                          <a:cubicBezTo>
                            <a:pt x="10184528" y="808786"/>
                            <a:pt x="10028930" y="835621"/>
                            <a:pt x="9720273" y="846682"/>
                          </a:cubicBezTo>
                          <a:cubicBezTo>
                            <a:pt x="7948218" y="999866"/>
                            <a:pt x="4845192" y="974947"/>
                            <a:pt x="500051" y="846682"/>
                          </a:cubicBezTo>
                          <a:cubicBezTo>
                            <a:pt x="217418" y="845249"/>
                            <a:pt x="41581" y="793829"/>
                            <a:pt x="0" y="705565"/>
                          </a:cubicBezTo>
                          <a:cubicBezTo>
                            <a:pt x="-104657" y="445995"/>
                            <a:pt x="75732" y="390794"/>
                            <a:pt x="0" y="141116"/>
                          </a:cubicBezTo>
                          <a:close/>
                        </a:path>
                        <a:path w="10220325" h="846682" fill="none" stroke="0" extrusionOk="0">
                          <a:moveTo>
                            <a:pt x="0" y="141116"/>
                          </a:moveTo>
                          <a:cubicBezTo>
                            <a:pt x="-43096" y="87338"/>
                            <a:pt x="218638" y="-23829"/>
                            <a:pt x="500051" y="0"/>
                          </a:cubicBezTo>
                          <a:cubicBezTo>
                            <a:pt x="5088028" y="164815"/>
                            <a:pt x="6043680" y="-64802"/>
                            <a:pt x="9720273" y="0"/>
                          </a:cubicBezTo>
                          <a:cubicBezTo>
                            <a:pt x="10037657" y="-2202"/>
                            <a:pt x="10205127" y="56047"/>
                            <a:pt x="10220325" y="141116"/>
                          </a:cubicBezTo>
                          <a:cubicBezTo>
                            <a:pt x="10350876" y="355649"/>
                            <a:pt x="10337582" y="453255"/>
                            <a:pt x="10220325" y="705565"/>
                          </a:cubicBezTo>
                          <a:cubicBezTo>
                            <a:pt x="10156206" y="793656"/>
                            <a:pt x="10012164" y="849659"/>
                            <a:pt x="9720273" y="846682"/>
                          </a:cubicBezTo>
                          <a:cubicBezTo>
                            <a:pt x="8681201" y="921851"/>
                            <a:pt x="2863566" y="893021"/>
                            <a:pt x="500051" y="846682"/>
                          </a:cubicBezTo>
                          <a:cubicBezTo>
                            <a:pt x="268697" y="845488"/>
                            <a:pt x="-20602" y="780598"/>
                            <a:pt x="0" y="705565"/>
                          </a:cubicBezTo>
                          <a:cubicBezTo>
                            <a:pt x="-76011" y="615057"/>
                            <a:pt x="153811" y="287178"/>
                            <a:pt x="0" y="141116"/>
                          </a:cubicBezTo>
                          <a:close/>
                        </a:path>
                      </a:pathLst>
                    </a:custGeom>
                    <ask:type>
                      <ask:lineSketchCurved/>
                    </ask:type>
                  </ask:lineSketchStyleProps>
                </a:ext>
              </a:extLst>
            </a:ln>
            <a:effectLst/>
          </p:spPr>
          <p:txBody>
            <a:bodyPr rtlCol="0" anchor="ctr"/>
            <a:lstStyle/>
            <a:p>
              <a:pPr lvl="0" algn="ctr">
                <a:buClr>
                  <a:srgbClr val="000000"/>
                </a:buClr>
                <a:defRPr/>
              </a:pPr>
              <a:r>
                <a:rPr lang="vi-VN" sz="2800" b="1" kern="0" dirty="0">
                  <a:solidFill>
                    <a:srgbClr val="002060"/>
                  </a:solidFill>
                  <a:sym typeface="Arial"/>
                </a:rPr>
                <a:t>Quan sát hình 4 và nêu điểm chung của ba chuỗi thức ăn.</a:t>
              </a:r>
              <a:endParaRPr kumimoji="0" lang="vi-VN" sz="2800" b="1" i="0" u="none" strike="noStrike" kern="0" cap="none" spc="0" normalizeH="0" baseline="0" noProof="0" dirty="0">
                <a:ln>
                  <a:noFill/>
                </a:ln>
                <a:solidFill>
                  <a:srgbClr val="002060"/>
                </a:solidFill>
                <a:effectLst/>
                <a:uLnTx/>
                <a:uFillTx/>
                <a:latin typeface="Arial" panose="020B0604020202020204" pitchFamily="34" charset="0"/>
                <a:sym typeface="Arial"/>
              </a:endParaRPr>
            </a:p>
          </p:txBody>
        </p:sp>
        <p:grpSp>
          <p:nvGrpSpPr>
            <p:cNvPr id="5" name="Google Shape;6833;p45">
              <a:extLst>
                <a:ext uri="{FF2B5EF4-FFF2-40B4-BE49-F238E27FC236}">
                  <a16:creationId xmlns:a16="http://schemas.microsoft.com/office/drawing/2014/main" id="{B46671AD-281E-0149-CE75-DC682131D454}"/>
                </a:ext>
              </a:extLst>
            </p:cNvPr>
            <p:cNvGrpSpPr/>
            <p:nvPr/>
          </p:nvGrpSpPr>
          <p:grpSpPr>
            <a:xfrm flipH="1">
              <a:off x="215994" y="241456"/>
              <a:ext cx="1373125" cy="987675"/>
              <a:chOff x="5785950" y="1653700"/>
              <a:chExt cx="1373125" cy="987675"/>
            </a:xfrm>
          </p:grpSpPr>
          <p:grpSp>
            <p:nvGrpSpPr>
              <p:cNvPr id="6" name="Google Shape;6834;p45">
                <a:extLst>
                  <a:ext uri="{FF2B5EF4-FFF2-40B4-BE49-F238E27FC236}">
                    <a16:creationId xmlns:a16="http://schemas.microsoft.com/office/drawing/2014/main" id="{E77B9C68-825B-CFDA-5934-CF357A808230}"/>
                  </a:ext>
                </a:extLst>
              </p:cNvPr>
              <p:cNvGrpSpPr/>
              <p:nvPr/>
            </p:nvGrpSpPr>
            <p:grpSpPr>
              <a:xfrm>
                <a:off x="5785950" y="1653700"/>
                <a:ext cx="1373125" cy="987675"/>
                <a:chOff x="5785950" y="1653700"/>
                <a:chExt cx="1373125" cy="987675"/>
              </a:xfrm>
            </p:grpSpPr>
            <p:sp>
              <p:nvSpPr>
                <p:cNvPr id="17" name="Google Shape;6835;p45">
                  <a:extLst>
                    <a:ext uri="{FF2B5EF4-FFF2-40B4-BE49-F238E27FC236}">
                      <a16:creationId xmlns:a16="http://schemas.microsoft.com/office/drawing/2014/main" id="{73E7D7C1-9DE2-FBDA-4C63-F5F7484F0BEF}"/>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6836;p45">
                  <a:extLst>
                    <a:ext uri="{FF2B5EF4-FFF2-40B4-BE49-F238E27FC236}">
                      <a16:creationId xmlns:a16="http://schemas.microsoft.com/office/drawing/2014/main" id="{3C88900F-917B-DA0D-45F4-2B10B5E90866}"/>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37;p45">
                  <a:extLst>
                    <a:ext uri="{FF2B5EF4-FFF2-40B4-BE49-F238E27FC236}">
                      <a16:creationId xmlns:a16="http://schemas.microsoft.com/office/drawing/2014/main" id="{FC17A4E8-4DA0-C9C0-F07B-5B372E98DCE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38;p45">
                  <a:extLst>
                    <a:ext uri="{FF2B5EF4-FFF2-40B4-BE49-F238E27FC236}">
                      <a16:creationId xmlns:a16="http://schemas.microsoft.com/office/drawing/2014/main" id="{78D67DBE-09B0-D383-022E-692AD424C360}"/>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39;p45">
                  <a:extLst>
                    <a:ext uri="{FF2B5EF4-FFF2-40B4-BE49-F238E27FC236}">
                      <a16:creationId xmlns:a16="http://schemas.microsoft.com/office/drawing/2014/main" id="{C6F3E46B-524A-BE3D-3F74-FF8BC09556F7}"/>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40;p45">
                  <a:extLst>
                    <a:ext uri="{FF2B5EF4-FFF2-40B4-BE49-F238E27FC236}">
                      <a16:creationId xmlns:a16="http://schemas.microsoft.com/office/drawing/2014/main" id="{D0CF2267-CEE7-2899-EA61-CC1397C1827D}"/>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41;p45">
                  <a:extLst>
                    <a:ext uri="{FF2B5EF4-FFF2-40B4-BE49-F238E27FC236}">
                      <a16:creationId xmlns:a16="http://schemas.microsoft.com/office/drawing/2014/main" id="{3C77C6B4-E554-03AA-7E94-E856551B15B0}"/>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42;p45">
                  <a:extLst>
                    <a:ext uri="{FF2B5EF4-FFF2-40B4-BE49-F238E27FC236}">
                      <a16:creationId xmlns:a16="http://schemas.microsoft.com/office/drawing/2014/main" id="{1B11EDF2-FE1A-F6A7-34B3-0E4572192E94}"/>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43;p45">
                  <a:extLst>
                    <a:ext uri="{FF2B5EF4-FFF2-40B4-BE49-F238E27FC236}">
                      <a16:creationId xmlns:a16="http://schemas.microsoft.com/office/drawing/2014/main" id="{A4C284A0-C68F-6A15-7D0C-689DE93F9DA4}"/>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6844;p45">
                  <a:extLst>
                    <a:ext uri="{FF2B5EF4-FFF2-40B4-BE49-F238E27FC236}">
                      <a16:creationId xmlns:a16="http://schemas.microsoft.com/office/drawing/2014/main" id="{E3D7A774-9E1A-6A2B-55F1-71890684FBE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oogle Shape;6845;p45">
                <a:extLst>
                  <a:ext uri="{FF2B5EF4-FFF2-40B4-BE49-F238E27FC236}">
                    <a16:creationId xmlns:a16="http://schemas.microsoft.com/office/drawing/2014/main" id="{60DC3587-4C13-287A-8FDC-FFC7E4B6CD04}"/>
                  </a:ext>
                </a:extLst>
              </p:cNvPr>
              <p:cNvGrpSpPr/>
              <p:nvPr/>
            </p:nvGrpSpPr>
            <p:grpSpPr>
              <a:xfrm>
                <a:off x="5891858" y="1901182"/>
                <a:ext cx="135420" cy="69561"/>
                <a:chOff x="2330525" y="2356200"/>
                <a:chExt cx="229525" cy="117900"/>
              </a:xfrm>
            </p:grpSpPr>
            <p:sp>
              <p:nvSpPr>
                <p:cNvPr id="9" name="Google Shape;6846;p45">
                  <a:extLst>
                    <a:ext uri="{FF2B5EF4-FFF2-40B4-BE49-F238E27FC236}">
                      <a16:creationId xmlns:a16="http://schemas.microsoft.com/office/drawing/2014/main" id="{F53070B7-6BC5-43B4-285C-9B02553EEFEC}"/>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847;p45">
                  <a:extLst>
                    <a:ext uri="{FF2B5EF4-FFF2-40B4-BE49-F238E27FC236}">
                      <a16:creationId xmlns:a16="http://schemas.microsoft.com/office/drawing/2014/main" id="{8F4CD7AD-F8B5-5F8E-234E-0AF43538695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6848;p45">
                  <a:extLst>
                    <a:ext uri="{FF2B5EF4-FFF2-40B4-BE49-F238E27FC236}">
                      <a16:creationId xmlns:a16="http://schemas.microsoft.com/office/drawing/2014/main" id="{710078C9-FB79-BEC2-4704-D24FD82FC759}"/>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849;p45">
                  <a:extLst>
                    <a:ext uri="{FF2B5EF4-FFF2-40B4-BE49-F238E27FC236}">
                      <a16:creationId xmlns:a16="http://schemas.microsoft.com/office/drawing/2014/main" id="{2AB048A1-EA84-4C23-2DC5-82B70718106D}"/>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850;p45">
                  <a:extLst>
                    <a:ext uri="{FF2B5EF4-FFF2-40B4-BE49-F238E27FC236}">
                      <a16:creationId xmlns:a16="http://schemas.microsoft.com/office/drawing/2014/main" id="{99D58B1E-87FF-DC97-76BA-08507E0A49D4}"/>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851;p45">
                  <a:extLst>
                    <a:ext uri="{FF2B5EF4-FFF2-40B4-BE49-F238E27FC236}">
                      <a16:creationId xmlns:a16="http://schemas.microsoft.com/office/drawing/2014/main" id="{1015505E-65B7-A19D-8919-9D5A2D8E6F4C}"/>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6852;p45">
                  <a:extLst>
                    <a:ext uri="{FF2B5EF4-FFF2-40B4-BE49-F238E27FC236}">
                      <a16:creationId xmlns:a16="http://schemas.microsoft.com/office/drawing/2014/main" id="{6A9D0015-21C5-783A-E114-7067CCCD559F}"/>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6853;p45">
                  <a:extLst>
                    <a:ext uri="{FF2B5EF4-FFF2-40B4-BE49-F238E27FC236}">
                      <a16:creationId xmlns:a16="http://schemas.microsoft.com/office/drawing/2014/main" id="{391EE3E3-7B78-894E-36AF-12DF34BBD82A}"/>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Google Shape;6854;p45">
                <a:extLst>
                  <a:ext uri="{FF2B5EF4-FFF2-40B4-BE49-F238E27FC236}">
                    <a16:creationId xmlns:a16="http://schemas.microsoft.com/office/drawing/2014/main" id="{ACF65D31-7974-552C-2791-679232AAB692}"/>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9" name="Picture 28">
            <a:extLst>
              <a:ext uri="{FF2B5EF4-FFF2-40B4-BE49-F238E27FC236}">
                <a16:creationId xmlns:a16="http://schemas.microsoft.com/office/drawing/2014/main" id="{3E01E400-B1CB-7141-7D06-C5C9BFC30848}"/>
              </a:ext>
            </a:extLst>
          </p:cNvPr>
          <p:cNvPicPr>
            <a:picLocks noChangeAspect="1"/>
          </p:cNvPicPr>
          <p:nvPr/>
        </p:nvPicPr>
        <p:blipFill>
          <a:blip r:embed="rId3"/>
          <a:stretch>
            <a:fillRect/>
          </a:stretch>
        </p:blipFill>
        <p:spPr>
          <a:xfrm>
            <a:off x="1079767" y="1519237"/>
            <a:ext cx="9502508" cy="3957638"/>
          </a:xfrm>
          <a:prstGeom prst="rect">
            <a:avLst/>
          </a:prstGeom>
        </p:spPr>
      </p:pic>
    </p:spTree>
    <p:extLst>
      <p:ext uri="{BB962C8B-B14F-4D97-AF65-F5344CB8AC3E}">
        <p14:creationId xmlns:p14="http://schemas.microsoft.com/office/powerpoint/2010/main" val="3938100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920B5E-E8C9-B1A6-A169-D04D449E4AC0}"/>
              </a:ext>
            </a:extLst>
          </p:cNvPr>
          <p:cNvSpPr/>
          <p:nvPr/>
        </p:nvSpPr>
        <p:spPr>
          <a:xfrm>
            <a:off x="466725" y="257175"/>
            <a:ext cx="11296650" cy="615861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0857D1D-651D-098C-CF1F-729A6FE855E9}"/>
              </a:ext>
            </a:extLst>
          </p:cNvPr>
          <p:cNvPicPr>
            <a:picLocks noChangeAspect="1"/>
          </p:cNvPicPr>
          <p:nvPr/>
        </p:nvPicPr>
        <p:blipFill>
          <a:blip r:embed="rId3"/>
          <a:stretch>
            <a:fillRect/>
          </a:stretch>
        </p:blipFill>
        <p:spPr>
          <a:xfrm>
            <a:off x="1495425" y="261938"/>
            <a:ext cx="8705850" cy="2835996"/>
          </a:xfrm>
          <a:prstGeom prst="rect">
            <a:avLst/>
          </a:prstGeom>
        </p:spPr>
      </p:pic>
      <p:pic>
        <p:nvPicPr>
          <p:cNvPr id="8" name="Picture 7">
            <a:extLst>
              <a:ext uri="{FF2B5EF4-FFF2-40B4-BE49-F238E27FC236}">
                <a16:creationId xmlns:a16="http://schemas.microsoft.com/office/drawing/2014/main" id="{C2F10C64-D859-7803-B6C1-4B891E7B82FC}"/>
              </a:ext>
            </a:extLst>
          </p:cNvPr>
          <p:cNvPicPr>
            <a:picLocks noChangeAspect="1"/>
          </p:cNvPicPr>
          <p:nvPr/>
        </p:nvPicPr>
        <p:blipFill>
          <a:blip r:embed="rId4"/>
          <a:stretch>
            <a:fillRect/>
          </a:stretch>
        </p:blipFill>
        <p:spPr>
          <a:xfrm>
            <a:off x="1566862" y="3433762"/>
            <a:ext cx="8848725" cy="2752725"/>
          </a:xfrm>
          <a:prstGeom prst="rect">
            <a:avLst/>
          </a:prstGeom>
        </p:spPr>
      </p:pic>
    </p:spTree>
    <p:extLst>
      <p:ext uri="{BB962C8B-B14F-4D97-AF65-F5344CB8AC3E}">
        <p14:creationId xmlns:p14="http://schemas.microsoft.com/office/powerpoint/2010/main" val="1178700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F332C89-C2AB-3EF5-7355-CCA095BB2B46}"/>
              </a:ext>
            </a:extLst>
          </p:cNvPr>
          <p:cNvSpPr/>
          <p:nvPr/>
        </p:nvSpPr>
        <p:spPr>
          <a:xfrm>
            <a:off x="3431548" y="791618"/>
            <a:ext cx="7360277" cy="1427707"/>
          </a:xfrm>
          <a:custGeom>
            <a:avLst/>
            <a:gdLst>
              <a:gd name="connsiteX0" fmla="*/ 0 w 7936930"/>
              <a:gd name="connsiteY0" fmla="*/ 332579 h 1995437"/>
              <a:gd name="connsiteX1" fmla="*/ 332579 w 7936930"/>
              <a:gd name="connsiteY1" fmla="*/ 0 h 1995437"/>
              <a:gd name="connsiteX2" fmla="*/ 7604351 w 7936930"/>
              <a:gd name="connsiteY2" fmla="*/ 0 h 1995437"/>
              <a:gd name="connsiteX3" fmla="*/ 7936930 w 7936930"/>
              <a:gd name="connsiteY3" fmla="*/ 332579 h 1995437"/>
              <a:gd name="connsiteX4" fmla="*/ 7936930 w 7936930"/>
              <a:gd name="connsiteY4" fmla="*/ 1662858 h 1995437"/>
              <a:gd name="connsiteX5" fmla="*/ 7604351 w 7936930"/>
              <a:gd name="connsiteY5" fmla="*/ 1995437 h 1995437"/>
              <a:gd name="connsiteX6" fmla="*/ 332579 w 7936930"/>
              <a:gd name="connsiteY6" fmla="*/ 1995437 h 1995437"/>
              <a:gd name="connsiteX7" fmla="*/ 0 w 7936930"/>
              <a:gd name="connsiteY7" fmla="*/ 1662858 h 1995437"/>
              <a:gd name="connsiteX8" fmla="*/ 0 w 7936930"/>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930" h="1995437" fill="none" extrusionOk="0">
                <a:moveTo>
                  <a:pt x="0" y="332579"/>
                </a:moveTo>
                <a:cubicBezTo>
                  <a:pt x="-17277" y="155808"/>
                  <a:pt x="138666" y="-8026"/>
                  <a:pt x="332579" y="0"/>
                </a:cubicBezTo>
                <a:cubicBezTo>
                  <a:pt x="1985615" y="9508"/>
                  <a:pt x="5884208" y="-73424"/>
                  <a:pt x="7604351" y="0"/>
                </a:cubicBezTo>
                <a:cubicBezTo>
                  <a:pt x="7816374" y="2145"/>
                  <a:pt x="7920539" y="138749"/>
                  <a:pt x="7936930" y="332579"/>
                </a:cubicBezTo>
                <a:cubicBezTo>
                  <a:pt x="8021921" y="853757"/>
                  <a:pt x="8012887" y="1065494"/>
                  <a:pt x="7936930" y="1662858"/>
                </a:cubicBezTo>
                <a:cubicBezTo>
                  <a:pt x="7907820" y="1857860"/>
                  <a:pt x="7790978" y="2002468"/>
                  <a:pt x="7604351" y="1995437"/>
                </a:cubicBezTo>
                <a:cubicBezTo>
                  <a:pt x="6794689" y="1834724"/>
                  <a:pt x="3497498" y="2085399"/>
                  <a:pt x="332579" y="1995437"/>
                </a:cubicBezTo>
                <a:cubicBezTo>
                  <a:pt x="178515" y="2016961"/>
                  <a:pt x="-19653" y="1826921"/>
                  <a:pt x="0" y="1662858"/>
                </a:cubicBezTo>
                <a:cubicBezTo>
                  <a:pt x="-54936" y="1447930"/>
                  <a:pt x="92189" y="677955"/>
                  <a:pt x="0" y="332579"/>
                </a:cubicBezTo>
                <a:close/>
              </a:path>
              <a:path w="7936930" h="1995437" stroke="0" extrusionOk="0">
                <a:moveTo>
                  <a:pt x="0" y="332579"/>
                </a:moveTo>
                <a:cubicBezTo>
                  <a:pt x="-6748" y="157269"/>
                  <a:pt x="157274" y="-16854"/>
                  <a:pt x="332579" y="0"/>
                </a:cubicBezTo>
                <a:cubicBezTo>
                  <a:pt x="1477888" y="164815"/>
                  <a:pt x="4385997" y="-64802"/>
                  <a:pt x="7604351" y="0"/>
                </a:cubicBezTo>
                <a:cubicBezTo>
                  <a:pt x="7775088" y="-28671"/>
                  <a:pt x="7962028" y="141396"/>
                  <a:pt x="7936930" y="332579"/>
                </a:cubicBezTo>
                <a:cubicBezTo>
                  <a:pt x="7944249" y="674057"/>
                  <a:pt x="8002622" y="1060551"/>
                  <a:pt x="7936930" y="1662858"/>
                </a:cubicBezTo>
                <a:cubicBezTo>
                  <a:pt x="7920080" y="1850966"/>
                  <a:pt x="7810547" y="1995426"/>
                  <a:pt x="7604351" y="1995437"/>
                </a:cubicBezTo>
                <a:cubicBezTo>
                  <a:pt x="6622053" y="1847502"/>
                  <a:pt x="3868421"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xmlns="" sd="1871433014">
                  <a:custGeom>
                    <a:avLst/>
                    <a:gdLst>
                      <a:gd name="connsiteX0" fmla="*/ 0 w 7360277"/>
                      <a:gd name="connsiteY0" fmla="*/ 237955 h 1427707"/>
                      <a:gd name="connsiteX1" fmla="*/ 308415 w 7360277"/>
                      <a:gd name="connsiteY1" fmla="*/ 0 h 1427707"/>
                      <a:gd name="connsiteX2" fmla="*/ 7051861 w 7360277"/>
                      <a:gd name="connsiteY2" fmla="*/ 0 h 1427707"/>
                      <a:gd name="connsiteX3" fmla="*/ 7360277 w 7360277"/>
                      <a:gd name="connsiteY3" fmla="*/ 237955 h 1427707"/>
                      <a:gd name="connsiteX4" fmla="*/ 7360277 w 7360277"/>
                      <a:gd name="connsiteY4" fmla="*/ 1189751 h 1427707"/>
                      <a:gd name="connsiteX5" fmla="*/ 7051861 w 7360277"/>
                      <a:gd name="connsiteY5" fmla="*/ 1427707 h 1427707"/>
                      <a:gd name="connsiteX6" fmla="*/ 308415 w 7360277"/>
                      <a:gd name="connsiteY6" fmla="*/ 1427707 h 1427707"/>
                      <a:gd name="connsiteX7" fmla="*/ 0 w 7360277"/>
                      <a:gd name="connsiteY7" fmla="*/ 1189751 h 1427707"/>
                      <a:gd name="connsiteX8" fmla="*/ 0 w 7360277"/>
                      <a:gd name="connsiteY8" fmla="*/ 237955 h 1427707"/>
                      <a:gd name="connsiteX0" fmla="*/ 0 w 7360277"/>
                      <a:gd name="connsiteY0" fmla="*/ 237955 h 1427707"/>
                      <a:gd name="connsiteX1" fmla="*/ 308415 w 7360277"/>
                      <a:gd name="connsiteY1" fmla="*/ 0 h 1427707"/>
                      <a:gd name="connsiteX2" fmla="*/ 7051861 w 7360277"/>
                      <a:gd name="connsiteY2" fmla="*/ 0 h 1427707"/>
                      <a:gd name="connsiteX3" fmla="*/ 7360277 w 7360277"/>
                      <a:gd name="connsiteY3" fmla="*/ 237955 h 1427707"/>
                      <a:gd name="connsiteX4" fmla="*/ 7360277 w 7360277"/>
                      <a:gd name="connsiteY4" fmla="*/ 1189751 h 1427707"/>
                      <a:gd name="connsiteX5" fmla="*/ 7051861 w 7360277"/>
                      <a:gd name="connsiteY5" fmla="*/ 1427707 h 1427707"/>
                      <a:gd name="connsiteX6" fmla="*/ 308415 w 7360277"/>
                      <a:gd name="connsiteY6" fmla="*/ 1427707 h 1427707"/>
                      <a:gd name="connsiteX7" fmla="*/ 0 w 7360277"/>
                      <a:gd name="connsiteY7" fmla="*/ 1189751 h 1427707"/>
                      <a:gd name="connsiteX8" fmla="*/ 0 w 7360277"/>
                      <a:gd name="connsiteY8" fmla="*/ 237955 h 14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0277" h="1427707" fill="none" extrusionOk="0">
                        <a:moveTo>
                          <a:pt x="0" y="237955"/>
                        </a:moveTo>
                        <a:cubicBezTo>
                          <a:pt x="-28121" y="116315"/>
                          <a:pt x="118051" y="-14008"/>
                          <a:pt x="308415" y="0"/>
                        </a:cubicBezTo>
                        <a:cubicBezTo>
                          <a:pt x="1604147" y="-126110"/>
                          <a:pt x="5335819" y="-96991"/>
                          <a:pt x="7051861" y="0"/>
                        </a:cubicBezTo>
                        <a:cubicBezTo>
                          <a:pt x="7271545" y="3280"/>
                          <a:pt x="7334316" y="92608"/>
                          <a:pt x="7360277" y="237955"/>
                        </a:cubicBezTo>
                        <a:cubicBezTo>
                          <a:pt x="7420847" y="596994"/>
                          <a:pt x="7431948" y="780050"/>
                          <a:pt x="7360277" y="1189751"/>
                        </a:cubicBezTo>
                        <a:cubicBezTo>
                          <a:pt x="7310041" y="1338312"/>
                          <a:pt x="7231019" y="1447255"/>
                          <a:pt x="7051861" y="1427707"/>
                        </a:cubicBezTo>
                        <a:cubicBezTo>
                          <a:pt x="6064653" y="1493624"/>
                          <a:pt x="2880466" y="1576436"/>
                          <a:pt x="308415" y="1427707"/>
                        </a:cubicBezTo>
                        <a:cubicBezTo>
                          <a:pt x="175745" y="1450521"/>
                          <a:pt x="-33041" y="1292350"/>
                          <a:pt x="0" y="1189751"/>
                        </a:cubicBezTo>
                        <a:cubicBezTo>
                          <a:pt x="-63610" y="1045874"/>
                          <a:pt x="76684" y="460694"/>
                          <a:pt x="0" y="237955"/>
                        </a:cubicBezTo>
                        <a:close/>
                      </a:path>
                      <a:path w="7360277" h="1427707" stroke="0" extrusionOk="0">
                        <a:moveTo>
                          <a:pt x="0" y="237955"/>
                        </a:moveTo>
                        <a:cubicBezTo>
                          <a:pt x="23052" y="119118"/>
                          <a:pt x="135363" y="6231"/>
                          <a:pt x="308415" y="0"/>
                        </a:cubicBezTo>
                        <a:cubicBezTo>
                          <a:pt x="1863452" y="235802"/>
                          <a:pt x="4213193" y="116156"/>
                          <a:pt x="7051861" y="0"/>
                        </a:cubicBezTo>
                        <a:cubicBezTo>
                          <a:pt x="7207224" y="-31004"/>
                          <a:pt x="7386533" y="94984"/>
                          <a:pt x="7360277" y="237955"/>
                        </a:cubicBezTo>
                        <a:cubicBezTo>
                          <a:pt x="7375034" y="450174"/>
                          <a:pt x="7392622" y="724641"/>
                          <a:pt x="7360277" y="1189751"/>
                        </a:cubicBezTo>
                        <a:cubicBezTo>
                          <a:pt x="7342603" y="1328921"/>
                          <a:pt x="7239735" y="1400750"/>
                          <a:pt x="7051861" y="1427707"/>
                        </a:cubicBezTo>
                        <a:cubicBezTo>
                          <a:pt x="5918241" y="1390502"/>
                          <a:pt x="3564933" y="1444618"/>
                          <a:pt x="308415" y="1427707"/>
                        </a:cubicBezTo>
                        <a:cubicBezTo>
                          <a:pt x="129313" y="1424929"/>
                          <a:pt x="26375" y="1347618"/>
                          <a:pt x="0" y="1189751"/>
                        </a:cubicBezTo>
                        <a:cubicBezTo>
                          <a:pt x="-54674" y="751207"/>
                          <a:pt x="47335" y="674167"/>
                          <a:pt x="0" y="237955"/>
                        </a:cubicBezTo>
                        <a:close/>
                      </a:path>
                      <a:path w="7360277" h="1427707" fill="none" stroke="0" extrusionOk="0">
                        <a:moveTo>
                          <a:pt x="0" y="237955"/>
                        </a:moveTo>
                        <a:cubicBezTo>
                          <a:pt x="-35923" y="136156"/>
                          <a:pt x="139714" y="-28132"/>
                          <a:pt x="308415" y="0"/>
                        </a:cubicBezTo>
                        <a:cubicBezTo>
                          <a:pt x="1860577" y="105559"/>
                          <a:pt x="5340683" y="-189057"/>
                          <a:pt x="7051861" y="0"/>
                        </a:cubicBezTo>
                        <a:cubicBezTo>
                          <a:pt x="7238427" y="-20736"/>
                          <a:pt x="7361417" y="94385"/>
                          <a:pt x="7360277" y="237955"/>
                        </a:cubicBezTo>
                        <a:cubicBezTo>
                          <a:pt x="7442113" y="603631"/>
                          <a:pt x="7455536" y="771758"/>
                          <a:pt x="7360277" y="1189751"/>
                        </a:cubicBezTo>
                        <a:cubicBezTo>
                          <a:pt x="7329576" y="1330246"/>
                          <a:pt x="7228568" y="1432735"/>
                          <a:pt x="7051861" y="1427707"/>
                        </a:cubicBezTo>
                        <a:cubicBezTo>
                          <a:pt x="6756353" y="1481883"/>
                          <a:pt x="2856485" y="1538193"/>
                          <a:pt x="308415" y="1427707"/>
                        </a:cubicBezTo>
                        <a:cubicBezTo>
                          <a:pt x="165699" y="1437643"/>
                          <a:pt x="-2359" y="1316744"/>
                          <a:pt x="0" y="1189751"/>
                        </a:cubicBezTo>
                        <a:cubicBezTo>
                          <a:pt x="-25316" y="1038650"/>
                          <a:pt x="119423" y="483986"/>
                          <a:pt x="0" y="23795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Hộp Văn bản 2">
            <a:extLst>
              <a:ext uri="{FF2B5EF4-FFF2-40B4-BE49-F238E27FC236}">
                <a16:creationId xmlns:a16="http://schemas.microsoft.com/office/drawing/2014/main" id="{693D7E08-9982-B813-375E-6DAAE98642CC}"/>
              </a:ext>
            </a:extLst>
          </p:cNvPr>
          <p:cNvSpPr txBox="1"/>
          <p:nvPr/>
        </p:nvSpPr>
        <p:spPr>
          <a:xfrm>
            <a:off x="3717087" y="978848"/>
            <a:ext cx="6979488" cy="1200329"/>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a:rPr>
              <a:t>Đặc điểm chung của ba chuỗi thức ăn trên là gì?</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grpSp>
        <p:nvGrpSpPr>
          <p:cNvPr id="13" name="Google Shape;6833;p45">
            <a:extLst>
              <a:ext uri="{FF2B5EF4-FFF2-40B4-BE49-F238E27FC236}">
                <a16:creationId xmlns:a16="http://schemas.microsoft.com/office/drawing/2014/main" id="{C317B54C-1956-C03C-0E2B-122BB485486C}"/>
              </a:ext>
            </a:extLst>
          </p:cNvPr>
          <p:cNvGrpSpPr/>
          <p:nvPr/>
        </p:nvGrpSpPr>
        <p:grpSpPr>
          <a:xfrm flipH="1">
            <a:off x="2806794" y="241456"/>
            <a:ext cx="1373125" cy="987675"/>
            <a:chOff x="5785950" y="1653700"/>
            <a:chExt cx="1373125" cy="987675"/>
          </a:xfrm>
        </p:grpSpPr>
        <p:grpSp>
          <p:nvGrpSpPr>
            <p:cNvPr id="15" name="Google Shape;6834;p45">
              <a:extLst>
                <a:ext uri="{FF2B5EF4-FFF2-40B4-BE49-F238E27FC236}">
                  <a16:creationId xmlns:a16="http://schemas.microsoft.com/office/drawing/2014/main" id="{60FDFBAE-A9C1-976D-AAAA-237DFA6B2B22}"/>
                </a:ext>
              </a:extLst>
            </p:cNvPr>
            <p:cNvGrpSpPr/>
            <p:nvPr/>
          </p:nvGrpSpPr>
          <p:grpSpPr>
            <a:xfrm>
              <a:off x="5785950" y="1653700"/>
              <a:ext cx="1373125" cy="987675"/>
              <a:chOff x="5785950" y="1653700"/>
              <a:chExt cx="1373125" cy="987675"/>
            </a:xfrm>
          </p:grpSpPr>
          <p:sp>
            <p:nvSpPr>
              <p:cNvPr id="26" name="Google Shape;6835;p45">
                <a:extLst>
                  <a:ext uri="{FF2B5EF4-FFF2-40B4-BE49-F238E27FC236}">
                    <a16:creationId xmlns:a16="http://schemas.microsoft.com/office/drawing/2014/main" id="{0D5DFFF5-38ED-A094-D485-BD979BA90951}"/>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6836;p45">
                <a:extLst>
                  <a:ext uri="{FF2B5EF4-FFF2-40B4-BE49-F238E27FC236}">
                    <a16:creationId xmlns:a16="http://schemas.microsoft.com/office/drawing/2014/main" id="{C2821DDE-5147-1E41-136C-10B9E0ABDBB5}"/>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6837;p45">
                <a:extLst>
                  <a:ext uri="{FF2B5EF4-FFF2-40B4-BE49-F238E27FC236}">
                    <a16:creationId xmlns:a16="http://schemas.microsoft.com/office/drawing/2014/main" id="{C2865BC5-BFAD-5CBB-E0FA-0E290B32B342}"/>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6838;p45">
                <a:extLst>
                  <a:ext uri="{FF2B5EF4-FFF2-40B4-BE49-F238E27FC236}">
                    <a16:creationId xmlns:a16="http://schemas.microsoft.com/office/drawing/2014/main" id="{821ACB87-5C9D-16F4-ABE8-ADB0EEA640DD}"/>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6839;p45">
                <a:extLst>
                  <a:ext uri="{FF2B5EF4-FFF2-40B4-BE49-F238E27FC236}">
                    <a16:creationId xmlns:a16="http://schemas.microsoft.com/office/drawing/2014/main" id="{4A7924E6-D22E-F9B3-A3D8-B9D12C14FCF3}"/>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6840;p45">
                <a:extLst>
                  <a:ext uri="{FF2B5EF4-FFF2-40B4-BE49-F238E27FC236}">
                    <a16:creationId xmlns:a16="http://schemas.microsoft.com/office/drawing/2014/main" id="{FD1C2B3A-9F9C-2A2A-D3CB-83A7A7E1F625}"/>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6841;p45">
                <a:extLst>
                  <a:ext uri="{FF2B5EF4-FFF2-40B4-BE49-F238E27FC236}">
                    <a16:creationId xmlns:a16="http://schemas.microsoft.com/office/drawing/2014/main" id="{A5A52702-C8F9-34F1-C9DB-AB9DE1FA4522}"/>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6842;p45">
                <a:extLst>
                  <a:ext uri="{FF2B5EF4-FFF2-40B4-BE49-F238E27FC236}">
                    <a16:creationId xmlns:a16="http://schemas.microsoft.com/office/drawing/2014/main" id="{2D0F5C96-CA96-8D3A-D895-C2326E17640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843;p45">
                <a:extLst>
                  <a:ext uri="{FF2B5EF4-FFF2-40B4-BE49-F238E27FC236}">
                    <a16:creationId xmlns:a16="http://schemas.microsoft.com/office/drawing/2014/main" id="{1EF16858-4B31-4CE4-09A1-1E477696F30D}"/>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844;p45">
                <a:extLst>
                  <a:ext uri="{FF2B5EF4-FFF2-40B4-BE49-F238E27FC236}">
                    <a16:creationId xmlns:a16="http://schemas.microsoft.com/office/drawing/2014/main" id="{C492D84C-0A3E-9BF8-9F15-810605D6D80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6845;p45">
              <a:extLst>
                <a:ext uri="{FF2B5EF4-FFF2-40B4-BE49-F238E27FC236}">
                  <a16:creationId xmlns:a16="http://schemas.microsoft.com/office/drawing/2014/main" id="{1CD69C6D-816F-4822-FC49-EF9DE7391DBE}"/>
                </a:ext>
              </a:extLst>
            </p:cNvPr>
            <p:cNvGrpSpPr/>
            <p:nvPr/>
          </p:nvGrpSpPr>
          <p:grpSpPr>
            <a:xfrm>
              <a:off x="5891858" y="1901182"/>
              <a:ext cx="135420" cy="69561"/>
              <a:chOff x="2330525" y="2356200"/>
              <a:chExt cx="229525" cy="117900"/>
            </a:xfrm>
          </p:grpSpPr>
          <p:sp>
            <p:nvSpPr>
              <p:cNvPr id="18" name="Google Shape;6846;p45">
                <a:extLst>
                  <a:ext uri="{FF2B5EF4-FFF2-40B4-BE49-F238E27FC236}">
                    <a16:creationId xmlns:a16="http://schemas.microsoft.com/office/drawing/2014/main" id="{1B79E771-22EC-6333-C327-9A7E0248AAC7}"/>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47;p45">
                <a:extLst>
                  <a:ext uri="{FF2B5EF4-FFF2-40B4-BE49-F238E27FC236}">
                    <a16:creationId xmlns:a16="http://schemas.microsoft.com/office/drawing/2014/main" id="{C1D6B4A1-F59B-16EB-FE82-7ADC258435C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48;p45">
                <a:extLst>
                  <a:ext uri="{FF2B5EF4-FFF2-40B4-BE49-F238E27FC236}">
                    <a16:creationId xmlns:a16="http://schemas.microsoft.com/office/drawing/2014/main" id="{364265B3-4997-FA7D-F9E7-7EE3C5D220C7}"/>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49;p45">
                <a:extLst>
                  <a:ext uri="{FF2B5EF4-FFF2-40B4-BE49-F238E27FC236}">
                    <a16:creationId xmlns:a16="http://schemas.microsoft.com/office/drawing/2014/main" id="{76C7F55C-2409-CEA8-E7F5-321DC0054987}"/>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50;p45">
                <a:extLst>
                  <a:ext uri="{FF2B5EF4-FFF2-40B4-BE49-F238E27FC236}">
                    <a16:creationId xmlns:a16="http://schemas.microsoft.com/office/drawing/2014/main" id="{E957E85D-59C0-9844-335E-63A865B07989}"/>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51;p45">
                <a:extLst>
                  <a:ext uri="{FF2B5EF4-FFF2-40B4-BE49-F238E27FC236}">
                    <a16:creationId xmlns:a16="http://schemas.microsoft.com/office/drawing/2014/main" id="{1A218BA6-A5D8-86A2-48F1-89E8B7986C31}"/>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52;p45">
                <a:extLst>
                  <a:ext uri="{FF2B5EF4-FFF2-40B4-BE49-F238E27FC236}">
                    <a16:creationId xmlns:a16="http://schemas.microsoft.com/office/drawing/2014/main" id="{51FB2826-1FC7-D0BE-7F3F-F04A405F6757}"/>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53;p45">
                <a:extLst>
                  <a:ext uri="{FF2B5EF4-FFF2-40B4-BE49-F238E27FC236}">
                    <a16:creationId xmlns:a16="http://schemas.microsoft.com/office/drawing/2014/main" id="{5ED23628-F53A-DCCE-1F4A-D65B00E99606}"/>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Google Shape;6854;p45">
              <a:extLst>
                <a:ext uri="{FF2B5EF4-FFF2-40B4-BE49-F238E27FC236}">
                  <a16:creationId xmlns:a16="http://schemas.microsoft.com/office/drawing/2014/main" id="{3CBE46B8-84F6-1F64-7437-0BD6DAABBA4E}"/>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52946FF3-FA58-C037-CD51-14C452C01B52}"/>
              </a:ext>
            </a:extLst>
          </p:cNvPr>
          <p:cNvPicPr>
            <a:picLocks noChangeAspect="1"/>
          </p:cNvPicPr>
          <p:nvPr/>
        </p:nvPicPr>
        <p:blipFill>
          <a:blip r:embed="rId3"/>
          <a:stretch>
            <a:fillRect/>
          </a:stretch>
        </p:blipFill>
        <p:spPr>
          <a:xfrm>
            <a:off x="143336" y="2581966"/>
            <a:ext cx="4819190" cy="3352109"/>
          </a:xfrm>
          <a:prstGeom prst="rect">
            <a:avLst/>
          </a:prstGeom>
        </p:spPr>
      </p:pic>
      <p:pic>
        <p:nvPicPr>
          <p:cNvPr id="12" name="Picture 11">
            <a:extLst>
              <a:ext uri="{FF2B5EF4-FFF2-40B4-BE49-F238E27FC236}">
                <a16:creationId xmlns:a16="http://schemas.microsoft.com/office/drawing/2014/main" id="{452EF601-19D5-136B-F010-E6E86B2F00A0}"/>
              </a:ext>
            </a:extLst>
          </p:cNvPr>
          <p:cNvPicPr>
            <a:picLocks noChangeAspect="1"/>
          </p:cNvPicPr>
          <p:nvPr/>
        </p:nvPicPr>
        <p:blipFill>
          <a:blip r:embed="rId4"/>
          <a:stretch>
            <a:fillRect/>
          </a:stretch>
        </p:blipFill>
        <p:spPr>
          <a:xfrm>
            <a:off x="-404123" y="5657423"/>
            <a:ext cx="6066046" cy="1048603"/>
          </a:xfrm>
          <a:prstGeom prst="rect">
            <a:avLst/>
          </a:prstGeom>
        </p:spPr>
      </p:pic>
      <p:sp>
        <p:nvSpPr>
          <p:cNvPr id="14" name="Rectangle: Rounded Corners 7">
            <a:extLst>
              <a:ext uri="{FF2B5EF4-FFF2-40B4-BE49-F238E27FC236}">
                <a16:creationId xmlns:a16="http://schemas.microsoft.com/office/drawing/2014/main" id="{8CD2E503-B044-518B-5841-015E4C77C217}"/>
              </a:ext>
            </a:extLst>
          </p:cNvPr>
          <p:cNvSpPr/>
          <p:nvPr/>
        </p:nvSpPr>
        <p:spPr>
          <a:xfrm>
            <a:off x="5469899" y="3010943"/>
            <a:ext cx="6722102" cy="1427707"/>
          </a:xfrm>
          <a:custGeom>
            <a:avLst/>
            <a:gdLst>
              <a:gd name="connsiteX0" fmla="*/ 0 w 7936930"/>
              <a:gd name="connsiteY0" fmla="*/ 332579 h 1995437"/>
              <a:gd name="connsiteX1" fmla="*/ 332579 w 7936930"/>
              <a:gd name="connsiteY1" fmla="*/ 0 h 1995437"/>
              <a:gd name="connsiteX2" fmla="*/ 7604351 w 7936930"/>
              <a:gd name="connsiteY2" fmla="*/ 0 h 1995437"/>
              <a:gd name="connsiteX3" fmla="*/ 7936930 w 7936930"/>
              <a:gd name="connsiteY3" fmla="*/ 332579 h 1995437"/>
              <a:gd name="connsiteX4" fmla="*/ 7936930 w 7936930"/>
              <a:gd name="connsiteY4" fmla="*/ 1662858 h 1995437"/>
              <a:gd name="connsiteX5" fmla="*/ 7604351 w 7936930"/>
              <a:gd name="connsiteY5" fmla="*/ 1995437 h 1995437"/>
              <a:gd name="connsiteX6" fmla="*/ 332579 w 7936930"/>
              <a:gd name="connsiteY6" fmla="*/ 1995437 h 1995437"/>
              <a:gd name="connsiteX7" fmla="*/ 0 w 7936930"/>
              <a:gd name="connsiteY7" fmla="*/ 1662858 h 1995437"/>
              <a:gd name="connsiteX8" fmla="*/ 0 w 7936930"/>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930" h="1995437" fill="none" extrusionOk="0">
                <a:moveTo>
                  <a:pt x="0" y="332579"/>
                </a:moveTo>
                <a:cubicBezTo>
                  <a:pt x="-17277" y="155808"/>
                  <a:pt x="138666" y="-8026"/>
                  <a:pt x="332579" y="0"/>
                </a:cubicBezTo>
                <a:cubicBezTo>
                  <a:pt x="1985615" y="9508"/>
                  <a:pt x="5884208" y="-73424"/>
                  <a:pt x="7604351" y="0"/>
                </a:cubicBezTo>
                <a:cubicBezTo>
                  <a:pt x="7816374" y="2145"/>
                  <a:pt x="7920539" y="138749"/>
                  <a:pt x="7936930" y="332579"/>
                </a:cubicBezTo>
                <a:cubicBezTo>
                  <a:pt x="8021921" y="853757"/>
                  <a:pt x="8012887" y="1065494"/>
                  <a:pt x="7936930" y="1662858"/>
                </a:cubicBezTo>
                <a:cubicBezTo>
                  <a:pt x="7907820" y="1857860"/>
                  <a:pt x="7790978" y="2002468"/>
                  <a:pt x="7604351" y="1995437"/>
                </a:cubicBezTo>
                <a:cubicBezTo>
                  <a:pt x="6794689" y="1834724"/>
                  <a:pt x="3497498" y="2085399"/>
                  <a:pt x="332579" y="1995437"/>
                </a:cubicBezTo>
                <a:cubicBezTo>
                  <a:pt x="178515" y="2016961"/>
                  <a:pt x="-19653" y="1826921"/>
                  <a:pt x="0" y="1662858"/>
                </a:cubicBezTo>
                <a:cubicBezTo>
                  <a:pt x="-54936" y="1447930"/>
                  <a:pt x="92189" y="677955"/>
                  <a:pt x="0" y="332579"/>
                </a:cubicBezTo>
                <a:close/>
              </a:path>
              <a:path w="7936930" h="1995437" stroke="0" extrusionOk="0">
                <a:moveTo>
                  <a:pt x="0" y="332579"/>
                </a:moveTo>
                <a:cubicBezTo>
                  <a:pt x="-6748" y="157269"/>
                  <a:pt x="157274" y="-16854"/>
                  <a:pt x="332579" y="0"/>
                </a:cubicBezTo>
                <a:cubicBezTo>
                  <a:pt x="1477888" y="164815"/>
                  <a:pt x="4385997" y="-64802"/>
                  <a:pt x="7604351" y="0"/>
                </a:cubicBezTo>
                <a:cubicBezTo>
                  <a:pt x="7775088" y="-28671"/>
                  <a:pt x="7962028" y="141396"/>
                  <a:pt x="7936930" y="332579"/>
                </a:cubicBezTo>
                <a:cubicBezTo>
                  <a:pt x="7944249" y="674057"/>
                  <a:pt x="8002622" y="1060551"/>
                  <a:pt x="7936930" y="1662858"/>
                </a:cubicBezTo>
                <a:cubicBezTo>
                  <a:pt x="7920080" y="1850966"/>
                  <a:pt x="7810547" y="1995426"/>
                  <a:pt x="7604351" y="1995437"/>
                </a:cubicBezTo>
                <a:cubicBezTo>
                  <a:pt x="6622053" y="1847502"/>
                  <a:pt x="3868421"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xmlns="" sd="1871433014">
                  <a:custGeom>
                    <a:avLst/>
                    <a:gdLst>
                      <a:gd name="connsiteX0" fmla="*/ 0 w 6722102"/>
                      <a:gd name="connsiteY0" fmla="*/ 237955 h 1427707"/>
                      <a:gd name="connsiteX1" fmla="*/ 281674 w 6722102"/>
                      <a:gd name="connsiteY1" fmla="*/ 0 h 1427707"/>
                      <a:gd name="connsiteX2" fmla="*/ 6440427 w 6722102"/>
                      <a:gd name="connsiteY2" fmla="*/ 0 h 1427707"/>
                      <a:gd name="connsiteX3" fmla="*/ 6722102 w 6722102"/>
                      <a:gd name="connsiteY3" fmla="*/ 237955 h 1427707"/>
                      <a:gd name="connsiteX4" fmla="*/ 6722102 w 6722102"/>
                      <a:gd name="connsiteY4" fmla="*/ 1189751 h 1427707"/>
                      <a:gd name="connsiteX5" fmla="*/ 6440427 w 6722102"/>
                      <a:gd name="connsiteY5" fmla="*/ 1427707 h 1427707"/>
                      <a:gd name="connsiteX6" fmla="*/ 281674 w 6722102"/>
                      <a:gd name="connsiteY6" fmla="*/ 1427707 h 1427707"/>
                      <a:gd name="connsiteX7" fmla="*/ 0 w 6722102"/>
                      <a:gd name="connsiteY7" fmla="*/ 1189751 h 1427707"/>
                      <a:gd name="connsiteX8" fmla="*/ 0 w 6722102"/>
                      <a:gd name="connsiteY8" fmla="*/ 237955 h 1427707"/>
                      <a:gd name="connsiteX0" fmla="*/ 0 w 6722102"/>
                      <a:gd name="connsiteY0" fmla="*/ 237955 h 1427707"/>
                      <a:gd name="connsiteX1" fmla="*/ 281674 w 6722102"/>
                      <a:gd name="connsiteY1" fmla="*/ 0 h 1427707"/>
                      <a:gd name="connsiteX2" fmla="*/ 6440427 w 6722102"/>
                      <a:gd name="connsiteY2" fmla="*/ 0 h 1427707"/>
                      <a:gd name="connsiteX3" fmla="*/ 6722102 w 6722102"/>
                      <a:gd name="connsiteY3" fmla="*/ 237955 h 1427707"/>
                      <a:gd name="connsiteX4" fmla="*/ 6722102 w 6722102"/>
                      <a:gd name="connsiteY4" fmla="*/ 1189751 h 1427707"/>
                      <a:gd name="connsiteX5" fmla="*/ 6440427 w 6722102"/>
                      <a:gd name="connsiteY5" fmla="*/ 1427707 h 1427707"/>
                      <a:gd name="connsiteX6" fmla="*/ 281674 w 6722102"/>
                      <a:gd name="connsiteY6" fmla="*/ 1427707 h 1427707"/>
                      <a:gd name="connsiteX7" fmla="*/ 0 w 6722102"/>
                      <a:gd name="connsiteY7" fmla="*/ 1189751 h 1427707"/>
                      <a:gd name="connsiteX8" fmla="*/ 0 w 6722102"/>
                      <a:gd name="connsiteY8" fmla="*/ 237955 h 14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2102" h="1427707" fill="none" extrusionOk="0">
                        <a:moveTo>
                          <a:pt x="0" y="237955"/>
                        </a:moveTo>
                        <a:cubicBezTo>
                          <a:pt x="-44777" y="123530"/>
                          <a:pt x="92192" y="-25544"/>
                          <a:pt x="281674" y="0"/>
                        </a:cubicBezTo>
                        <a:cubicBezTo>
                          <a:pt x="1593378" y="-42685"/>
                          <a:pt x="4743714" y="-140752"/>
                          <a:pt x="6440427" y="0"/>
                        </a:cubicBezTo>
                        <a:cubicBezTo>
                          <a:pt x="6622673" y="1736"/>
                          <a:pt x="6696378" y="91938"/>
                          <a:pt x="6722102" y="237955"/>
                        </a:cubicBezTo>
                        <a:cubicBezTo>
                          <a:pt x="6789452" y="607333"/>
                          <a:pt x="6788122" y="786587"/>
                          <a:pt x="6722102" y="1189751"/>
                        </a:cubicBezTo>
                        <a:cubicBezTo>
                          <a:pt x="6682447" y="1335107"/>
                          <a:pt x="6604629" y="1447374"/>
                          <a:pt x="6440427" y="1427707"/>
                        </a:cubicBezTo>
                        <a:cubicBezTo>
                          <a:pt x="5718039" y="1340771"/>
                          <a:pt x="2823508" y="1524306"/>
                          <a:pt x="281674" y="1427707"/>
                        </a:cubicBezTo>
                        <a:cubicBezTo>
                          <a:pt x="168333" y="1455566"/>
                          <a:pt x="-22591" y="1301202"/>
                          <a:pt x="0" y="1189751"/>
                        </a:cubicBezTo>
                        <a:cubicBezTo>
                          <a:pt x="-68156" y="1052882"/>
                          <a:pt x="73052" y="471157"/>
                          <a:pt x="0" y="237955"/>
                        </a:cubicBezTo>
                        <a:close/>
                      </a:path>
                      <a:path w="6722102" h="1427707" stroke="0" extrusionOk="0">
                        <a:moveTo>
                          <a:pt x="0" y="237955"/>
                        </a:moveTo>
                        <a:cubicBezTo>
                          <a:pt x="11639" y="116428"/>
                          <a:pt x="118814" y="13041"/>
                          <a:pt x="281674" y="0"/>
                        </a:cubicBezTo>
                        <a:cubicBezTo>
                          <a:pt x="1637826" y="210263"/>
                          <a:pt x="3947460" y="213013"/>
                          <a:pt x="6440427" y="0"/>
                        </a:cubicBezTo>
                        <a:cubicBezTo>
                          <a:pt x="6578334" y="-44178"/>
                          <a:pt x="6747197" y="93205"/>
                          <a:pt x="6722102" y="237955"/>
                        </a:cubicBezTo>
                        <a:cubicBezTo>
                          <a:pt x="6739745" y="436174"/>
                          <a:pt x="6741854" y="715899"/>
                          <a:pt x="6722102" y="1189751"/>
                        </a:cubicBezTo>
                        <a:cubicBezTo>
                          <a:pt x="6698864" y="1344400"/>
                          <a:pt x="6614444" y="1422708"/>
                          <a:pt x="6440427" y="1427707"/>
                        </a:cubicBezTo>
                        <a:cubicBezTo>
                          <a:pt x="5312573" y="1413070"/>
                          <a:pt x="3091957" y="1703194"/>
                          <a:pt x="281674" y="1427707"/>
                        </a:cubicBezTo>
                        <a:cubicBezTo>
                          <a:pt x="115493" y="1425206"/>
                          <a:pt x="24795" y="1358467"/>
                          <a:pt x="0" y="1189751"/>
                        </a:cubicBezTo>
                        <a:cubicBezTo>
                          <a:pt x="-56266" y="750477"/>
                          <a:pt x="42974" y="680870"/>
                          <a:pt x="0" y="237955"/>
                        </a:cubicBezTo>
                        <a:close/>
                      </a:path>
                      <a:path w="6722102" h="1427707" fill="none" stroke="0" extrusionOk="0">
                        <a:moveTo>
                          <a:pt x="0" y="237955"/>
                        </a:moveTo>
                        <a:cubicBezTo>
                          <a:pt x="-33095" y="134372"/>
                          <a:pt x="120793" y="-12491"/>
                          <a:pt x="281674" y="0"/>
                        </a:cubicBezTo>
                        <a:cubicBezTo>
                          <a:pt x="1716189" y="183985"/>
                          <a:pt x="4893667" y="-158334"/>
                          <a:pt x="6440427" y="0"/>
                        </a:cubicBezTo>
                        <a:cubicBezTo>
                          <a:pt x="6617908" y="-3095"/>
                          <a:pt x="6711993" y="98143"/>
                          <a:pt x="6722102" y="237955"/>
                        </a:cubicBezTo>
                        <a:cubicBezTo>
                          <a:pt x="6795219" y="608136"/>
                          <a:pt x="6800369" y="767630"/>
                          <a:pt x="6722102" y="1189751"/>
                        </a:cubicBezTo>
                        <a:cubicBezTo>
                          <a:pt x="6681649" y="1333425"/>
                          <a:pt x="6621121" y="1432726"/>
                          <a:pt x="6440427" y="1427707"/>
                        </a:cubicBezTo>
                        <a:cubicBezTo>
                          <a:pt x="5983157" y="1397598"/>
                          <a:pt x="2834471" y="1507295"/>
                          <a:pt x="281674" y="1427707"/>
                        </a:cubicBezTo>
                        <a:cubicBezTo>
                          <a:pt x="151246" y="1441156"/>
                          <a:pt x="-6116" y="1313512"/>
                          <a:pt x="0" y="1189751"/>
                        </a:cubicBezTo>
                        <a:cubicBezTo>
                          <a:pt x="-37412" y="1036925"/>
                          <a:pt x="85876" y="484819"/>
                          <a:pt x="0" y="23795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6" name="Hộp Văn bản 2">
            <a:extLst>
              <a:ext uri="{FF2B5EF4-FFF2-40B4-BE49-F238E27FC236}">
                <a16:creationId xmlns:a16="http://schemas.microsoft.com/office/drawing/2014/main" id="{57386734-4379-E5AF-351C-883D19C32B12}"/>
              </a:ext>
            </a:extLst>
          </p:cNvPr>
          <p:cNvSpPr txBox="1"/>
          <p:nvPr/>
        </p:nvSpPr>
        <p:spPr>
          <a:xfrm>
            <a:off x="5755437" y="3198173"/>
            <a:ext cx="6436563" cy="1200329"/>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a:rPr>
              <a:t>Tại sao thực vật thường là sinh vật đứng đầu chuỗi thức ăn?</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grpSp>
        <p:nvGrpSpPr>
          <p:cNvPr id="37" name="Google Shape;6833;p45">
            <a:extLst>
              <a:ext uri="{FF2B5EF4-FFF2-40B4-BE49-F238E27FC236}">
                <a16:creationId xmlns:a16="http://schemas.microsoft.com/office/drawing/2014/main" id="{6B559B6A-5440-FDA6-8C37-157B199C60A4}"/>
              </a:ext>
            </a:extLst>
          </p:cNvPr>
          <p:cNvGrpSpPr/>
          <p:nvPr/>
        </p:nvGrpSpPr>
        <p:grpSpPr>
          <a:xfrm flipH="1">
            <a:off x="4845144" y="2460781"/>
            <a:ext cx="1373125" cy="987675"/>
            <a:chOff x="5785950" y="1653700"/>
            <a:chExt cx="1373125" cy="987675"/>
          </a:xfrm>
        </p:grpSpPr>
        <p:grpSp>
          <p:nvGrpSpPr>
            <p:cNvPr id="38" name="Google Shape;6834;p45">
              <a:extLst>
                <a:ext uri="{FF2B5EF4-FFF2-40B4-BE49-F238E27FC236}">
                  <a16:creationId xmlns:a16="http://schemas.microsoft.com/office/drawing/2014/main" id="{117ACC20-274B-2FA9-35CC-FCB97A0444D7}"/>
                </a:ext>
              </a:extLst>
            </p:cNvPr>
            <p:cNvGrpSpPr/>
            <p:nvPr/>
          </p:nvGrpSpPr>
          <p:grpSpPr>
            <a:xfrm>
              <a:off x="5785950" y="1653700"/>
              <a:ext cx="1373125" cy="987675"/>
              <a:chOff x="5785950" y="1653700"/>
              <a:chExt cx="1373125" cy="987675"/>
            </a:xfrm>
          </p:grpSpPr>
          <p:sp>
            <p:nvSpPr>
              <p:cNvPr id="49" name="Google Shape;6835;p45">
                <a:extLst>
                  <a:ext uri="{FF2B5EF4-FFF2-40B4-BE49-F238E27FC236}">
                    <a16:creationId xmlns:a16="http://schemas.microsoft.com/office/drawing/2014/main" id="{7A5D7617-47EB-9465-5227-8D20AEF24892}"/>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6836;p45">
                <a:extLst>
                  <a:ext uri="{FF2B5EF4-FFF2-40B4-BE49-F238E27FC236}">
                    <a16:creationId xmlns:a16="http://schemas.microsoft.com/office/drawing/2014/main" id="{D218D715-4F37-61D3-64BE-BA15AF0B18A6}"/>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6837;p45">
                <a:extLst>
                  <a:ext uri="{FF2B5EF4-FFF2-40B4-BE49-F238E27FC236}">
                    <a16:creationId xmlns:a16="http://schemas.microsoft.com/office/drawing/2014/main" id="{15739D84-81C9-FE5A-9E74-0BDD70C2D1B9}"/>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6838;p45">
                <a:extLst>
                  <a:ext uri="{FF2B5EF4-FFF2-40B4-BE49-F238E27FC236}">
                    <a16:creationId xmlns:a16="http://schemas.microsoft.com/office/drawing/2014/main" id="{5AD6CFAE-A65D-0F8E-6CD6-DED9886D21BB}"/>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6839;p45">
                <a:extLst>
                  <a:ext uri="{FF2B5EF4-FFF2-40B4-BE49-F238E27FC236}">
                    <a16:creationId xmlns:a16="http://schemas.microsoft.com/office/drawing/2014/main" id="{04AE4D15-4F4F-FDCE-DDD3-9AE7348558BC}"/>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6840;p45">
                <a:extLst>
                  <a:ext uri="{FF2B5EF4-FFF2-40B4-BE49-F238E27FC236}">
                    <a16:creationId xmlns:a16="http://schemas.microsoft.com/office/drawing/2014/main" id="{8932A7EF-48BA-0667-A8E3-A128928A28CD}"/>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6841;p45">
                <a:extLst>
                  <a:ext uri="{FF2B5EF4-FFF2-40B4-BE49-F238E27FC236}">
                    <a16:creationId xmlns:a16="http://schemas.microsoft.com/office/drawing/2014/main" id="{BD4BCF1F-DAB3-0E77-9636-D581F513C7A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6842;p45">
                <a:extLst>
                  <a:ext uri="{FF2B5EF4-FFF2-40B4-BE49-F238E27FC236}">
                    <a16:creationId xmlns:a16="http://schemas.microsoft.com/office/drawing/2014/main" id="{CD8B1536-54E0-9DB6-E75F-4893C9281604}"/>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6843;p45">
                <a:extLst>
                  <a:ext uri="{FF2B5EF4-FFF2-40B4-BE49-F238E27FC236}">
                    <a16:creationId xmlns:a16="http://schemas.microsoft.com/office/drawing/2014/main" id="{61BC6552-E951-C40E-FC83-3DEBE198B05C}"/>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6844;p45">
                <a:extLst>
                  <a:ext uri="{FF2B5EF4-FFF2-40B4-BE49-F238E27FC236}">
                    <a16:creationId xmlns:a16="http://schemas.microsoft.com/office/drawing/2014/main" id="{A9524F8B-20E3-1514-63FC-58F2140A2E09}"/>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oogle Shape;6845;p45">
              <a:extLst>
                <a:ext uri="{FF2B5EF4-FFF2-40B4-BE49-F238E27FC236}">
                  <a16:creationId xmlns:a16="http://schemas.microsoft.com/office/drawing/2014/main" id="{355CFFEB-1E34-C7FA-569B-497272D1DF81}"/>
                </a:ext>
              </a:extLst>
            </p:cNvPr>
            <p:cNvGrpSpPr/>
            <p:nvPr/>
          </p:nvGrpSpPr>
          <p:grpSpPr>
            <a:xfrm>
              <a:off x="5891858" y="1901182"/>
              <a:ext cx="135420" cy="69561"/>
              <a:chOff x="2330525" y="2356200"/>
              <a:chExt cx="229525" cy="117900"/>
            </a:xfrm>
          </p:grpSpPr>
          <p:sp>
            <p:nvSpPr>
              <p:cNvPr id="41" name="Google Shape;6846;p45">
                <a:extLst>
                  <a:ext uri="{FF2B5EF4-FFF2-40B4-BE49-F238E27FC236}">
                    <a16:creationId xmlns:a16="http://schemas.microsoft.com/office/drawing/2014/main" id="{C11F6A00-CFF3-024C-02E9-D6C396FB35F0}"/>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847;p45">
                <a:extLst>
                  <a:ext uri="{FF2B5EF4-FFF2-40B4-BE49-F238E27FC236}">
                    <a16:creationId xmlns:a16="http://schemas.microsoft.com/office/drawing/2014/main" id="{5EA1502B-E990-DE0B-FC2A-F3936C4B6514}"/>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848;p45">
                <a:extLst>
                  <a:ext uri="{FF2B5EF4-FFF2-40B4-BE49-F238E27FC236}">
                    <a16:creationId xmlns:a16="http://schemas.microsoft.com/office/drawing/2014/main" id="{0072F440-D1DF-5D12-BB8D-E087059AF6CB}"/>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6849;p45">
                <a:extLst>
                  <a:ext uri="{FF2B5EF4-FFF2-40B4-BE49-F238E27FC236}">
                    <a16:creationId xmlns:a16="http://schemas.microsoft.com/office/drawing/2014/main" id="{90A14463-5CA2-429E-DB78-5E1B761C043A}"/>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6850;p45">
                <a:extLst>
                  <a:ext uri="{FF2B5EF4-FFF2-40B4-BE49-F238E27FC236}">
                    <a16:creationId xmlns:a16="http://schemas.microsoft.com/office/drawing/2014/main" id="{33330B8C-51B1-0613-7FB2-55A9FEA79984}"/>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6851;p45">
                <a:extLst>
                  <a:ext uri="{FF2B5EF4-FFF2-40B4-BE49-F238E27FC236}">
                    <a16:creationId xmlns:a16="http://schemas.microsoft.com/office/drawing/2014/main" id="{8F7F1B36-7392-F1A3-1194-8011BBDEF805}"/>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6852;p45">
                <a:extLst>
                  <a:ext uri="{FF2B5EF4-FFF2-40B4-BE49-F238E27FC236}">
                    <a16:creationId xmlns:a16="http://schemas.microsoft.com/office/drawing/2014/main" id="{609FD406-F495-A04F-29B2-249FCCFB8508}"/>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6853;p45">
                <a:extLst>
                  <a:ext uri="{FF2B5EF4-FFF2-40B4-BE49-F238E27FC236}">
                    <a16:creationId xmlns:a16="http://schemas.microsoft.com/office/drawing/2014/main" id="{B983E1B7-FE76-36E9-C627-67723DCAFCED}"/>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Google Shape;6854;p45">
              <a:extLst>
                <a:ext uri="{FF2B5EF4-FFF2-40B4-BE49-F238E27FC236}">
                  <a16:creationId xmlns:a16="http://schemas.microsoft.com/office/drawing/2014/main" id="{D856D709-0FE9-CE85-9146-FCCE74AB8790}"/>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9" name="Rectangle: Rounded Corners 7">
            <a:extLst>
              <a:ext uri="{FF2B5EF4-FFF2-40B4-BE49-F238E27FC236}">
                <a16:creationId xmlns:a16="http://schemas.microsoft.com/office/drawing/2014/main" id="{1BD0E188-60B8-3297-F214-D4D0C141B7FB}"/>
              </a:ext>
            </a:extLst>
          </p:cNvPr>
          <p:cNvSpPr/>
          <p:nvPr/>
        </p:nvSpPr>
        <p:spPr>
          <a:xfrm>
            <a:off x="5657850" y="5211218"/>
            <a:ext cx="6353175" cy="1427707"/>
          </a:xfrm>
          <a:custGeom>
            <a:avLst/>
            <a:gdLst>
              <a:gd name="connsiteX0" fmla="*/ 0 w 7936930"/>
              <a:gd name="connsiteY0" fmla="*/ 332579 h 1995437"/>
              <a:gd name="connsiteX1" fmla="*/ 332579 w 7936930"/>
              <a:gd name="connsiteY1" fmla="*/ 0 h 1995437"/>
              <a:gd name="connsiteX2" fmla="*/ 7604351 w 7936930"/>
              <a:gd name="connsiteY2" fmla="*/ 0 h 1995437"/>
              <a:gd name="connsiteX3" fmla="*/ 7936930 w 7936930"/>
              <a:gd name="connsiteY3" fmla="*/ 332579 h 1995437"/>
              <a:gd name="connsiteX4" fmla="*/ 7936930 w 7936930"/>
              <a:gd name="connsiteY4" fmla="*/ 1662858 h 1995437"/>
              <a:gd name="connsiteX5" fmla="*/ 7604351 w 7936930"/>
              <a:gd name="connsiteY5" fmla="*/ 1995437 h 1995437"/>
              <a:gd name="connsiteX6" fmla="*/ 332579 w 7936930"/>
              <a:gd name="connsiteY6" fmla="*/ 1995437 h 1995437"/>
              <a:gd name="connsiteX7" fmla="*/ 0 w 7936930"/>
              <a:gd name="connsiteY7" fmla="*/ 1662858 h 1995437"/>
              <a:gd name="connsiteX8" fmla="*/ 0 w 7936930"/>
              <a:gd name="connsiteY8" fmla="*/ 332579 h 19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930" h="1995437" fill="none" extrusionOk="0">
                <a:moveTo>
                  <a:pt x="0" y="332579"/>
                </a:moveTo>
                <a:cubicBezTo>
                  <a:pt x="-17277" y="155808"/>
                  <a:pt x="138666" y="-8026"/>
                  <a:pt x="332579" y="0"/>
                </a:cubicBezTo>
                <a:cubicBezTo>
                  <a:pt x="1985615" y="9508"/>
                  <a:pt x="5884208" y="-73424"/>
                  <a:pt x="7604351" y="0"/>
                </a:cubicBezTo>
                <a:cubicBezTo>
                  <a:pt x="7816374" y="2145"/>
                  <a:pt x="7920539" y="138749"/>
                  <a:pt x="7936930" y="332579"/>
                </a:cubicBezTo>
                <a:cubicBezTo>
                  <a:pt x="8021921" y="853757"/>
                  <a:pt x="8012887" y="1065494"/>
                  <a:pt x="7936930" y="1662858"/>
                </a:cubicBezTo>
                <a:cubicBezTo>
                  <a:pt x="7907820" y="1857860"/>
                  <a:pt x="7790978" y="2002468"/>
                  <a:pt x="7604351" y="1995437"/>
                </a:cubicBezTo>
                <a:cubicBezTo>
                  <a:pt x="6794689" y="1834724"/>
                  <a:pt x="3497498" y="2085399"/>
                  <a:pt x="332579" y="1995437"/>
                </a:cubicBezTo>
                <a:cubicBezTo>
                  <a:pt x="178515" y="2016961"/>
                  <a:pt x="-19653" y="1826921"/>
                  <a:pt x="0" y="1662858"/>
                </a:cubicBezTo>
                <a:cubicBezTo>
                  <a:pt x="-54936" y="1447930"/>
                  <a:pt x="92189" y="677955"/>
                  <a:pt x="0" y="332579"/>
                </a:cubicBezTo>
                <a:close/>
              </a:path>
              <a:path w="7936930" h="1995437" stroke="0" extrusionOk="0">
                <a:moveTo>
                  <a:pt x="0" y="332579"/>
                </a:moveTo>
                <a:cubicBezTo>
                  <a:pt x="-6748" y="157269"/>
                  <a:pt x="157274" y="-16854"/>
                  <a:pt x="332579" y="0"/>
                </a:cubicBezTo>
                <a:cubicBezTo>
                  <a:pt x="1477888" y="164815"/>
                  <a:pt x="4385997" y="-64802"/>
                  <a:pt x="7604351" y="0"/>
                </a:cubicBezTo>
                <a:cubicBezTo>
                  <a:pt x="7775088" y="-28671"/>
                  <a:pt x="7962028" y="141396"/>
                  <a:pt x="7936930" y="332579"/>
                </a:cubicBezTo>
                <a:cubicBezTo>
                  <a:pt x="7944249" y="674057"/>
                  <a:pt x="8002622" y="1060551"/>
                  <a:pt x="7936930" y="1662858"/>
                </a:cubicBezTo>
                <a:cubicBezTo>
                  <a:pt x="7920080" y="1850966"/>
                  <a:pt x="7810547" y="1995426"/>
                  <a:pt x="7604351" y="1995437"/>
                </a:cubicBezTo>
                <a:cubicBezTo>
                  <a:pt x="6622053" y="1847502"/>
                  <a:pt x="3868421" y="1969013"/>
                  <a:pt x="332579" y="1995437"/>
                </a:cubicBezTo>
                <a:cubicBezTo>
                  <a:pt x="149063" y="1989673"/>
                  <a:pt x="27529" y="1863206"/>
                  <a:pt x="0" y="1662858"/>
                </a:cubicBezTo>
                <a:cubicBezTo>
                  <a:pt x="-81619" y="1047296"/>
                  <a:pt x="49435" y="978451"/>
                  <a:pt x="0" y="332579"/>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xmlns="" sd="1871433014">
                  <a:custGeom>
                    <a:avLst/>
                    <a:gdLst>
                      <a:gd name="connsiteX0" fmla="*/ 0 w 6353175"/>
                      <a:gd name="connsiteY0" fmla="*/ 237955 h 1427707"/>
                      <a:gd name="connsiteX1" fmla="*/ 266215 w 6353175"/>
                      <a:gd name="connsiteY1" fmla="*/ 0 h 1427707"/>
                      <a:gd name="connsiteX2" fmla="*/ 6086959 w 6353175"/>
                      <a:gd name="connsiteY2" fmla="*/ 0 h 1427707"/>
                      <a:gd name="connsiteX3" fmla="*/ 6353175 w 6353175"/>
                      <a:gd name="connsiteY3" fmla="*/ 237955 h 1427707"/>
                      <a:gd name="connsiteX4" fmla="*/ 6353175 w 6353175"/>
                      <a:gd name="connsiteY4" fmla="*/ 1189751 h 1427707"/>
                      <a:gd name="connsiteX5" fmla="*/ 6086959 w 6353175"/>
                      <a:gd name="connsiteY5" fmla="*/ 1427707 h 1427707"/>
                      <a:gd name="connsiteX6" fmla="*/ 266215 w 6353175"/>
                      <a:gd name="connsiteY6" fmla="*/ 1427707 h 1427707"/>
                      <a:gd name="connsiteX7" fmla="*/ 0 w 6353175"/>
                      <a:gd name="connsiteY7" fmla="*/ 1189751 h 1427707"/>
                      <a:gd name="connsiteX8" fmla="*/ 0 w 6353175"/>
                      <a:gd name="connsiteY8" fmla="*/ 237955 h 1427707"/>
                      <a:gd name="connsiteX0" fmla="*/ 0 w 6353175"/>
                      <a:gd name="connsiteY0" fmla="*/ 237955 h 1427707"/>
                      <a:gd name="connsiteX1" fmla="*/ 266215 w 6353175"/>
                      <a:gd name="connsiteY1" fmla="*/ 0 h 1427707"/>
                      <a:gd name="connsiteX2" fmla="*/ 6086959 w 6353175"/>
                      <a:gd name="connsiteY2" fmla="*/ 0 h 1427707"/>
                      <a:gd name="connsiteX3" fmla="*/ 6353175 w 6353175"/>
                      <a:gd name="connsiteY3" fmla="*/ 237955 h 1427707"/>
                      <a:gd name="connsiteX4" fmla="*/ 6353175 w 6353175"/>
                      <a:gd name="connsiteY4" fmla="*/ 1189751 h 1427707"/>
                      <a:gd name="connsiteX5" fmla="*/ 6086959 w 6353175"/>
                      <a:gd name="connsiteY5" fmla="*/ 1427707 h 1427707"/>
                      <a:gd name="connsiteX6" fmla="*/ 266215 w 6353175"/>
                      <a:gd name="connsiteY6" fmla="*/ 1427707 h 1427707"/>
                      <a:gd name="connsiteX7" fmla="*/ 0 w 6353175"/>
                      <a:gd name="connsiteY7" fmla="*/ 1189751 h 1427707"/>
                      <a:gd name="connsiteX8" fmla="*/ 0 w 6353175"/>
                      <a:gd name="connsiteY8" fmla="*/ 237955 h 14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175" h="1427707" fill="none" extrusionOk="0">
                        <a:moveTo>
                          <a:pt x="0" y="237955"/>
                        </a:moveTo>
                        <a:cubicBezTo>
                          <a:pt x="-16103" y="112387"/>
                          <a:pt x="100185" y="-14222"/>
                          <a:pt x="266215" y="0"/>
                        </a:cubicBezTo>
                        <a:cubicBezTo>
                          <a:pt x="1457507" y="-67101"/>
                          <a:pt x="4638127" y="-78990"/>
                          <a:pt x="6086959" y="0"/>
                        </a:cubicBezTo>
                        <a:cubicBezTo>
                          <a:pt x="6273326" y="2794"/>
                          <a:pt x="6322611" y="88468"/>
                          <a:pt x="6353175" y="237955"/>
                        </a:cubicBezTo>
                        <a:cubicBezTo>
                          <a:pt x="6407215" y="600225"/>
                          <a:pt x="6415962" y="790870"/>
                          <a:pt x="6353175" y="1189751"/>
                        </a:cubicBezTo>
                        <a:cubicBezTo>
                          <a:pt x="6325238" y="1331075"/>
                          <a:pt x="6238222" y="1437209"/>
                          <a:pt x="6086959" y="1427707"/>
                        </a:cubicBezTo>
                        <a:cubicBezTo>
                          <a:pt x="5320559" y="1403259"/>
                          <a:pt x="2516118" y="1557969"/>
                          <a:pt x="266215" y="1427707"/>
                        </a:cubicBezTo>
                        <a:cubicBezTo>
                          <a:pt x="148737" y="1447355"/>
                          <a:pt x="-22259" y="1300622"/>
                          <a:pt x="0" y="1189751"/>
                        </a:cubicBezTo>
                        <a:cubicBezTo>
                          <a:pt x="-59420" y="1048048"/>
                          <a:pt x="57053" y="438741"/>
                          <a:pt x="0" y="237955"/>
                        </a:cubicBezTo>
                        <a:close/>
                      </a:path>
                      <a:path w="6353175" h="1427707" stroke="0" extrusionOk="0">
                        <a:moveTo>
                          <a:pt x="0" y="237955"/>
                        </a:moveTo>
                        <a:cubicBezTo>
                          <a:pt x="-627" y="113598"/>
                          <a:pt x="121378" y="-4185"/>
                          <a:pt x="266215" y="0"/>
                        </a:cubicBezTo>
                        <a:cubicBezTo>
                          <a:pt x="1268529" y="138379"/>
                          <a:pt x="3814509" y="292034"/>
                          <a:pt x="6086959" y="0"/>
                        </a:cubicBezTo>
                        <a:cubicBezTo>
                          <a:pt x="6220453" y="-31728"/>
                          <a:pt x="6381926" y="83205"/>
                          <a:pt x="6353175" y="237955"/>
                        </a:cubicBezTo>
                        <a:cubicBezTo>
                          <a:pt x="6366293" y="453032"/>
                          <a:pt x="6380319" y="728390"/>
                          <a:pt x="6353175" y="1189751"/>
                        </a:cubicBezTo>
                        <a:cubicBezTo>
                          <a:pt x="6331707" y="1342191"/>
                          <a:pt x="6249980" y="1411328"/>
                          <a:pt x="6086959" y="1427707"/>
                        </a:cubicBezTo>
                        <a:cubicBezTo>
                          <a:pt x="5007496" y="1412228"/>
                          <a:pt x="3063899" y="1460868"/>
                          <a:pt x="266215" y="1427707"/>
                        </a:cubicBezTo>
                        <a:cubicBezTo>
                          <a:pt x="105327" y="1425695"/>
                          <a:pt x="22610" y="1342950"/>
                          <a:pt x="0" y="1189751"/>
                        </a:cubicBezTo>
                        <a:cubicBezTo>
                          <a:pt x="-59255" y="749869"/>
                          <a:pt x="39749" y="696953"/>
                          <a:pt x="0" y="237955"/>
                        </a:cubicBezTo>
                        <a:close/>
                      </a:path>
                      <a:path w="6353175" h="1427707" fill="none" stroke="0" extrusionOk="0">
                        <a:moveTo>
                          <a:pt x="0" y="237955"/>
                        </a:moveTo>
                        <a:cubicBezTo>
                          <a:pt x="-15402" y="113427"/>
                          <a:pt x="115358" y="-14524"/>
                          <a:pt x="266215" y="0"/>
                        </a:cubicBezTo>
                        <a:cubicBezTo>
                          <a:pt x="1631890" y="225060"/>
                          <a:pt x="4627673" y="-149486"/>
                          <a:pt x="6086959" y="0"/>
                        </a:cubicBezTo>
                        <a:cubicBezTo>
                          <a:pt x="6250472" y="-12210"/>
                          <a:pt x="6361507" y="92857"/>
                          <a:pt x="6353175" y="237955"/>
                        </a:cubicBezTo>
                        <a:cubicBezTo>
                          <a:pt x="6428343" y="593786"/>
                          <a:pt x="6421458" y="765183"/>
                          <a:pt x="6353175" y="1189751"/>
                        </a:cubicBezTo>
                        <a:cubicBezTo>
                          <a:pt x="6323223" y="1331020"/>
                          <a:pt x="6245877" y="1432732"/>
                          <a:pt x="6086959" y="1427707"/>
                        </a:cubicBezTo>
                        <a:cubicBezTo>
                          <a:pt x="5685881" y="1404493"/>
                          <a:pt x="2482593" y="1529861"/>
                          <a:pt x="266215" y="1427707"/>
                        </a:cubicBezTo>
                        <a:cubicBezTo>
                          <a:pt x="143162" y="1433524"/>
                          <a:pt x="4057" y="1319119"/>
                          <a:pt x="0" y="1189751"/>
                        </a:cubicBezTo>
                        <a:cubicBezTo>
                          <a:pt x="-24720" y="1037984"/>
                          <a:pt x="117203" y="483684"/>
                          <a:pt x="0" y="23795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61" name="Hộp Văn bản 2">
            <a:extLst>
              <a:ext uri="{FF2B5EF4-FFF2-40B4-BE49-F238E27FC236}">
                <a16:creationId xmlns:a16="http://schemas.microsoft.com/office/drawing/2014/main" id="{EFBEBA76-06DE-DF14-1EEC-64E0E34F8A12}"/>
              </a:ext>
            </a:extLst>
          </p:cNvPr>
          <p:cNvSpPr txBox="1"/>
          <p:nvPr/>
        </p:nvSpPr>
        <p:spPr>
          <a:xfrm>
            <a:off x="5667376" y="5474648"/>
            <a:ext cx="6438900" cy="1077218"/>
          </a:xfrm>
          <a:prstGeom prst="rect">
            <a:avLst/>
          </a:prstGeom>
          <a:noFill/>
        </p:spPr>
        <p:txBody>
          <a:bodyPr wrap="square" rtlCol="0">
            <a:spAutoFit/>
          </a:bodyPr>
          <a:lstStyle/>
          <a:p>
            <a:pPr lvl="0" algn="ctr">
              <a:defRPr/>
            </a:pPr>
            <a:r>
              <a:rPr lang="vi-VN" sz="3200" b="1" dirty="0">
                <a:solidFill>
                  <a:srgbClr val="002060"/>
                </a:solidFill>
                <a:latin typeface="Calibri" panose="020F0502020204030204"/>
              </a:rPr>
              <a:t>Kể một số chuỗi thức ăn khác mà em biết có thực vật đứng đầu chuỗi?</a:t>
            </a:r>
            <a:endParaRPr kumimoji="0" lang="en-US" sz="3200" b="1" i="0" u="none" strike="noStrike" kern="1200" cap="none" spc="0" normalizeH="0" baseline="0" noProof="0" dirty="0">
              <a:ln>
                <a:noFill/>
              </a:ln>
              <a:solidFill>
                <a:srgbClr val="002060"/>
              </a:solidFill>
              <a:effectLst/>
              <a:uLnTx/>
              <a:uFillTx/>
              <a:latin typeface="Calibri" panose="020F0502020204030204"/>
            </a:endParaRPr>
          </a:p>
        </p:txBody>
      </p:sp>
      <p:grpSp>
        <p:nvGrpSpPr>
          <p:cNvPr id="63" name="Google Shape;6833;p45">
            <a:extLst>
              <a:ext uri="{FF2B5EF4-FFF2-40B4-BE49-F238E27FC236}">
                <a16:creationId xmlns:a16="http://schemas.microsoft.com/office/drawing/2014/main" id="{50D8A6F8-C81F-1CE2-9656-8E17E07B13DC}"/>
              </a:ext>
            </a:extLst>
          </p:cNvPr>
          <p:cNvGrpSpPr/>
          <p:nvPr/>
        </p:nvGrpSpPr>
        <p:grpSpPr>
          <a:xfrm flipH="1">
            <a:off x="4768944" y="4708681"/>
            <a:ext cx="1373125" cy="987675"/>
            <a:chOff x="5785950" y="1653700"/>
            <a:chExt cx="1373125" cy="987675"/>
          </a:xfrm>
        </p:grpSpPr>
        <p:grpSp>
          <p:nvGrpSpPr>
            <p:cNvPr id="64" name="Google Shape;6834;p45">
              <a:extLst>
                <a:ext uri="{FF2B5EF4-FFF2-40B4-BE49-F238E27FC236}">
                  <a16:creationId xmlns:a16="http://schemas.microsoft.com/office/drawing/2014/main" id="{C919BBB0-1F6D-8E7C-B64F-6BC4D92D8AE6}"/>
                </a:ext>
              </a:extLst>
            </p:cNvPr>
            <p:cNvGrpSpPr/>
            <p:nvPr/>
          </p:nvGrpSpPr>
          <p:grpSpPr>
            <a:xfrm>
              <a:off x="5785950" y="1653700"/>
              <a:ext cx="1373125" cy="987675"/>
              <a:chOff x="5785950" y="1653700"/>
              <a:chExt cx="1373125" cy="987675"/>
            </a:xfrm>
          </p:grpSpPr>
          <p:sp>
            <p:nvSpPr>
              <p:cNvPr id="75" name="Google Shape;6835;p45">
                <a:extLst>
                  <a:ext uri="{FF2B5EF4-FFF2-40B4-BE49-F238E27FC236}">
                    <a16:creationId xmlns:a16="http://schemas.microsoft.com/office/drawing/2014/main" id="{1AECFB53-F58D-25DB-6E24-40A918B78147}"/>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6836;p45">
                <a:extLst>
                  <a:ext uri="{FF2B5EF4-FFF2-40B4-BE49-F238E27FC236}">
                    <a16:creationId xmlns:a16="http://schemas.microsoft.com/office/drawing/2014/main" id="{26AA004F-2106-0798-9EF6-8DE5AEB9A405}"/>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6837;p45">
                <a:extLst>
                  <a:ext uri="{FF2B5EF4-FFF2-40B4-BE49-F238E27FC236}">
                    <a16:creationId xmlns:a16="http://schemas.microsoft.com/office/drawing/2014/main" id="{1EE0D7AD-7106-1527-2C42-D31B1C064D33}"/>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6838;p45">
                <a:extLst>
                  <a:ext uri="{FF2B5EF4-FFF2-40B4-BE49-F238E27FC236}">
                    <a16:creationId xmlns:a16="http://schemas.microsoft.com/office/drawing/2014/main" id="{B61DB8B3-55FB-A894-A7AC-3F132FC039A1}"/>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6839;p45">
                <a:extLst>
                  <a:ext uri="{FF2B5EF4-FFF2-40B4-BE49-F238E27FC236}">
                    <a16:creationId xmlns:a16="http://schemas.microsoft.com/office/drawing/2014/main" id="{8FC8D98B-7324-3524-30A4-93A7757D4861}"/>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6840;p45">
                <a:extLst>
                  <a:ext uri="{FF2B5EF4-FFF2-40B4-BE49-F238E27FC236}">
                    <a16:creationId xmlns:a16="http://schemas.microsoft.com/office/drawing/2014/main" id="{BC8BDB80-46FF-A818-FCB5-5B304FC35886}"/>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6841;p45">
                <a:extLst>
                  <a:ext uri="{FF2B5EF4-FFF2-40B4-BE49-F238E27FC236}">
                    <a16:creationId xmlns:a16="http://schemas.microsoft.com/office/drawing/2014/main" id="{9500E9B5-C1A8-7B2C-FEF6-0CA54F5C20C6}"/>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6842;p45">
                <a:extLst>
                  <a:ext uri="{FF2B5EF4-FFF2-40B4-BE49-F238E27FC236}">
                    <a16:creationId xmlns:a16="http://schemas.microsoft.com/office/drawing/2014/main" id="{C0A43BF0-BC72-9C31-26ED-35D480EFA85D}"/>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6843;p45">
                <a:extLst>
                  <a:ext uri="{FF2B5EF4-FFF2-40B4-BE49-F238E27FC236}">
                    <a16:creationId xmlns:a16="http://schemas.microsoft.com/office/drawing/2014/main" id="{145CCD88-968E-E941-1D84-34CD31867E11}"/>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6844;p45">
                <a:extLst>
                  <a:ext uri="{FF2B5EF4-FFF2-40B4-BE49-F238E27FC236}">
                    <a16:creationId xmlns:a16="http://schemas.microsoft.com/office/drawing/2014/main" id="{9B723C3D-1B55-6090-AF4C-5A499B40CFD8}"/>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oogle Shape;6845;p45">
              <a:extLst>
                <a:ext uri="{FF2B5EF4-FFF2-40B4-BE49-F238E27FC236}">
                  <a16:creationId xmlns:a16="http://schemas.microsoft.com/office/drawing/2014/main" id="{8E081A06-040A-B337-FFBC-1CAABC9908B7}"/>
                </a:ext>
              </a:extLst>
            </p:cNvPr>
            <p:cNvGrpSpPr/>
            <p:nvPr/>
          </p:nvGrpSpPr>
          <p:grpSpPr>
            <a:xfrm>
              <a:off x="5891858" y="1901182"/>
              <a:ext cx="135420" cy="69561"/>
              <a:chOff x="2330525" y="2356200"/>
              <a:chExt cx="229525" cy="117900"/>
            </a:xfrm>
          </p:grpSpPr>
          <p:sp>
            <p:nvSpPr>
              <p:cNvPr id="67" name="Google Shape;6846;p45">
                <a:extLst>
                  <a:ext uri="{FF2B5EF4-FFF2-40B4-BE49-F238E27FC236}">
                    <a16:creationId xmlns:a16="http://schemas.microsoft.com/office/drawing/2014/main" id="{08CDB3FF-DFDD-F69F-1DF4-65F03CEB6443}"/>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6847;p45">
                <a:extLst>
                  <a:ext uri="{FF2B5EF4-FFF2-40B4-BE49-F238E27FC236}">
                    <a16:creationId xmlns:a16="http://schemas.microsoft.com/office/drawing/2014/main" id="{61936EBE-EEB8-C9A1-B3AC-8CA39349D09C}"/>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6848;p45">
                <a:extLst>
                  <a:ext uri="{FF2B5EF4-FFF2-40B4-BE49-F238E27FC236}">
                    <a16:creationId xmlns:a16="http://schemas.microsoft.com/office/drawing/2014/main" id="{2FFAD392-EBA5-0705-AFBB-EF83D71B2E4A}"/>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6849;p45">
                <a:extLst>
                  <a:ext uri="{FF2B5EF4-FFF2-40B4-BE49-F238E27FC236}">
                    <a16:creationId xmlns:a16="http://schemas.microsoft.com/office/drawing/2014/main" id="{371C7E84-D610-F9C2-E219-8920422C593C}"/>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6850;p45">
                <a:extLst>
                  <a:ext uri="{FF2B5EF4-FFF2-40B4-BE49-F238E27FC236}">
                    <a16:creationId xmlns:a16="http://schemas.microsoft.com/office/drawing/2014/main" id="{69D74E5A-A1B3-7AFC-FEBE-397CABA41E69}"/>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6851;p45">
                <a:extLst>
                  <a:ext uri="{FF2B5EF4-FFF2-40B4-BE49-F238E27FC236}">
                    <a16:creationId xmlns:a16="http://schemas.microsoft.com/office/drawing/2014/main" id="{491FF72A-75AF-A589-5EDB-83AC47D4A524}"/>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6852;p45">
                <a:extLst>
                  <a:ext uri="{FF2B5EF4-FFF2-40B4-BE49-F238E27FC236}">
                    <a16:creationId xmlns:a16="http://schemas.microsoft.com/office/drawing/2014/main" id="{E4639CFD-AD14-CBF8-6C53-0E11652C4E9C}"/>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6853;p45">
                <a:extLst>
                  <a:ext uri="{FF2B5EF4-FFF2-40B4-BE49-F238E27FC236}">
                    <a16:creationId xmlns:a16="http://schemas.microsoft.com/office/drawing/2014/main" id="{775C19E2-3D91-95BD-6ACA-4302F1D8D8DC}"/>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6" name="Google Shape;6854;p45">
              <a:extLst>
                <a:ext uri="{FF2B5EF4-FFF2-40B4-BE49-F238E27FC236}">
                  <a16:creationId xmlns:a16="http://schemas.microsoft.com/office/drawing/2014/main" id="{CB25D829-1D1C-FF15-B604-C386D2682431}"/>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16504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down)">
                                      <p:cBhvr>
                                        <p:cTn id="37" dur="500"/>
                                        <p:tgtEl>
                                          <p:spTgt spid="6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down)">
                                      <p:cBhvr>
                                        <p:cTn id="4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14" grpId="0" animBg="1"/>
      <p:bldP spid="36" grpId="0"/>
      <p:bldP spid="59" grpId="0" animBg="1"/>
      <p:bldP spid="61"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580</Words>
  <Application>Microsoft Office PowerPoint</Application>
  <PresentationFormat>Widescreen</PresentationFormat>
  <Paragraphs>36</Paragraphs>
  <Slides>19</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等线</vt:lpstr>
      <vt:lpstr>Arial</vt:lpstr>
      <vt:lpstr>Calibri</vt:lpstr>
      <vt:lpstr>Calibri Light</vt:lpstr>
      <vt:lpstr>Cambria</vt:lpstr>
      <vt:lpstr>Times New Roman</vt:lpstr>
      <vt:lpstr>Wingdings</vt:lpstr>
      <vt:lpstr>思源黑体 CN</vt:lpstr>
      <vt:lpstr>Custom Design</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32</cp:revision>
  <dcterms:created xsi:type="dcterms:W3CDTF">2024-02-01T05:55:59Z</dcterms:created>
  <dcterms:modified xsi:type="dcterms:W3CDTF">2026-04-16T13:56:00Z</dcterms:modified>
</cp:coreProperties>
</file>