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37" r:id="rId2"/>
    <p:sldId id="357" r:id="rId3"/>
    <p:sldId id="341" r:id="rId4"/>
    <p:sldId id="345" r:id="rId5"/>
    <p:sldId id="359" r:id="rId6"/>
    <p:sldId id="360" r:id="rId7"/>
    <p:sldId id="361" r:id="rId8"/>
    <p:sldId id="348" r:id="rId9"/>
    <p:sldId id="363" r:id="rId10"/>
    <p:sldId id="364" r:id="rId11"/>
    <p:sldId id="365" r:id="rId12"/>
    <p:sldId id="366" r:id="rId13"/>
    <p:sldId id="367" r:id="rId14"/>
    <p:sldId id="355" r:id="rId15"/>
    <p:sldId id="35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97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EC208-1C3B-4245-104B-9A47F5460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670918-340A-92CB-3AE9-5D5D0368D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83591-E217-11AB-DC53-1BF4A4F45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44D7E-2D26-48A5-9E64-8EFA9A02F310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5BEAA-C136-FEA3-9EAE-6BB590C81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4342C-8F93-46CE-5B2A-5324A90D8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93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48EDB-4EAD-AD06-B1CF-010AAFA2E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82D09-347E-8F82-5787-3F1EDD80C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3F45C-4195-9F89-256D-AA2078EB01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44D7E-2D26-48A5-9E64-8EFA9A02F310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0EF41-0BBC-9066-47DD-B3D979B8E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7AB5D-C607-D04C-6E39-E27BC0B0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19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9D7121-7869-0EF9-7A2E-18A2657A24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31638A-4D1E-4911-1BF9-A078694366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9B90A-E170-0105-D886-265D111D6E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44D7E-2D26-48A5-9E64-8EFA9A02F310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9606D-8D89-DD13-0F3B-6738DF33A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EC666-3894-AD16-126A-3E72C2B3A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08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B0850-C859-3AC0-DB86-866752193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E5877-E8A2-295F-9A8D-1A564C505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A2618-9207-BD6E-4C40-36BEB00EA0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44D7E-2D26-48A5-9E64-8EFA9A02F310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DB718-40A9-1B09-0BBA-22C26E2DC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4705D-7AE4-E468-B7FE-A9607A54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78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4FFA4-AC06-43D2-DFCD-E39936717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448E5-983E-EEC1-85FA-727A8E943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DCD27-CF24-2488-E219-A9C52CDD25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44D7E-2D26-48A5-9E64-8EFA9A02F310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2A658-AB25-4468-D66E-5FE3F28D9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E13F3-F824-7DCF-3F26-B0C9D5FFB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25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16926-6B80-93CA-C828-01CA6396C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ECDED-67DB-02D5-FDD8-82DE1DCCD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9AD323-F380-1664-79AB-BAD691C45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A5D5A-F3BF-8277-0580-19E688FFB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44D7E-2D26-48A5-9E64-8EFA9A02F310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25964-9D18-A71E-D0AE-1676B8C6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D75F7-FF9B-E51D-7943-344CF9C9A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9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C13EA-2CFC-41D5-3FF8-AC4E2BBB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4A5B0-ED4F-8108-D013-72588463F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3B838-965E-E81B-8653-002554959E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A99B6B-E821-19E6-6E00-B9734DBEB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60051B-38B7-77D1-E0FA-56A8E654DE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E19BA7-8996-6B3B-7BAC-D5CC1F370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44D7E-2D26-48A5-9E64-8EFA9A02F310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C1B2F4-A066-D55E-EBDA-D85F65D03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754CD0-07BE-3FC5-F9AA-D5B6F89A8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075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EA91-4CC6-67FB-4337-83A5B798B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198C38-4A20-B6D4-FFD5-47C6A67C72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44D7E-2D26-48A5-9E64-8EFA9A02F310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1BB4FE-ABB2-4FCE-CB30-561F5F22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FA6CC-49FF-54AD-80E3-8631D0EE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28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6140E2-6661-355C-FA42-680CEC68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44D7E-2D26-48A5-9E64-8EFA9A02F310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BF64F0-9F73-06DD-9B0E-43B8DCDE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48E76-6BFE-F7F1-6049-DF5ECB284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57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3097C-A0DF-6B3C-B7A2-5496499DB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67854-5762-553F-EDF2-FE550FF72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D306-503E-0F15-BE22-3984D9912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5999E-794A-3CF7-DA43-383062DF7B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44D7E-2D26-48A5-9E64-8EFA9A02F310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75C88-C346-FB23-824E-C744A517C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BD176-F98F-8F14-6147-FA09C94DC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79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7E8BD-0F82-5281-9316-86415A0D1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9C6D4B-CEFB-B07D-C4ED-01F8B88CD6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AF62F-4242-3449-3262-666962522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EEDFA3-9751-468E-9F72-2C8AD584BA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44D7E-2D26-48A5-9E64-8EFA9A02F310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521B53-0ADF-B147-545D-12140C6F0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F85AC-2394-EB96-B751-71CB787A2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089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8A7ECBA-F288-7138-F4CF-EB73CB5B309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164" y="86216"/>
            <a:ext cx="1440926" cy="144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09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Hình chữ nhật: Góc Tròn 32">
            <a:extLst>
              <a:ext uri="{FF2B5EF4-FFF2-40B4-BE49-F238E27FC236}">
                <a16:creationId xmlns:a16="http://schemas.microsoft.com/office/drawing/2014/main" id="{00AA9A0F-7F28-76BB-A90E-51A9144C487B}"/>
              </a:ext>
            </a:extLst>
          </p:cNvPr>
          <p:cNvSpPr/>
          <p:nvPr/>
        </p:nvSpPr>
        <p:spPr>
          <a:xfrm>
            <a:off x="1403121" y="1140536"/>
            <a:ext cx="9497760" cy="24694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3C0EB2A-0552-31AF-E214-45F0F886D9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2" t="2316" r="44073" b="50000"/>
          <a:stretch/>
        </p:blipFill>
        <p:spPr>
          <a:xfrm>
            <a:off x="909457" y="602810"/>
            <a:ext cx="1474901" cy="16297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4EC66B-7104-6684-0CB3-BDDB9C4A0440}"/>
              </a:ext>
            </a:extLst>
          </p:cNvPr>
          <p:cNvSpPr txBox="1"/>
          <p:nvPr/>
        </p:nvSpPr>
        <p:spPr>
          <a:xfrm>
            <a:off x="2571750" y="1447800"/>
            <a:ext cx="7858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effectLst/>
                <a:ea typeface="Calibri" panose="020F0502020204030204" pitchFamily="34" charset="0"/>
              </a:rPr>
              <a:t>Hoạt</a:t>
            </a:r>
            <a:r>
              <a:rPr lang="en-US" sz="6000" b="1" dirty="0">
                <a:effectLst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effectLst/>
                <a:ea typeface="Calibri" panose="020F0502020204030204" pitchFamily="34" charset="0"/>
              </a:rPr>
              <a:t>động</a:t>
            </a:r>
            <a:r>
              <a:rPr lang="en-US" sz="6000" b="1" dirty="0">
                <a:effectLst/>
                <a:ea typeface="Calibri" panose="020F0502020204030204" pitchFamily="34" charset="0"/>
              </a:rPr>
              <a:t> 1: </a:t>
            </a:r>
            <a:r>
              <a:rPr lang="en-US" sz="6000" b="1" dirty="0" err="1">
                <a:ea typeface="Calibri" panose="020F0502020204030204" pitchFamily="34" charset="0"/>
              </a:rPr>
              <a:t>Ôn</a:t>
            </a:r>
            <a:r>
              <a:rPr lang="en-US" sz="6000" b="1" dirty="0">
                <a:ea typeface="Calibri" panose="020F0502020204030204" pitchFamily="34" charset="0"/>
              </a:rPr>
              <a:t> </a:t>
            </a:r>
            <a:r>
              <a:rPr lang="en-US" sz="6000" b="1" dirty="0" err="1">
                <a:ea typeface="Calibri" panose="020F0502020204030204" pitchFamily="34" charset="0"/>
              </a:rPr>
              <a:t>tập</a:t>
            </a:r>
            <a:r>
              <a:rPr lang="en-US" sz="6000" b="1" dirty="0">
                <a:ea typeface="Calibri" panose="020F0502020204030204" pitchFamily="34" charset="0"/>
              </a:rPr>
              <a:t> </a:t>
            </a:r>
            <a:r>
              <a:rPr lang="en-US" sz="6000" b="1" dirty="0" err="1">
                <a:ea typeface="Calibri" panose="020F0502020204030204" pitchFamily="34" charset="0"/>
              </a:rPr>
              <a:t>l</a:t>
            </a:r>
            <a:r>
              <a:rPr lang="en-US" sz="6000" b="1" dirty="0" err="1">
                <a:effectLst/>
                <a:ea typeface="Calibri" panose="020F0502020204030204" pitchFamily="34" charset="0"/>
              </a:rPr>
              <a:t>ắp</a:t>
            </a:r>
            <a:r>
              <a:rPr lang="en-US" sz="6000" b="1" dirty="0">
                <a:effectLst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effectLst/>
                <a:ea typeface="Calibri" panose="020F0502020204030204" pitchFamily="34" charset="0"/>
              </a:rPr>
              <a:t>ghép</a:t>
            </a:r>
            <a:r>
              <a:rPr lang="en-US" sz="6000" b="1" dirty="0">
                <a:effectLst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effectLst/>
                <a:ea typeface="Calibri" panose="020F0502020204030204" pitchFamily="34" charset="0"/>
              </a:rPr>
              <a:t>mô</a:t>
            </a:r>
            <a:r>
              <a:rPr lang="en-US" sz="6000" b="1" dirty="0">
                <a:effectLst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effectLst/>
                <a:ea typeface="Calibri" panose="020F0502020204030204" pitchFamily="34" charset="0"/>
              </a:rPr>
              <a:t>hình</a:t>
            </a:r>
            <a:r>
              <a:rPr lang="en-US" sz="6000" b="1" dirty="0">
                <a:effectLst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effectLst/>
                <a:ea typeface="Calibri" panose="020F0502020204030204" pitchFamily="34" charset="0"/>
              </a:rPr>
              <a:t>kĩ</a:t>
            </a:r>
            <a:r>
              <a:rPr lang="en-US" sz="6000" b="1" dirty="0">
                <a:effectLst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effectLst/>
                <a:ea typeface="Calibri" panose="020F0502020204030204" pitchFamily="34" charset="0"/>
              </a:rPr>
              <a:t>thuật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085724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115052-E641-C623-AAA8-1CFA6102AE43}"/>
              </a:ext>
            </a:extLst>
          </p:cNvPr>
          <p:cNvSpPr txBox="1"/>
          <p:nvPr/>
        </p:nvSpPr>
        <p:spPr>
          <a:xfrm>
            <a:off x="2305051" y="1790700"/>
            <a:ext cx="7505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srgbClr val="FFFF00"/>
                </a:solidFill>
                <a:ea typeface="SimSun" panose="02010600030101010101" pitchFamily="2" charset="-122"/>
              </a:rPr>
              <a:t>3. Em đã làm được đồ chơi dân gian nào? </a:t>
            </a:r>
            <a:r>
              <a:rPr lang="en-US" sz="4800" b="1" dirty="0">
                <a:solidFill>
                  <a:srgbClr val="FFFF00"/>
                </a:solidFill>
                <a:ea typeface="SimSun" panose="02010600030101010101" pitchFamily="2" charset="-122"/>
              </a:rPr>
              <a:t>N</a:t>
            </a:r>
            <a:r>
              <a:rPr lang="vi-VN" sz="4800" b="1" dirty="0">
                <a:solidFill>
                  <a:srgbClr val="FFFF00"/>
                </a:solidFill>
                <a:ea typeface="SimSun" panose="02010600030101010101" pitchFamily="2" charset="-122"/>
              </a:rPr>
              <a:t>êu cách em làm, chơi và bảo quản nó?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3374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115052-E641-C623-AAA8-1CFA6102AE43}"/>
              </a:ext>
            </a:extLst>
          </p:cNvPr>
          <p:cNvSpPr txBox="1"/>
          <p:nvPr/>
        </p:nvSpPr>
        <p:spPr>
          <a:xfrm>
            <a:off x="2286001" y="923925"/>
            <a:ext cx="7505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4.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Kể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tên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các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vật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liệu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cần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có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để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làm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đèn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lồng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SimSun" panose="0201060003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59049D-CE6A-4E54-1AD5-C366523EC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630" y="2428875"/>
            <a:ext cx="4712492" cy="292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778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115052-E641-C623-AAA8-1CFA6102AE43}"/>
              </a:ext>
            </a:extLst>
          </p:cNvPr>
          <p:cNvSpPr txBox="1"/>
          <p:nvPr/>
        </p:nvSpPr>
        <p:spPr>
          <a:xfrm>
            <a:off x="2286001" y="923925"/>
            <a:ext cx="7505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5.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Kể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tên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các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vật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liệu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cần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có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để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làm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chuồn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chuồn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thăng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bằng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70FDDD-AF37-F75E-249D-32DBE16AF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2416164"/>
            <a:ext cx="4467224" cy="335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206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B807A7D-91B8-6B7C-88B0-DF3963D05982}"/>
              </a:ext>
            </a:extLst>
          </p:cNvPr>
          <p:cNvSpPr txBox="1"/>
          <p:nvPr/>
        </p:nvSpPr>
        <p:spPr>
          <a:xfrm>
            <a:off x="2333625" y="1619250"/>
            <a:ext cx="76009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FFFF00"/>
                </a:solidFill>
                <a:ea typeface="Calibri" panose="020F0502020204030204" pitchFamily="34" charset="0"/>
              </a:rPr>
              <a:t>Đồ chơi dân gian có nhiều loại được làm thủ công từ những chất liệu có s</a:t>
            </a:r>
            <a:r>
              <a:rPr lang="en-US" sz="4000" b="1" dirty="0">
                <a:solidFill>
                  <a:srgbClr val="FFFF00"/>
                </a:solidFill>
                <a:ea typeface="Calibri" panose="020F0502020204030204" pitchFamily="34" charset="0"/>
              </a:rPr>
              <a:t>ẵ</a:t>
            </a:r>
            <a:r>
              <a:rPr lang="vi-VN" sz="4000" b="1" dirty="0">
                <a:solidFill>
                  <a:srgbClr val="FFFF00"/>
                </a:solidFill>
                <a:ea typeface="Calibri" panose="020F0502020204030204" pitchFamily="34" charset="0"/>
              </a:rPr>
              <a:t>n trong tự nhiên và đời sống của con người như mây tre nứa, giấy bột gạo.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17367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E14E5B7-1FC9-14AF-3369-92EB39C5DF57}"/>
              </a:ext>
            </a:extLst>
          </p:cNvPr>
          <p:cNvGrpSpPr/>
          <p:nvPr/>
        </p:nvGrpSpPr>
        <p:grpSpPr>
          <a:xfrm>
            <a:off x="-195578" y="3800897"/>
            <a:ext cx="12729375" cy="4401197"/>
            <a:chOff x="-227475" y="3822163"/>
            <a:chExt cx="12729375" cy="4401197"/>
          </a:xfrm>
        </p:grpSpPr>
        <p:pic>
          <p:nvPicPr>
            <p:cNvPr id="3" name="Picture 2" descr="A group of yellow flowers&#10;&#10;Description automatically generated">
              <a:extLst>
                <a:ext uri="{FF2B5EF4-FFF2-40B4-BE49-F238E27FC236}">
                  <a16:creationId xmlns:a16="http://schemas.microsoft.com/office/drawing/2014/main" id="{EAB47D00-676F-EA98-9CCA-805507EE2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7475" y="3880884"/>
              <a:ext cx="3070131" cy="4342476"/>
            </a:xfrm>
            <a:prstGeom prst="rect">
              <a:avLst/>
            </a:prstGeom>
          </p:spPr>
        </p:pic>
        <p:pic>
          <p:nvPicPr>
            <p:cNvPr id="4" name="Picture 3" descr="A group of yellow flowers&#10;&#10;Description automatically generated">
              <a:extLst>
                <a:ext uri="{FF2B5EF4-FFF2-40B4-BE49-F238E27FC236}">
                  <a16:creationId xmlns:a16="http://schemas.microsoft.com/office/drawing/2014/main" id="{609DDCE3-2747-1BEC-24D3-295FE3713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7762" y="3822163"/>
              <a:ext cx="3070131" cy="4342476"/>
            </a:xfrm>
            <a:prstGeom prst="rect">
              <a:avLst/>
            </a:prstGeom>
          </p:spPr>
        </p:pic>
        <p:pic>
          <p:nvPicPr>
            <p:cNvPr id="5" name="Picture 4" descr="A group of yellow flowers&#10;&#10;Description automatically generated">
              <a:extLst>
                <a:ext uri="{FF2B5EF4-FFF2-40B4-BE49-F238E27FC236}">
                  <a16:creationId xmlns:a16="http://schemas.microsoft.com/office/drawing/2014/main" id="{A22C1557-9D22-4815-6E21-17839F416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2147" y="3851524"/>
              <a:ext cx="3070131" cy="4342476"/>
            </a:xfrm>
            <a:prstGeom prst="rect">
              <a:avLst/>
            </a:prstGeom>
          </p:spPr>
        </p:pic>
        <p:pic>
          <p:nvPicPr>
            <p:cNvPr id="6" name="Picture 5" descr="A group of yellow flowers&#10;&#10;Description automatically generated">
              <a:extLst>
                <a:ext uri="{FF2B5EF4-FFF2-40B4-BE49-F238E27FC236}">
                  <a16:creationId xmlns:a16="http://schemas.microsoft.com/office/drawing/2014/main" id="{444A2DED-7F35-E0B0-4D06-AB2211155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3167" y="3851524"/>
              <a:ext cx="3070131" cy="4342476"/>
            </a:xfrm>
            <a:prstGeom prst="rect">
              <a:avLst/>
            </a:prstGeom>
          </p:spPr>
        </p:pic>
        <p:pic>
          <p:nvPicPr>
            <p:cNvPr id="7" name="Picture 6" descr="A group of yellow flowers&#10;&#10;Description automatically generated">
              <a:extLst>
                <a:ext uri="{FF2B5EF4-FFF2-40B4-BE49-F238E27FC236}">
                  <a16:creationId xmlns:a16="http://schemas.microsoft.com/office/drawing/2014/main" id="{9880A36B-7CFD-EA06-ED15-546AF9298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769" y="3851524"/>
              <a:ext cx="3070131" cy="4342476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08ACFB8-A59B-241D-C9A7-D734A74BC67F}"/>
              </a:ext>
            </a:extLst>
          </p:cNvPr>
          <p:cNvSpPr/>
          <p:nvPr/>
        </p:nvSpPr>
        <p:spPr>
          <a:xfrm>
            <a:off x="2120959" y="1529068"/>
            <a:ext cx="7950081" cy="4998454"/>
          </a:xfrm>
          <a:prstGeom prst="roundRect">
            <a:avLst/>
          </a:prstGeom>
          <a:solidFill>
            <a:schemeClr val="bg1">
              <a:alpha val="49804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5834BDFA-9C9C-CB28-9538-5A5640DDD26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099" y="1763293"/>
            <a:ext cx="1284798" cy="1099457"/>
          </a:xfrm>
          <a:prstGeom prst="rect">
            <a:avLst/>
          </a:prstGeom>
        </p:spPr>
      </p:pic>
      <p:pic>
        <p:nvPicPr>
          <p:cNvPr id="25" name="Picture 24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08C029BF-CC48-72FF-8E98-BCE4F3202EB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597" y="2895794"/>
            <a:ext cx="1284798" cy="1099457"/>
          </a:xfrm>
          <a:prstGeom prst="rect">
            <a:avLst/>
          </a:prstGeom>
        </p:spPr>
      </p:pic>
      <p:pic>
        <p:nvPicPr>
          <p:cNvPr id="26" name="Picture 25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373AA227-0CD3-AD20-175D-1F02ACC0ECB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095" y="4028295"/>
            <a:ext cx="1284798" cy="1099457"/>
          </a:xfrm>
          <a:prstGeom prst="rect">
            <a:avLst/>
          </a:prstGeom>
        </p:spPr>
      </p:pic>
      <p:pic>
        <p:nvPicPr>
          <p:cNvPr id="27" name="Picture 26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201A1876-7B09-D199-EB3D-1F313BF0726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210" y="5187270"/>
            <a:ext cx="1284798" cy="109945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8314B6-515B-61CD-2983-401CFE469B70}"/>
              </a:ext>
            </a:extLst>
          </p:cNvPr>
          <p:cNvSpPr txBox="1"/>
          <p:nvPr/>
        </p:nvSpPr>
        <p:spPr>
          <a:xfrm>
            <a:off x="3962400" y="2091086"/>
            <a:ext cx="5214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F00020-75D1-F791-55C9-4C9067CC8497}"/>
              </a:ext>
            </a:extLst>
          </p:cNvPr>
          <p:cNvSpPr txBox="1"/>
          <p:nvPr/>
        </p:nvSpPr>
        <p:spPr>
          <a:xfrm>
            <a:off x="3962400" y="3227131"/>
            <a:ext cx="5214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0210565-779C-C135-8C96-F4F64A1AD260}"/>
              </a:ext>
            </a:extLst>
          </p:cNvPr>
          <p:cNvSpPr txBox="1"/>
          <p:nvPr/>
        </p:nvSpPr>
        <p:spPr>
          <a:xfrm>
            <a:off x="3962400" y="4303640"/>
            <a:ext cx="5214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886BC5-DC35-8ED9-8FDA-0487DF204F7A}"/>
              </a:ext>
            </a:extLst>
          </p:cNvPr>
          <p:cNvSpPr txBox="1"/>
          <p:nvPr/>
        </p:nvSpPr>
        <p:spPr>
          <a:xfrm>
            <a:off x="3962400" y="5311352"/>
            <a:ext cx="5214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89D004-0A4C-774F-D637-3DAC608679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2643" y="0"/>
            <a:ext cx="410296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4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8E16D0-B534-BD62-B31E-8867A393D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127" y="563036"/>
            <a:ext cx="10370195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72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8E1FE9-A2DE-8E31-70EE-9D7A5A4B24EF}"/>
              </a:ext>
            </a:extLst>
          </p:cNvPr>
          <p:cNvSpPr/>
          <p:nvPr/>
        </p:nvSpPr>
        <p:spPr>
          <a:xfrm>
            <a:off x="247650" y="352425"/>
            <a:ext cx="11372850" cy="62388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5D97F3-540E-AEFD-4D52-27C0BCDC0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6" b="98889" l="10000" r="90000">
                        <a14:foregroundMark x1="65556" y1="7778" x2="50278" y2="7222"/>
                        <a14:foregroundMark x1="60556" y1="3611" x2="54722" y2="3611"/>
                        <a14:foregroundMark x1="18611" y1="22500" x2="18611" y2="22500"/>
                        <a14:foregroundMark x1="21944" y1="30000" x2="21944" y2="30000"/>
                        <a14:foregroundMark x1="51389" y1="95000" x2="58333" y2="94167"/>
                        <a14:foregroundMark x1="50833" y1="98333" x2="58333" y2="98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04927" y="1055239"/>
            <a:ext cx="5802761" cy="580276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E17FDE5-FAD1-CE91-29EB-3326019FE74E}"/>
              </a:ext>
            </a:extLst>
          </p:cNvPr>
          <p:cNvGrpSpPr/>
          <p:nvPr/>
        </p:nvGrpSpPr>
        <p:grpSpPr>
          <a:xfrm>
            <a:off x="781050" y="1284772"/>
            <a:ext cx="7610475" cy="2159404"/>
            <a:chOff x="1890445" y="606185"/>
            <a:chExt cx="6554912" cy="119864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2BF07AB-7B8D-F77C-7B98-6406BC70E81C}"/>
                </a:ext>
              </a:extLst>
            </p:cNvPr>
            <p:cNvSpPr/>
            <p:nvPr/>
          </p:nvSpPr>
          <p:spPr>
            <a:xfrm>
              <a:off x="1890445" y="606185"/>
              <a:ext cx="6554912" cy="883568"/>
            </a:xfrm>
            <a:prstGeom prst="roundRect">
              <a:avLst/>
            </a:prstGeom>
            <a:solidFill>
              <a:srgbClr val="FFFFFF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1ACFE60-D18F-5367-0764-A4ACCCC25D5B}"/>
                </a:ext>
              </a:extLst>
            </p:cNvPr>
            <p:cNvSpPr txBox="1"/>
            <p:nvPr/>
          </p:nvSpPr>
          <p:spPr>
            <a:xfrm>
              <a:off x="2083085" y="713405"/>
              <a:ext cx="6169632" cy="1091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3600" b="1" dirty="0">
                  <a:effectLst/>
                  <a:ea typeface="Calibri" panose="020F0502020204030204" pitchFamily="34" charset="0"/>
                </a:rPr>
                <a:t>Em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hãy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quan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sát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hộp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đồ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dùng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và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kể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tên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các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 chi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tiết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trong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bộ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lắp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ghép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? </a:t>
              </a:r>
              <a:endParaRPr lang="en-US" sz="3600" b="1" dirty="0"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7824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30AA172-A56E-CDE7-916D-C4FF2D025652}"/>
              </a:ext>
            </a:extLst>
          </p:cNvPr>
          <p:cNvSpPr txBox="1"/>
          <p:nvPr/>
        </p:nvSpPr>
        <p:spPr>
          <a:xfrm>
            <a:off x="2867024" y="1593786"/>
            <a:ext cx="65436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prstClr val="white"/>
                </a:solidFill>
              </a:rPr>
              <a:t>1 </a:t>
            </a:r>
            <a:r>
              <a:rPr lang="vi-VN" sz="4400" b="1" dirty="0">
                <a:solidFill>
                  <a:prstClr val="white"/>
                </a:solidFill>
              </a:rPr>
              <a:t>người đọc tên 1 </a:t>
            </a:r>
            <a:r>
              <a:rPr lang="en-US" sz="4400" b="1" dirty="0" err="1">
                <a:solidFill>
                  <a:prstClr val="white"/>
                </a:solidFill>
              </a:rPr>
              <a:t>người</a:t>
            </a:r>
            <a:r>
              <a:rPr lang="vi-VN" sz="4400" b="1" dirty="0">
                <a:solidFill>
                  <a:prstClr val="white"/>
                </a:solidFill>
              </a:rPr>
              <a:t> </a:t>
            </a:r>
            <a:r>
              <a:rPr lang="en-US" sz="4400" b="1" dirty="0" err="1">
                <a:solidFill>
                  <a:prstClr val="white"/>
                </a:solidFill>
              </a:rPr>
              <a:t>chọn</a:t>
            </a:r>
            <a:r>
              <a:rPr lang="en-US" sz="4400" b="1" dirty="0">
                <a:solidFill>
                  <a:prstClr val="white"/>
                </a:solidFill>
              </a:rPr>
              <a:t> </a:t>
            </a:r>
            <a:r>
              <a:rPr lang="en-US" sz="4400" b="1" dirty="0" err="1">
                <a:solidFill>
                  <a:prstClr val="white"/>
                </a:solidFill>
              </a:rPr>
              <a:t>đồ</a:t>
            </a:r>
            <a:r>
              <a:rPr lang="en-US" sz="4400" b="1" dirty="0">
                <a:solidFill>
                  <a:prstClr val="white"/>
                </a:solidFill>
              </a:rPr>
              <a:t> </a:t>
            </a:r>
            <a:r>
              <a:rPr lang="en-US" sz="4400" b="1" dirty="0" err="1">
                <a:solidFill>
                  <a:prstClr val="white"/>
                </a:solidFill>
              </a:rPr>
              <a:t>dùng</a:t>
            </a:r>
            <a:r>
              <a:rPr lang="en-US" sz="4400" b="1" dirty="0">
                <a:solidFill>
                  <a:prstClr val="white"/>
                </a:solidFill>
              </a:rPr>
              <a:t> </a:t>
            </a:r>
            <a:r>
              <a:rPr lang="vi-VN" sz="4400" b="1" dirty="0">
                <a:solidFill>
                  <a:prstClr val="white"/>
                </a:solidFill>
              </a:rPr>
              <a:t>hoặc một người nhặt đồ dùng người còn lại đọc tên.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05518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B807A7D-91B8-6B7C-88B0-DF3963D05982}"/>
              </a:ext>
            </a:extLst>
          </p:cNvPr>
          <p:cNvSpPr txBox="1"/>
          <p:nvPr/>
        </p:nvSpPr>
        <p:spPr>
          <a:xfrm>
            <a:off x="2333625" y="1619250"/>
            <a:ext cx="76009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FF00"/>
                </a:solidFill>
                <a:effectLst/>
                <a:ea typeface="Calibri" panose="020F0502020204030204" pitchFamily="34" charset="0"/>
              </a:rPr>
              <a:t>   </a:t>
            </a:r>
            <a:r>
              <a:rPr lang="vi-VN" sz="3600" b="1" dirty="0">
                <a:solidFill>
                  <a:srgbClr val="FFFF00"/>
                </a:solidFill>
                <a:effectLst/>
                <a:ea typeface="Calibri" panose="020F0502020204030204" pitchFamily="34" charset="0"/>
              </a:rPr>
              <a:t>Bộ lắp ghép mô hình kỹ thuật gồm 35 chi tiết, chia thành 4 nhóm</a:t>
            </a:r>
            <a:r>
              <a:rPr lang="en-US" sz="3600" b="1" dirty="0">
                <a:solidFill>
                  <a:srgbClr val="FFFF00"/>
                </a:solidFill>
                <a:effectLst/>
                <a:ea typeface="Calibri" panose="020F0502020204030204" pitchFamily="34" charset="0"/>
              </a:rPr>
              <a:t> (</a:t>
            </a:r>
            <a:r>
              <a:rPr lang="vi-VN" sz="3600" b="1" dirty="0">
                <a:solidFill>
                  <a:srgbClr val="FFFF00"/>
                </a:solidFill>
                <a:effectLst/>
                <a:ea typeface="Calibri" panose="020F0502020204030204" pitchFamily="34" charset="0"/>
              </a:rPr>
              <a:t>nhóm chi tiết hình tấm, nhóm chi tiết hình than</a:t>
            </a:r>
            <a:r>
              <a:rPr lang="en-US" sz="3600" b="1" dirty="0">
                <a:solidFill>
                  <a:srgbClr val="FFFF00"/>
                </a:solidFill>
                <a:effectLst/>
                <a:ea typeface="Calibri" panose="020F0502020204030204" pitchFamily="34" charset="0"/>
              </a:rPr>
              <a:t>h,</a:t>
            </a:r>
            <a:r>
              <a:rPr lang="vi-VN" sz="3600" b="1" dirty="0">
                <a:solidFill>
                  <a:srgbClr val="FFFF00"/>
                </a:solidFill>
                <a:effectLst/>
                <a:ea typeface="Calibri" panose="020F0502020204030204" pitchFamily="34" charset="0"/>
              </a:rPr>
              <a:t> nhóm chi tiết chuyển động và nhóm chi tiết kết nối</a:t>
            </a:r>
            <a:r>
              <a:rPr lang="en-US" sz="3600" b="1" dirty="0">
                <a:solidFill>
                  <a:srgbClr val="FFFF00"/>
                </a:solidFill>
                <a:effectLst/>
                <a:ea typeface="Calibri" panose="020F0502020204030204" pitchFamily="34" charset="0"/>
              </a:rPr>
              <a:t>) </a:t>
            </a:r>
            <a:r>
              <a:rPr lang="vi-VN" sz="3600" b="1" dirty="0">
                <a:solidFill>
                  <a:srgbClr val="FFFF00"/>
                </a:solidFill>
                <a:effectLst/>
                <a:ea typeface="Calibri" panose="020F0502020204030204" pitchFamily="34" charset="0"/>
              </a:rPr>
              <a:t>cùng với 2 dụng cụ lắp ghép mô hình </a:t>
            </a:r>
            <a:r>
              <a:rPr lang="en-US" sz="3600" b="1" dirty="0">
                <a:solidFill>
                  <a:srgbClr val="FFFF00"/>
                </a:solidFill>
                <a:effectLst/>
                <a:ea typeface="Calibri" panose="020F0502020204030204" pitchFamily="34" charset="0"/>
              </a:rPr>
              <a:t>(</a:t>
            </a:r>
            <a:r>
              <a:rPr lang="vi-VN" sz="3600" b="1" dirty="0">
                <a:solidFill>
                  <a:srgbClr val="FFFF00"/>
                </a:solidFill>
                <a:effectLst/>
                <a:ea typeface="Calibri" panose="020F0502020204030204" pitchFamily="34" charset="0"/>
              </a:rPr>
              <a:t>cờ lê</a:t>
            </a:r>
            <a:r>
              <a:rPr lang="en-US" sz="3600" b="1" dirty="0">
                <a:solidFill>
                  <a:srgbClr val="FFFF00"/>
                </a:solidFill>
                <a:effectLst/>
                <a:ea typeface="Calibri" panose="020F0502020204030204" pitchFamily="34" charset="0"/>
              </a:rPr>
              <a:t>,</a:t>
            </a:r>
            <a:r>
              <a:rPr lang="vi-VN" sz="3600" b="1" dirty="0">
                <a:solidFill>
                  <a:srgbClr val="FFFF00"/>
                </a:solidFill>
                <a:effectLst/>
                <a:ea typeface="Calibri" panose="020F0502020204030204" pitchFamily="34" charset="0"/>
              </a:rPr>
              <a:t> tua vít.</a:t>
            </a:r>
            <a:r>
              <a:rPr lang="en-US" sz="3600" b="1" dirty="0">
                <a:solidFill>
                  <a:srgbClr val="FFFF00"/>
                </a:solidFill>
                <a:effectLst/>
                <a:ea typeface="Calibri" panose="020F0502020204030204" pitchFamily="34" charset="0"/>
              </a:rPr>
              <a:t>) 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9972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8E1FE9-A2DE-8E31-70EE-9D7A5A4B24EF}"/>
              </a:ext>
            </a:extLst>
          </p:cNvPr>
          <p:cNvSpPr/>
          <p:nvPr/>
        </p:nvSpPr>
        <p:spPr>
          <a:xfrm>
            <a:off x="247650" y="352425"/>
            <a:ext cx="11372850" cy="62388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17FDE5-FAD1-CE91-29EB-3326019FE74E}"/>
              </a:ext>
            </a:extLst>
          </p:cNvPr>
          <p:cNvGrpSpPr/>
          <p:nvPr/>
        </p:nvGrpSpPr>
        <p:grpSpPr>
          <a:xfrm>
            <a:off x="1009650" y="94147"/>
            <a:ext cx="9934575" cy="1115528"/>
            <a:chOff x="1890445" y="606185"/>
            <a:chExt cx="6554912" cy="88356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2BF07AB-7B8D-F77C-7B98-6406BC70E81C}"/>
                </a:ext>
              </a:extLst>
            </p:cNvPr>
            <p:cNvSpPr/>
            <p:nvPr/>
          </p:nvSpPr>
          <p:spPr>
            <a:xfrm>
              <a:off x="1890445" y="606185"/>
              <a:ext cx="6554912" cy="88356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1ACFE60-D18F-5367-0764-A4ACCCC25D5B}"/>
                </a:ext>
              </a:extLst>
            </p:cNvPr>
            <p:cNvSpPr txBox="1"/>
            <p:nvPr/>
          </p:nvSpPr>
          <p:spPr>
            <a:xfrm>
              <a:off x="2120793" y="618236"/>
              <a:ext cx="6169632" cy="661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Sắp xếp nối các bước lắp ghép mô hình kĩ thuật với phù hợp: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endParaRP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378B47A-3440-868D-9E74-F7C7067B43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966510"/>
              </p:ext>
            </p:extLst>
          </p:nvPr>
        </p:nvGraphicFramePr>
        <p:xfrm>
          <a:off x="1981199" y="1809750"/>
          <a:ext cx="7953375" cy="3619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5910">
                  <a:extLst>
                    <a:ext uri="{9D8B030D-6E8A-4147-A177-3AD203B41FA5}">
                      <a16:colId xmlns:a16="http://schemas.microsoft.com/office/drawing/2014/main" val="651297091"/>
                    </a:ext>
                  </a:extLst>
                </a:gridCol>
                <a:gridCol w="6347465">
                  <a:extLst>
                    <a:ext uri="{9D8B030D-6E8A-4147-A177-3AD203B41FA5}">
                      <a16:colId xmlns:a16="http://schemas.microsoft.com/office/drawing/2014/main" val="1529810781"/>
                    </a:ext>
                  </a:extLst>
                </a:gridCol>
              </a:tblGrid>
              <a:tr h="723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Bước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</a:rPr>
                        <a:t>Nội</a:t>
                      </a:r>
                      <a:r>
                        <a:rPr lang="en-US" sz="3600" dirty="0">
                          <a:effectLst/>
                        </a:rPr>
                        <a:t> dung </a:t>
                      </a:r>
                      <a:r>
                        <a:rPr lang="en-US" sz="3600" dirty="0" err="1">
                          <a:effectLst/>
                        </a:rPr>
                        <a:t>thực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hiện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1096292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1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</a:rPr>
                        <a:t>Lắp ghép theo mẫu.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699258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2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</a:rPr>
                        <a:t>Lựa chọn chi tiết và dụng cụ.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412583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3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</a:rPr>
                        <a:t> Tháo và cất dọn đồ dùng.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740334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4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</a:rPr>
                        <a:t>Giới thiệu và nhận xét sản phẩm.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41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5905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8E1FE9-A2DE-8E31-70EE-9D7A5A4B24EF}"/>
              </a:ext>
            </a:extLst>
          </p:cNvPr>
          <p:cNvSpPr/>
          <p:nvPr/>
        </p:nvSpPr>
        <p:spPr>
          <a:xfrm>
            <a:off x="247650" y="352425"/>
            <a:ext cx="11372850" cy="62388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17FDE5-FAD1-CE91-29EB-3326019FE74E}"/>
              </a:ext>
            </a:extLst>
          </p:cNvPr>
          <p:cNvGrpSpPr/>
          <p:nvPr/>
        </p:nvGrpSpPr>
        <p:grpSpPr>
          <a:xfrm>
            <a:off x="3886201" y="198922"/>
            <a:ext cx="4324350" cy="810728"/>
            <a:chOff x="1890445" y="606185"/>
            <a:chExt cx="6554912" cy="88356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2BF07AB-7B8D-F77C-7B98-6406BC70E81C}"/>
                </a:ext>
              </a:extLst>
            </p:cNvPr>
            <p:cNvSpPr/>
            <p:nvPr/>
          </p:nvSpPr>
          <p:spPr>
            <a:xfrm>
              <a:off x="1890445" y="606185"/>
              <a:ext cx="6554912" cy="88356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1ACFE60-D18F-5367-0764-A4ACCCC25D5B}"/>
                </a:ext>
              </a:extLst>
            </p:cNvPr>
            <p:cNvSpPr txBox="1"/>
            <p:nvPr/>
          </p:nvSpPr>
          <p:spPr>
            <a:xfrm>
              <a:off x="2120793" y="618236"/>
              <a:ext cx="6169632" cy="653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Thứ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tự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đúng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endParaRP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378B47A-3440-868D-9E74-F7C7067B43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053675"/>
              </p:ext>
            </p:extLst>
          </p:nvPr>
        </p:nvGraphicFramePr>
        <p:xfrm>
          <a:off x="1981199" y="1809750"/>
          <a:ext cx="7953375" cy="3619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5910">
                  <a:extLst>
                    <a:ext uri="{9D8B030D-6E8A-4147-A177-3AD203B41FA5}">
                      <a16:colId xmlns:a16="http://schemas.microsoft.com/office/drawing/2014/main" val="651297091"/>
                    </a:ext>
                  </a:extLst>
                </a:gridCol>
                <a:gridCol w="6347465">
                  <a:extLst>
                    <a:ext uri="{9D8B030D-6E8A-4147-A177-3AD203B41FA5}">
                      <a16:colId xmlns:a16="http://schemas.microsoft.com/office/drawing/2014/main" val="1529810781"/>
                    </a:ext>
                  </a:extLst>
                </a:gridCol>
              </a:tblGrid>
              <a:tr h="723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</a:rPr>
                        <a:t>Bước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</a:rPr>
                        <a:t>Nội</a:t>
                      </a:r>
                      <a:r>
                        <a:rPr lang="en-US" sz="3600" dirty="0">
                          <a:effectLst/>
                        </a:rPr>
                        <a:t> dung </a:t>
                      </a:r>
                      <a:r>
                        <a:rPr lang="en-US" sz="3600" dirty="0" err="1">
                          <a:effectLst/>
                        </a:rPr>
                        <a:t>thực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hiện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1096292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1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</a:rPr>
                        <a:t>Lựa chọn chi tiết và dụng cụ.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699258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2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600" dirty="0">
                          <a:effectLst/>
                        </a:rPr>
                        <a:t>Lắp ghép theo mẫu.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412583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3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600" dirty="0">
                          <a:effectLst/>
                        </a:rPr>
                        <a:t> Giới thiệu và nhận xét sản phẩm.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740334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4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</a:rPr>
                        <a:t>Tháo và cất dọn đồ dùng.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41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5226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8E1FE9-A2DE-8E31-70EE-9D7A5A4B24EF}"/>
              </a:ext>
            </a:extLst>
          </p:cNvPr>
          <p:cNvSpPr/>
          <p:nvPr/>
        </p:nvSpPr>
        <p:spPr>
          <a:xfrm>
            <a:off x="247650" y="352425"/>
            <a:ext cx="11372850" cy="62388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9CC4715-20B2-1A24-3F42-51090675583A}"/>
              </a:ext>
            </a:extLst>
          </p:cNvPr>
          <p:cNvGrpSpPr/>
          <p:nvPr/>
        </p:nvGrpSpPr>
        <p:grpSpPr>
          <a:xfrm>
            <a:off x="597079" y="3806064"/>
            <a:ext cx="4278451" cy="2175001"/>
            <a:chOff x="892354" y="3758439"/>
            <a:chExt cx="4278451" cy="217500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CB538E-294A-0B68-0DE6-6253347F9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8BABFF7-808E-A83D-D27E-DB2B02618825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0" name="Group 11">
            <a:extLst>
              <a:ext uri="{FF2B5EF4-FFF2-40B4-BE49-F238E27FC236}">
                <a16:creationId xmlns:a16="http://schemas.microsoft.com/office/drawing/2014/main" id="{C9FA0C64-6DD7-D38F-E9A9-C6ADBA8C1851}"/>
              </a:ext>
            </a:extLst>
          </p:cNvPr>
          <p:cNvGrpSpPr/>
          <p:nvPr/>
        </p:nvGrpSpPr>
        <p:grpSpPr>
          <a:xfrm>
            <a:off x="1908932" y="1641391"/>
            <a:ext cx="8578093" cy="2444834"/>
            <a:chOff x="3260771" y="693960"/>
            <a:chExt cx="8213555" cy="1393919"/>
          </a:xfrm>
        </p:grpSpPr>
        <p:sp>
          <p:nvSpPr>
            <p:cNvPr id="11" name="Rectangle: Rounded Corners 9">
              <a:extLst>
                <a:ext uri="{FF2B5EF4-FFF2-40B4-BE49-F238E27FC236}">
                  <a16:creationId xmlns:a16="http://schemas.microsoft.com/office/drawing/2014/main" id="{51082946-B27E-D54F-E07C-5A45D7148677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32023 w 8213555"/>
                <a:gd name="connsiteY1" fmla="*/ 0 h 857251"/>
                <a:gd name="connsiteX2" fmla="*/ 767983 w 8213555"/>
                <a:gd name="connsiteY2" fmla="*/ 0 h 857251"/>
                <a:gd name="connsiteX3" fmla="*/ 1403944 w 8213555"/>
                <a:gd name="connsiteY3" fmla="*/ 0 h 857251"/>
                <a:gd name="connsiteX4" fmla="*/ 2198895 w 8213555"/>
                <a:gd name="connsiteY4" fmla="*/ 0 h 857251"/>
                <a:gd name="connsiteX5" fmla="*/ 3152836 w 8213555"/>
                <a:gd name="connsiteY5" fmla="*/ 0 h 857251"/>
                <a:gd name="connsiteX6" fmla="*/ 4027282 w 8213555"/>
                <a:gd name="connsiteY6" fmla="*/ 0 h 857251"/>
                <a:gd name="connsiteX7" fmla="*/ 4901727 w 8213555"/>
                <a:gd name="connsiteY7" fmla="*/ 0 h 857251"/>
                <a:gd name="connsiteX8" fmla="*/ 5617183 w 8213555"/>
                <a:gd name="connsiteY8" fmla="*/ 0 h 857251"/>
                <a:gd name="connsiteX9" fmla="*/ 6571125 w 8213555"/>
                <a:gd name="connsiteY9" fmla="*/ 0 h 857251"/>
                <a:gd name="connsiteX10" fmla="*/ 7366075 w 8213555"/>
                <a:gd name="connsiteY10" fmla="*/ 0 h 857251"/>
                <a:gd name="connsiteX11" fmla="*/ 8081530 w 8213555"/>
                <a:gd name="connsiteY11" fmla="*/ 0 h 857251"/>
                <a:gd name="connsiteX12" fmla="*/ 8213555 w 8213555"/>
                <a:gd name="connsiteY12" fmla="*/ 142878 h 857251"/>
                <a:gd name="connsiteX13" fmla="*/ 8213555 w 8213555"/>
                <a:gd name="connsiteY13" fmla="*/ 714372 h 857251"/>
                <a:gd name="connsiteX14" fmla="*/ 8081530 w 8213555"/>
                <a:gd name="connsiteY14" fmla="*/ 857251 h 857251"/>
                <a:gd name="connsiteX15" fmla="*/ 7445570 w 8213555"/>
                <a:gd name="connsiteY15" fmla="*/ 857251 h 857251"/>
                <a:gd name="connsiteX16" fmla="*/ 6650618 w 8213555"/>
                <a:gd name="connsiteY16" fmla="*/ 857251 h 857251"/>
                <a:gd name="connsiteX17" fmla="*/ 6094154 w 8213555"/>
                <a:gd name="connsiteY17" fmla="*/ 857251 h 857251"/>
                <a:gd name="connsiteX18" fmla="*/ 5378698 w 8213555"/>
                <a:gd name="connsiteY18" fmla="*/ 857251 h 857251"/>
                <a:gd name="connsiteX19" fmla="*/ 4504252 w 8213555"/>
                <a:gd name="connsiteY19" fmla="*/ 857251 h 857251"/>
                <a:gd name="connsiteX20" fmla="*/ 3709301 w 8213555"/>
                <a:gd name="connsiteY20" fmla="*/ 857251 h 857251"/>
                <a:gd name="connsiteX21" fmla="*/ 2914350 w 8213555"/>
                <a:gd name="connsiteY21" fmla="*/ 857251 h 857251"/>
                <a:gd name="connsiteX22" fmla="*/ 2198895 w 8213555"/>
                <a:gd name="connsiteY22" fmla="*/ 857251 h 857251"/>
                <a:gd name="connsiteX23" fmla="*/ 1483439 w 8213555"/>
                <a:gd name="connsiteY23" fmla="*/ 857251 h 857251"/>
                <a:gd name="connsiteX24" fmla="*/ 132023 w 8213555"/>
                <a:gd name="connsiteY24" fmla="*/ 857251 h 857251"/>
                <a:gd name="connsiteX25" fmla="*/ 0 w 8213555"/>
                <a:gd name="connsiteY25" fmla="*/ 714372 h 857251"/>
                <a:gd name="connsiteX26" fmla="*/ 0 w 8213555"/>
                <a:gd name="connsiteY26" fmla="*/ 142878 h 857251"/>
                <a:gd name="connsiteX0" fmla="*/ 0 w 8213555"/>
                <a:gd name="connsiteY0" fmla="*/ 142878 h 857251"/>
                <a:gd name="connsiteX1" fmla="*/ 132023 w 8213555"/>
                <a:gd name="connsiteY1" fmla="*/ 0 h 857251"/>
                <a:gd name="connsiteX2" fmla="*/ 1006468 w 8213555"/>
                <a:gd name="connsiteY2" fmla="*/ 0 h 857251"/>
                <a:gd name="connsiteX3" fmla="*/ 1721924 w 8213555"/>
                <a:gd name="connsiteY3" fmla="*/ 0 h 857251"/>
                <a:gd name="connsiteX4" fmla="*/ 2278390 w 8213555"/>
                <a:gd name="connsiteY4" fmla="*/ 0 h 857251"/>
                <a:gd name="connsiteX5" fmla="*/ 2914350 w 8213555"/>
                <a:gd name="connsiteY5" fmla="*/ 0 h 857251"/>
                <a:gd name="connsiteX6" fmla="*/ 3470816 w 8213555"/>
                <a:gd name="connsiteY6" fmla="*/ 0 h 857251"/>
                <a:gd name="connsiteX7" fmla="*/ 4027282 w 8213555"/>
                <a:gd name="connsiteY7" fmla="*/ 0 h 857251"/>
                <a:gd name="connsiteX8" fmla="*/ 4822232 w 8213555"/>
                <a:gd name="connsiteY8" fmla="*/ 0 h 857251"/>
                <a:gd name="connsiteX9" fmla="*/ 5537687 w 8213555"/>
                <a:gd name="connsiteY9" fmla="*/ 0 h 857251"/>
                <a:gd name="connsiteX10" fmla="*/ 6332638 w 8213555"/>
                <a:gd name="connsiteY10" fmla="*/ 0 h 857251"/>
                <a:gd name="connsiteX11" fmla="*/ 7127589 w 8213555"/>
                <a:gd name="connsiteY11" fmla="*/ 0 h 857251"/>
                <a:gd name="connsiteX12" fmla="*/ 8081530 w 8213555"/>
                <a:gd name="connsiteY12" fmla="*/ 0 h 857251"/>
                <a:gd name="connsiteX13" fmla="*/ 8213555 w 8213555"/>
                <a:gd name="connsiteY13" fmla="*/ 142878 h 857251"/>
                <a:gd name="connsiteX14" fmla="*/ 8213555 w 8213555"/>
                <a:gd name="connsiteY14" fmla="*/ 714372 h 857251"/>
                <a:gd name="connsiteX15" fmla="*/ 8081530 w 8213555"/>
                <a:gd name="connsiteY15" fmla="*/ 857251 h 857251"/>
                <a:gd name="connsiteX16" fmla="*/ 7525065 w 8213555"/>
                <a:gd name="connsiteY16" fmla="*/ 857251 h 857251"/>
                <a:gd name="connsiteX17" fmla="*/ 6650618 w 8213555"/>
                <a:gd name="connsiteY17" fmla="*/ 857251 h 857251"/>
                <a:gd name="connsiteX18" fmla="*/ 5776174 w 8213555"/>
                <a:gd name="connsiteY18" fmla="*/ 857251 h 857251"/>
                <a:gd name="connsiteX19" fmla="*/ 5060717 w 8213555"/>
                <a:gd name="connsiteY19" fmla="*/ 857251 h 857251"/>
                <a:gd name="connsiteX20" fmla="*/ 4424756 w 8213555"/>
                <a:gd name="connsiteY20" fmla="*/ 857251 h 857251"/>
                <a:gd name="connsiteX21" fmla="*/ 3868291 w 8213555"/>
                <a:gd name="connsiteY21" fmla="*/ 857251 h 857251"/>
                <a:gd name="connsiteX22" fmla="*/ 2993846 w 8213555"/>
                <a:gd name="connsiteY22" fmla="*/ 857251 h 857251"/>
                <a:gd name="connsiteX23" fmla="*/ 2278390 w 8213555"/>
                <a:gd name="connsiteY23" fmla="*/ 857251 h 857251"/>
                <a:gd name="connsiteX24" fmla="*/ 1642428 w 8213555"/>
                <a:gd name="connsiteY24" fmla="*/ 857251 h 857251"/>
                <a:gd name="connsiteX25" fmla="*/ 1085964 w 8213555"/>
                <a:gd name="connsiteY25" fmla="*/ 857251 h 857251"/>
                <a:gd name="connsiteX26" fmla="*/ 132023 w 8213555"/>
                <a:gd name="connsiteY26" fmla="*/ 857251 h 857251"/>
                <a:gd name="connsiteX27" fmla="*/ 0 w 8213555"/>
                <a:gd name="connsiteY27" fmla="*/ 714372 h 857251"/>
                <a:gd name="connsiteX28" fmla="*/ 0 w 8213555"/>
                <a:gd name="connsiteY28" fmla="*/ 142878 h 857251"/>
                <a:gd name="connsiteX0" fmla="*/ 0 w 8213555"/>
                <a:gd name="connsiteY0" fmla="*/ 142878 h 857251"/>
                <a:gd name="connsiteX1" fmla="*/ 132023 w 8213555"/>
                <a:gd name="connsiteY1" fmla="*/ 0 h 857251"/>
                <a:gd name="connsiteX2" fmla="*/ 767983 w 8213555"/>
                <a:gd name="connsiteY2" fmla="*/ 0 h 857251"/>
                <a:gd name="connsiteX3" fmla="*/ 1403944 w 8213555"/>
                <a:gd name="connsiteY3" fmla="*/ 0 h 857251"/>
                <a:gd name="connsiteX4" fmla="*/ 2198895 w 8213555"/>
                <a:gd name="connsiteY4" fmla="*/ 0 h 857251"/>
                <a:gd name="connsiteX5" fmla="*/ 3152836 w 8213555"/>
                <a:gd name="connsiteY5" fmla="*/ 0 h 857251"/>
                <a:gd name="connsiteX6" fmla="*/ 4027282 w 8213555"/>
                <a:gd name="connsiteY6" fmla="*/ 0 h 857251"/>
                <a:gd name="connsiteX7" fmla="*/ 4901727 w 8213555"/>
                <a:gd name="connsiteY7" fmla="*/ 0 h 857251"/>
                <a:gd name="connsiteX8" fmla="*/ 5617183 w 8213555"/>
                <a:gd name="connsiteY8" fmla="*/ 0 h 857251"/>
                <a:gd name="connsiteX9" fmla="*/ 6571125 w 8213555"/>
                <a:gd name="connsiteY9" fmla="*/ 0 h 857251"/>
                <a:gd name="connsiteX10" fmla="*/ 7366075 w 8213555"/>
                <a:gd name="connsiteY10" fmla="*/ 0 h 857251"/>
                <a:gd name="connsiteX11" fmla="*/ 8081530 w 8213555"/>
                <a:gd name="connsiteY11" fmla="*/ 0 h 857251"/>
                <a:gd name="connsiteX12" fmla="*/ 8213555 w 8213555"/>
                <a:gd name="connsiteY12" fmla="*/ 142878 h 857251"/>
                <a:gd name="connsiteX13" fmla="*/ 8213555 w 8213555"/>
                <a:gd name="connsiteY13" fmla="*/ 714372 h 857251"/>
                <a:gd name="connsiteX14" fmla="*/ 8081530 w 8213555"/>
                <a:gd name="connsiteY14" fmla="*/ 857251 h 857251"/>
                <a:gd name="connsiteX15" fmla="*/ 7445570 w 8213555"/>
                <a:gd name="connsiteY15" fmla="*/ 857251 h 857251"/>
                <a:gd name="connsiteX16" fmla="*/ 6650618 w 8213555"/>
                <a:gd name="connsiteY16" fmla="*/ 857251 h 857251"/>
                <a:gd name="connsiteX17" fmla="*/ 6094154 w 8213555"/>
                <a:gd name="connsiteY17" fmla="*/ 857251 h 857251"/>
                <a:gd name="connsiteX18" fmla="*/ 5378698 w 8213555"/>
                <a:gd name="connsiteY18" fmla="*/ 857251 h 857251"/>
                <a:gd name="connsiteX19" fmla="*/ 4504252 w 8213555"/>
                <a:gd name="connsiteY19" fmla="*/ 857251 h 857251"/>
                <a:gd name="connsiteX20" fmla="*/ 3709301 w 8213555"/>
                <a:gd name="connsiteY20" fmla="*/ 857251 h 857251"/>
                <a:gd name="connsiteX21" fmla="*/ 2914350 w 8213555"/>
                <a:gd name="connsiteY21" fmla="*/ 857251 h 857251"/>
                <a:gd name="connsiteX22" fmla="*/ 2198895 w 8213555"/>
                <a:gd name="connsiteY22" fmla="*/ 857251 h 857251"/>
                <a:gd name="connsiteX23" fmla="*/ 1483439 w 8213555"/>
                <a:gd name="connsiteY23" fmla="*/ 857251 h 857251"/>
                <a:gd name="connsiteX24" fmla="*/ 132023 w 8213555"/>
                <a:gd name="connsiteY24" fmla="*/ 857251 h 857251"/>
                <a:gd name="connsiteX25" fmla="*/ 0 w 8213555"/>
                <a:gd name="connsiteY25" fmla="*/ 714372 h 857251"/>
                <a:gd name="connsiteX26" fmla="*/ 0 w 8213555"/>
                <a:gd name="connsiteY26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12838" y="72929"/>
                    <a:pt x="42440" y="5418"/>
                    <a:pt x="132023" y="0"/>
                  </a:cubicBezTo>
                  <a:cubicBezTo>
                    <a:pt x="256315" y="-23673"/>
                    <a:pt x="626033" y="13175"/>
                    <a:pt x="767983" y="0"/>
                  </a:cubicBezTo>
                  <a:cubicBezTo>
                    <a:pt x="970919" y="-27676"/>
                    <a:pt x="1303343" y="-10732"/>
                    <a:pt x="1403944" y="0"/>
                  </a:cubicBezTo>
                  <a:cubicBezTo>
                    <a:pt x="1475208" y="-16588"/>
                    <a:pt x="2069004" y="42194"/>
                    <a:pt x="2198895" y="0"/>
                  </a:cubicBezTo>
                  <a:cubicBezTo>
                    <a:pt x="2346241" y="-45900"/>
                    <a:pt x="2911659" y="27873"/>
                    <a:pt x="3152836" y="0"/>
                  </a:cubicBezTo>
                  <a:cubicBezTo>
                    <a:pt x="3319096" y="-9548"/>
                    <a:pt x="3682923" y="-8006"/>
                    <a:pt x="4027282" y="0"/>
                  </a:cubicBezTo>
                  <a:cubicBezTo>
                    <a:pt x="4381818" y="77763"/>
                    <a:pt x="4630535" y="13022"/>
                    <a:pt x="4901727" y="0"/>
                  </a:cubicBezTo>
                  <a:cubicBezTo>
                    <a:pt x="5194088" y="-52761"/>
                    <a:pt x="5338571" y="-85788"/>
                    <a:pt x="5617183" y="0"/>
                  </a:cubicBezTo>
                  <a:cubicBezTo>
                    <a:pt x="5953782" y="101307"/>
                    <a:pt x="6196462" y="110174"/>
                    <a:pt x="6571125" y="0"/>
                  </a:cubicBezTo>
                  <a:cubicBezTo>
                    <a:pt x="6966880" y="-18251"/>
                    <a:pt x="6969423" y="46719"/>
                    <a:pt x="7366075" y="0"/>
                  </a:cubicBezTo>
                  <a:cubicBezTo>
                    <a:pt x="7771835" y="-24808"/>
                    <a:pt x="7750585" y="268"/>
                    <a:pt x="8081530" y="0"/>
                  </a:cubicBezTo>
                  <a:cubicBezTo>
                    <a:pt x="8142806" y="21088"/>
                    <a:pt x="8198279" y="41585"/>
                    <a:pt x="8213555" y="142878"/>
                  </a:cubicBezTo>
                  <a:cubicBezTo>
                    <a:pt x="8143765" y="423729"/>
                    <a:pt x="8261931" y="502134"/>
                    <a:pt x="8213555" y="714372"/>
                  </a:cubicBezTo>
                  <a:cubicBezTo>
                    <a:pt x="8224566" y="816043"/>
                    <a:pt x="8135880" y="849997"/>
                    <a:pt x="8081530" y="857251"/>
                  </a:cubicBezTo>
                  <a:cubicBezTo>
                    <a:pt x="7939856" y="861050"/>
                    <a:pt x="7575727" y="893247"/>
                    <a:pt x="7445570" y="857251"/>
                  </a:cubicBezTo>
                  <a:cubicBezTo>
                    <a:pt x="7316141" y="809250"/>
                    <a:pt x="6927845" y="884033"/>
                    <a:pt x="6650618" y="857251"/>
                  </a:cubicBezTo>
                  <a:cubicBezTo>
                    <a:pt x="6395684" y="906860"/>
                    <a:pt x="6279608" y="891423"/>
                    <a:pt x="6094154" y="857251"/>
                  </a:cubicBezTo>
                  <a:cubicBezTo>
                    <a:pt x="5923109" y="822002"/>
                    <a:pt x="5520376" y="839855"/>
                    <a:pt x="5378698" y="857251"/>
                  </a:cubicBezTo>
                  <a:cubicBezTo>
                    <a:pt x="5138654" y="941103"/>
                    <a:pt x="4750470" y="836535"/>
                    <a:pt x="4504252" y="857251"/>
                  </a:cubicBezTo>
                  <a:cubicBezTo>
                    <a:pt x="4122800" y="910360"/>
                    <a:pt x="4064944" y="850753"/>
                    <a:pt x="3709301" y="857251"/>
                  </a:cubicBezTo>
                  <a:cubicBezTo>
                    <a:pt x="3332302" y="905919"/>
                    <a:pt x="3119041" y="869634"/>
                    <a:pt x="2914350" y="857251"/>
                  </a:cubicBezTo>
                  <a:cubicBezTo>
                    <a:pt x="2737166" y="798658"/>
                    <a:pt x="2296825" y="801137"/>
                    <a:pt x="2198895" y="857251"/>
                  </a:cubicBezTo>
                  <a:cubicBezTo>
                    <a:pt x="2043991" y="914030"/>
                    <a:pt x="1727744" y="894625"/>
                    <a:pt x="1483439" y="857251"/>
                  </a:cubicBezTo>
                  <a:cubicBezTo>
                    <a:pt x="1363281" y="904883"/>
                    <a:pt x="367089" y="783645"/>
                    <a:pt x="132023" y="857251"/>
                  </a:cubicBezTo>
                  <a:cubicBezTo>
                    <a:pt x="54263" y="879221"/>
                    <a:pt x="-6156" y="814667"/>
                    <a:pt x="0" y="714372"/>
                  </a:cubicBezTo>
                  <a:cubicBezTo>
                    <a:pt x="30887" y="498890"/>
                    <a:pt x="27159" y="417587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-2787" y="94543"/>
                    <a:pt x="49844" y="29339"/>
                    <a:pt x="132023" y="0"/>
                  </a:cubicBezTo>
                  <a:cubicBezTo>
                    <a:pt x="477080" y="-48600"/>
                    <a:pt x="803311" y="-62847"/>
                    <a:pt x="1006468" y="0"/>
                  </a:cubicBezTo>
                  <a:cubicBezTo>
                    <a:pt x="1285523" y="28662"/>
                    <a:pt x="1528603" y="-806"/>
                    <a:pt x="1721924" y="0"/>
                  </a:cubicBezTo>
                  <a:cubicBezTo>
                    <a:pt x="1958558" y="-1944"/>
                    <a:pt x="2120030" y="20122"/>
                    <a:pt x="2278390" y="0"/>
                  </a:cubicBezTo>
                  <a:cubicBezTo>
                    <a:pt x="2552152" y="21990"/>
                    <a:pt x="2720813" y="9754"/>
                    <a:pt x="2914350" y="0"/>
                  </a:cubicBezTo>
                  <a:cubicBezTo>
                    <a:pt x="3141726" y="-22386"/>
                    <a:pt x="3329099" y="18865"/>
                    <a:pt x="3470816" y="0"/>
                  </a:cubicBezTo>
                  <a:cubicBezTo>
                    <a:pt x="3679424" y="-2675"/>
                    <a:pt x="3814181" y="-13071"/>
                    <a:pt x="4027282" y="0"/>
                  </a:cubicBezTo>
                  <a:cubicBezTo>
                    <a:pt x="4321165" y="64028"/>
                    <a:pt x="4511973" y="76072"/>
                    <a:pt x="4822232" y="0"/>
                  </a:cubicBezTo>
                  <a:cubicBezTo>
                    <a:pt x="5027014" y="-39269"/>
                    <a:pt x="5333113" y="-25717"/>
                    <a:pt x="5537687" y="0"/>
                  </a:cubicBezTo>
                  <a:cubicBezTo>
                    <a:pt x="5834981" y="-46828"/>
                    <a:pt x="6086295" y="60183"/>
                    <a:pt x="6332638" y="0"/>
                  </a:cubicBezTo>
                  <a:cubicBezTo>
                    <a:pt x="6625978" y="-26254"/>
                    <a:pt x="6914319" y="40320"/>
                    <a:pt x="7127589" y="0"/>
                  </a:cubicBezTo>
                  <a:cubicBezTo>
                    <a:pt x="7428407" y="39038"/>
                    <a:pt x="7583243" y="-21933"/>
                    <a:pt x="8081530" y="0"/>
                  </a:cubicBezTo>
                  <a:cubicBezTo>
                    <a:pt x="8126952" y="17089"/>
                    <a:pt x="8231986" y="86349"/>
                    <a:pt x="8213555" y="142878"/>
                  </a:cubicBezTo>
                  <a:cubicBezTo>
                    <a:pt x="8231589" y="364330"/>
                    <a:pt x="8226315" y="432565"/>
                    <a:pt x="8213555" y="714372"/>
                  </a:cubicBezTo>
                  <a:cubicBezTo>
                    <a:pt x="8215280" y="779061"/>
                    <a:pt x="8169403" y="826054"/>
                    <a:pt x="8081530" y="857251"/>
                  </a:cubicBezTo>
                  <a:cubicBezTo>
                    <a:pt x="7865594" y="888060"/>
                    <a:pt x="7691648" y="869223"/>
                    <a:pt x="7525065" y="857251"/>
                  </a:cubicBezTo>
                  <a:cubicBezTo>
                    <a:pt x="7271970" y="834415"/>
                    <a:pt x="6990732" y="874610"/>
                    <a:pt x="6650618" y="857251"/>
                  </a:cubicBezTo>
                  <a:cubicBezTo>
                    <a:pt x="6389746" y="845846"/>
                    <a:pt x="6049049" y="885841"/>
                    <a:pt x="5776174" y="857251"/>
                  </a:cubicBezTo>
                  <a:cubicBezTo>
                    <a:pt x="5574780" y="833243"/>
                    <a:pt x="5171159" y="840564"/>
                    <a:pt x="5060717" y="857251"/>
                  </a:cubicBezTo>
                  <a:cubicBezTo>
                    <a:pt x="4927423" y="898984"/>
                    <a:pt x="4604236" y="822832"/>
                    <a:pt x="4424756" y="857251"/>
                  </a:cubicBezTo>
                  <a:cubicBezTo>
                    <a:pt x="4149236" y="874625"/>
                    <a:pt x="4074444" y="867403"/>
                    <a:pt x="3868291" y="857251"/>
                  </a:cubicBezTo>
                  <a:cubicBezTo>
                    <a:pt x="3677007" y="881919"/>
                    <a:pt x="3323568" y="914230"/>
                    <a:pt x="2993846" y="857251"/>
                  </a:cubicBezTo>
                  <a:cubicBezTo>
                    <a:pt x="2600104" y="809161"/>
                    <a:pt x="2466233" y="834037"/>
                    <a:pt x="2278390" y="857251"/>
                  </a:cubicBezTo>
                  <a:cubicBezTo>
                    <a:pt x="2183403" y="874743"/>
                    <a:pt x="1810749" y="932997"/>
                    <a:pt x="1642428" y="857251"/>
                  </a:cubicBezTo>
                  <a:cubicBezTo>
                    <a:pt x="1470729" y="788635"/>
                    <a:pt x="1268043" y="870015"/>
                    <a:pt x="1085964" y="857251"/>
                  </a:cubicBezTo>
                  <a:cubicBezTo>
                    <a:pt x="786604" y="784248"/>
                    <a:pt x="521502" y="902591"/>
                    <a:pt x="132023" y="857251"/>
                  </a:cubicBezTo>
                  <a:cubicBezTo>
                    <a:pt x="74719" y="836283"/>
                    <a:pt x="-5495" y="796614"/>
                    <a:pt x="0" y="714372"/>
                  </a:cubicBezTo>
                  <a:cubicBezTo>
                    <a:pt x="111207" y="582564"/>
                    <a:pt x="29896" y="383717"/>
                    <a:pt x="0" y="142878"/>
                  </a:cubicBezTo>
                  <a:close/>
                </a:path>
                <a:path w="8213555" h="857251" fill="none" stroke="0" extrusionOk="0">
                  <a:moveTo>
                    <a:pt x="0" y="142878"/>
                  </a:moveTo>
                  <a:cubicBezTo>
                    <a:pt x="19600" y="71966"/>
                    <a:pt x="75992" y="20863"/>
                    <a:pt x="132023" y="0"/>
                  </a:cubicBezTo>
                  <a:cubicBezTo>
                    <a:pt x="266589" y="18163"/>
                    <a:pt x="537433" y="22207"/>
                    <a:pt x="767983" y="0"/>
                  </a:cubicBezTo>
                  <a:cubicBezTo>
                    <a:pt x="931806" y="-24518"/>
                    <a:pt x="1251495" y="-5874"/>
                    <a:pt x="1403944" y="0"/>
                  </a:cubicBezTo>
                  <a:cubicBezTo>
                    <a:pt x="1560795" y="-3182"/>
                    <a:pt x="2054830" y="37171"/>
                    <a:pt x="2198895" y="0"/>
                  </a:cubicBezTo>
                  <a:cubicBezTo>
                    <a:pt x="2384450" y="-88153"/>
                    <a:pt x="2946703" y="-59517"/>
                    <a:pt x="3152836" y="0"/>
                  </a:cubicBezTo>
                  <a:cubicBezTo>
                    <a:pt x="3303811" y="4682"/>
                    <a:pt x="3727162" y="-82472"/>
                    <a:pt x="4027282" y="0"/>
                  </a:cubicBezTo>
                  <a:cubicBezTo>
                    <a:pt x="4275711" y="99238"/>
                    <a:pt x="4646024" y="-25592"/>
                    <a:pt x="4901727" y="0"/>
                  </a:cubicBezTo>
                  <a:cubicBezTo>
                    <a:pt x="5137599" y="-34642"/>
                    <a:pt x="5328283" y="-54927"/>
                    <a:pt x="5617183" y="0"/>
                  </a:cubicBezTo>
                  <a:cubicBezTo>
                    <a:pt x="5882762" y="80055"/>
                    <a:pt x="6158622" y="33481"/>
                    <a:pt x="6571125" y="0"/>
                  </a:cubicBezTo>
                  <a:cubicBezTo>
                    <a:pt x="7021677" y="-34125"/>
                    <a:pt x="6938615" y="35676"/>
                    <a:pt x="7366075" y="0"/>
                  </a:cubicBezTo>
                  <a:cubicBezTo>
                    <a:pt x="7754622" y="-32207"/>
                    <a:pt x="7744459" y="3771"/>
                    <a:pt x="8081530" y="0"/>
                  </a:cubicBezTo>
                  <a:cubicBezTo>
                    <a:pt x="8169306" y="-5732"/>
                    <a:pt x="8204299" y="62270"/>
                    <a:pt x="8213555" y="142878"/>
                  </a:cubicBezTo>
                  <a:cubicBezTo>
                    <a:pt x="8209619" y="375166"/>
                    <a:pt x="8153442" y="523311"/>
                    <a:pt x="8213555" y="714372"/>
                  </a:cubicBezTo>
                  <a:cubicBezTo>
                    <a:pt x="8225272" y="816018"/>
                    <a:pt x="8133682" y="852486"/>
                    <a:pt x="8081530" y="857251"/>
                  </a:cubicBezTo>
                  <a:cubicBezTo>
                    <a:pt x="7907752" y="906497"/>
                    <a:pt x="7644341" y="896752"/>
                    <a:pt x="7445570" y="857251"/>
                  </a:cubicBezTo>
                  <a:cubicBezTo>
                    <a:pt x="7167652" y="853219"/>
                    <a:pt x="6843687" y="895855"/>
                    <a:pt x="6650618" y="857251"/>
                  </a:cubicBezTo>
                  <a:cubicBezTo>
                    <a:pt x="6425428" y="874564"/>
                    <a:pt x="6298402" y="844888"/>
                    <a:pt x="6094154" y="857251"/>
                  </a:cubicBezTo>
                  <a:cubicBezTo>
                    <a:pt x="5896735" y="819630"/>
                    <a:pt x="5535491" y="847346"/>
                    <a:pt x="5378698" y="857251"/>
                  </a:cubicBezTo>
                  <a:cubicBezTo>
                    <a:pt x="5083861" y="917922"/>
                    <a:pt x="4791887" y="809618"/>
                    <a:pt x="4504252" y="857251"/>
                  </a:cubicBezTo>
                  <a:cubicBezTo>
                    <a:pt x="4093642" y="893419"/>
                    <a:pt x="4057908" y="866024"/>
                    <a:pt x="3709301" y="857251"/>
                  </a:cubicBezTo>
                  <a:cubicBezTo>
                    <a:pt x="3387303" y="869623"/>
                    <a:pt x="3129848" y="863619"/>
                    <a:pt x="2914350" y="857251"/>
                  </a:cubicBezTo>
                  <a:cubicBezTo>
                    <a:pt x="2717613" y="832294"/>
                    <a:pt x="2335173" y="810643"/>
                    <a:pt x="2198895" y="857251"/>
                  </a:cubicBezTo>
                  <a:cubicBezTo>
                    <a:pt x="2053884" y="902941"/>
                    <a:pt x="1686544" y="827102"/>
                    <a:pt x="1483439" y="857251"/>
                  </a:cubicBezTo>
                  <a:cubicBezTo>
                    <a:pt x="1262120" y="798358"/>
                    <a:pt x="458095" y="823715"/>
                    <a:pt x="132023" y="857251"/>
                  </a:cubicBezTo>
                  <a:cubicBezTo>
                    <a:pt x="64897" y="848664"/>
                    <a:pt x="24952" y="797460"/>
                    <a:pt x="0" y="714372"/>
                  </a:cubicBezTo>
                  <a:cubicBezTo>
                    <a:pt x="-13116" y="570791"/>
                    <a:pt x="-23926" y="417698"/>
                    <a:pt x="0" y="142878"/>
                  </a:cubicBezTo>
                  <a:close/>
                </a:path>
                <a:path w="8213555" h="857251" fill="none" stroke="0" extrusionOk="0">
                  <a:moveTo>
                    <a:pt x="0" y="142878"/>
                  </a:moveTo>
                  <a:cubicBezTo>
                    <a:pt x="13350" y="71063"/>
                    <a:pt x="57934" y="18334"/>
                    <a:pt x="132023" y="0"/>
                  </a:cubicBezTo>
                  <a:cubicBezTo>
                    <a:pt x="271670" y="13618"/>
                    <a:pt x="599998" y="14102"/>
                    <a:pt x="767983" y="0"/>
                  </a:cubicBezTo>
                  <a:cubicBezTo>
                    <a:pt x="940769" y="-14008"/>
                    <a:pt x="1295989" y="-23083"/>
                    <a:pt x="1403944" y="0"/>
                  </a:cubicBezTo>
                  <a:cubicBezTo>
                    <a:pt x="1505170" y="-107"/>
                    <a:pt x="2051210" y="60330"/>
                    <a:pt x="2198895" y="0"/>
                  </a:cubicBezTo>
                  <a:cubicBezTo>
                    <a:pt x="2360121" y="-49522"/>
                    <a:pt x="2897452" y="-18892"/>
                    <a:pt x="3152836" y="0"/>
                  </a:cubicBezTo>
                  <a:cubicBezTo>
                    <a:pt x="3322378" y="-1690"/>
                    <a:pt x="3692235" y="-55645"/>
                    <a:pt x="4027282" y="0"/>
                  </a:cubicBezTo>
                  <a:cubicBezTo>
                    <a:pt x="4321453" y="52671"/>
                    <a:pt x="4614403" y="-609"/>
                    <a:pt x="4901727" y="0"/>
                  </a:cubicBezTo>
                  <a:cubicBezTo>
                    <a:pt x="5142144" y="-67756"/>
                    <a:pt x="5390068" y="-53121"/>
                    <a:pt x="5617183" y="0"/>
                  </a:cubicBezTo>
                  <a:cubicBezTo>
                    <a:pt x="5933994" y="72402"/>
                    <a:pt x="6183414" y="32648"/>
                    <a:pt x="6571125" y="0"/>
                  </a:cubicBezTo>
                  <a:cubicBezTo>
                    <a:pt x="6983877" y="-20039"/>
                    <a:pt x="6958193" y="42048"/>
                    <a:pt x="7366075" y="0"/>
                  </a:cubicBezTo>
                  <a:cubicBezTo>
                    <a:pt x="7767028" y="-36355"/>
                    <a:pt x="7752709" y="-490"/>
                    <a:pt x="8081530" y="0"/>
                  </a:cubicBezTo>
                  <a:cubicBezTo>
                    <a:pt x="8154314" y="7570"/>
                    <a:pt x="8191505" y="37885"/>
                    <a:pt x="8213555" y="142878"/>
                  </a:cubicBezTo>
                  <a:cubicBezTo>
                    <a:pt x="8142869" y="385491"/>
                    <a:pt x="8244971" y="489105"/>
                    <a:pt x="8213555" y="714372"/>
                  </a:cubicBezTo>
                  <a:cubicBezTo>
                    <a:pt x="8222060" y="801342"/>
                    <a:pt x="8135559" y="843918"/>
                    <a:pt x="8081530" y="857251"/>
                  </a:cubicBezTo>
                  <a:cubicBezTo>
                    <a:pt x="7945335" y="873474"/>
                    <a:pt x="7607811" y="899399"/>
                    <a:pt x="7445570" y="857251"/>
                  </a:cubicBezTo>
                  <a:cubicBezTo>
                    <a:pt x="7247635" y="831337"/>
                    <a:pt x="6876278" y="865391"/>
                    <a:pt x="6650618" y="857251"/>
                  </a:cubicBezTo>
                  <a:cubicBezTo>
                    <a:pt x="6413267" y="879721"/>
                    <a:pt x="6291389" y="882048"/>
                    <a:pt x="6094154" y="857251"/>
                  </a:cubicBezTo>
                  <a:cubicBezTo>
                    <a:pt x="5910377" y="823011"/>
                    <a:pt x="5520404" y="836264"/>
                    <a:pt x="5378698" y="857251"/>
                  </a:cubicBezTo>
                  <a:cubicBezTo>
                    <a:pt x="5121443" y="914529"/>
                    <a:pt x="4748135" y="826090"/>
                    <a:pt x="4504252" y="857251"/>
                  </a:cubicBezTo>
                  <a:cubicBezTo>
                    <a:pt x="4111028" y="896806"/>
                    <a:pt x="4066735" y="851202"/>
                    <a:pt x="3709301" y="857251"/>
                  </a:cubicBezTo>
                  <a:cubicBezTo>
                    <a:pt x="3372048" y="901582"/>
                    <a:pt x="3134648" y="857127"/>
                    <a:pt x="2914350" y="857251"/>
                  </a:cubicBezTo>
                  <a:cubicBezTo>
                    <a:pt x="2715386" y="824608"/>
                    <a:pt x="2315807" y="816303"/>
                    <a:pt x="2198895" y="857251"/>
                  </a:cubicBezTo>
                  <a:cubicBezTo>
                    <a:pt x="2065231" y="931973"/>
                    <a:pt x="1703448" y="883268"/>
                    <a:pt x="1483439" y="857251"/>
                  </a:cubicBezTo>
                  <a:cubicBezTo>
                    <a:pt x="1324337" y="885402"/>
                    <a:pt x="457828" y="851704"/>
                    <a:pt x="132023" y="857251"/>
                  </a:cubicBezTo>
                  <a:cubicBezTo>
                    <a:pt x="58951" y="858128"/>
                    <a:pt x="2437" y="805326"/>
                    <a:pt x="0" y="714372"/>
                  </a:cubicBezTo>
                  <a:cubicBezTo>
                    <a:pt x="21038" y="522686"/>
                    <a:pt x="11250" y="402500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54005086">
                    <a:custGeom>
                      <a:avLst/>
                      <a:gdLst>
                        <a:gd name="connsiteX0" fmla="*/ 0 w 8578093"/>
                        <a:gd name="connsiteY0" fmla="*/ 250598 h 1503557"/>
                        <a:gd name="connsiteX1" fmla="*/ 137883 w 8578093"/>
                        <a:gd name="connsiteY1" fmla="*/ 0 h 1503557"/>
                        <a:gd name="connsiteX2" fmla="*/ 802069 w 8578093"/>
                        <a:gd name="connsiteY2" fmla="*/ 0 h 1503557"/>
                        <a:gd name="connsiteX3" fmla="*/ 1466255 w 8578093"/>
                        <a:gd name="connsiteY3" fmla="*/ 0 h 1503557"/>
                        <a:gd name="connsiteX4" fmla="*/ 2296488 w 8578093"/>
                        <a:gd name="connsiteY4" fmla="*/ 0 h 1503557"/>
                        <a:gd name="connsiteX5" fmla="*/ 3292767 w 8578093"/>
                        <a:gd name="connsiteY5" fmla="*/ 0 h 1503557"/>
                        <a:gd name="connsiteX6" fmla="*/ 4206023 w 8578093"/>
                        <a:gd name="connsiteY6" fmla="*/ 0 h 1503557"/>
                        <a:gd name="connsiteX7" fmla="*/ 5119278 w 8578093"/>
                        <a:gd name="connsiteY7" fmla="*/ 0 h 1503557"/>
                        <a:gd name="connsiteX8" fmla="*/ 5866488 w 8578093"/>
                        <a:gd name="connsiteY8" fmla="*/ 0 h 1503557"/>
                        <a:gd name="connsiteX9" fmla="*/ 6862768 w 8578093"/>
                        <a:gd name="connsiteY9" fmla="*/ 0 h 1503557"/>
                        <a:gd name="connsiteX10" fmla="*/ 7693000 w 8578093"/>
                        <a:gd name="connsiteY10" fmla="*/ 0 h 1503557"/>
                        <a:gd name="connsiteX11" fmla="*/ 8440209 w 8578093"/>
                        <a:gd name="connsiteY11" fmla="*/ 0 h 1503557"/>
                        <a:gd name="connsiteX12" fmla="*/ 8578093 w 8578093"/>
                        <a:gd name="connsiteY12" fmla="*/ 250598 h 1503557"/>
                        <a:gd name="connsiteX13" fmla="*/ 8578093 w 8578093"/>
                        <a:gd name="connsiteY13" fmla="*/ 1252958 h 1503557"/>
                        <a:gd name="connsiteX14" fmla="*/ 8440209 w 8578093"/>
                        <a:gd name="connsiteY14" fmla="*/ 1503557 h 1503557"/>
                        <a:gd name="connsiteX15" fmla="*/ 7776023 w 8578093"/>
                        <a:gd name="connsiteY15" fmla="*/ 1503557 h 1503557"/>
                        <a:gd name="connsiteX16" fmla="*/ 6945790 w 8578093"/>
                        <a:gd name="connsiteY16" fmla="*/ 1503557 h 1503557"/>
                        <a:gd name="connsiteX17" fmla="*/ 6364628 w 8578093"/>
                        <a:gd name="connsiteY17" fmla="*/ 1503557 h 1503557"/>
                        <a:gd name="connsiteX18" fmla="*/ 5617418 w 8578093"/>
                        <a:gd name="connsiteY18" fmla="*/ 1503557 h 1503557"/>
                        <a:gd name="connsiteX19" fmla="*/ 4704162 w 8578093"/>
                        <a:gd name="connsiteY19" fmla="*/ 1503557 h 1503557"/>
                        <a:gd name="connsiteX20" fmla="*/ 3873930 w 8578093"/>
                        <a:gd name="connsiteY20" fmla="*/ 1503557 h 1503557"/>
                        <a:gd name="connsiteX21" fmla="*/ 3043697 w 8578093"/>
                        <a:gd name="connsiteY21" fmla="*/ 1503557 h 1503557"/>
                        <a:gd name="connsiteX22" fmla="*/ 2296488 w 8578093"/>
                        <a:gd name="connsiteY22" fmla="*/ 1503557 h 1503557"/>
                        <a:gd name="connsiteX23" fmla="*/ 1549278 w 8578093"/>
                        <a:gd name="connsiteY23" fmla="*/ 1503557 h 1503557"/>
                        <a:gd name="connsiteX24" fmla="*/ 137883 w 8578093"/>
                        <a:gd name="connsiteY24" fmla="*/ 1503557 h 1503557"/>
                        <a:gd name="connsiteX25" fmla="*/ 0 w 8578093"/>
                        <a:gd name="connsiteY25" fmla="*/ 1252958 h 1503557"/>
                        <a:gd name="connsiteX26" fmla="*/ 0 w 8578093"/>
                        <a:gd name="connsiteY26" fmla="*/ 250598 h 1503557"/>
                        <a:gd name="connsiteX0" fmla="*/ 0 w 8578093"/>
                        <a:gd name="connsiteY0" fmla="*/ 250598 h 1503557"/>
                        <a:gd name="connsiteX1" fmla="*/ 137883 w 8578093"/>
                        <a:gd name="connsiteY1" fmla="*/ 0 h 1503557"/>
                        <a:gd name="connsiteX2" fmla="*/ 1051138 w 8578093"/>
                        <a:gd name="connsiteY2" fmla="*/ 0 h 1503557"/>
                        <a:gd name="connsiteX3" fmla="*/ 1798348 w 8578093"/>
                        <a:gd name="connsiteY3" fmla="*/ 0 h 1503557"/>
                        <a:gd name="connsiteX4" fmla="*/ 2379511 w 8578093"/>
                        <a:gd name="connsiteY4" fmla="*/ 0 h 1503557"/>
                        <a:gd name="connsiteX5" fmla="*/ 3043697 w 8578093"/>
                        <a:gd name="connsiteY5" fmla="*/ 0 h 1503557"/>
                        <a:gd name="connsiteX6" fmla="*/ 3624860 w 8578093"/>
                        <a:gd name="connsiteY6" fmla="*/ 0 h 1503557"/>
                        <a:gd name="connsiteX7" fmla="*/ 4206023 w 8578093"/>
                        <a:gd name="connsiteY7" fmla="*/ 0 h 1503557"/>
                        <a:gd name="connsiteX8" fmla="*/ 5036255 w 8578093"/>
                        <a:gd name="connsiteY8" fmla="*/ 0 h 1503557"/>
                        <a:gd name="connsiteX9" fmla="*/ 5783464 w 8578093"/>
                        <a:gd name="connsiteY9" fmla="*/ 0 h 1503557"/>
                        <a:gd name="connsiteX10" fmla="*/ 6613697 w 8578093"/>
                        <a:gd name="connsiteY10" fmla="*/ 0 h 1503557"/>
                        <a:gd name="connsiteX11" fmla="*/ 7443930 w 8578093"/>
                        <a:gd name="connsiteY11" fmla="*/ 0 h 1503557"/>
                        <a:gd name="connsiteX12" fmla="*/ 8440209 w 8578093"/>
                        <a:gd name="connsiteY12" fmla="*/ 0 h 1503557"/>
                        <a:gd name="connsiteX13" fmla="*/ 8578093 w 8578093"/>
                        <a:gd name="connsiteY13" fmla="*/ 250598 h 1503557"/>
                        <a:gd name="connsiteX14" fmla="*/ 8578093 w 8578093"/>
                        <a:gd name="connsiteY14" fmla="*/ 1252958 h 1503557"/>
                        <a:gd name="connsiteX15" fmla="*/ 8440209 w 8578093"/>
                        <a:gd name="connsiteY15" fmla="*/ 1503557 h 1503557"/>
                        <a:gd name="connsiteX16" fmla="*/ 7859047 w 8578093"/>
                        <a:gd name="connsiteY16" fmla="*/ 1503557 h 1503557"/>
                        <a:gd name="connsiteX17" fmla="*/ 6945790 w 8578093"/>
                        <a:gd name="connsiteY17" fmla="*/ 1503557 h 1503557"/>
                        <a:gd name="connsiteX18" fmla="*/ 6032535 w 8578093"/>
                        <a:gd name="connsiteY18" fmla="*/ 1503557 h 1503557"/>
                        <a:gd name="connsiteX19" fmla="*/ 5285325 w 8578093"/>
                        <a:gd name="connsiteY19" fmla="*/ 1503557 h 1503557"/>
                        <a:gd name="connsiteX20" fmla="*/ 4621138 w 8578093"/>
                        <a:gd name="connsiteY20" fmla="*/ 1503557 h 1503557"/>
                        <a:gd name="connsiteX21" fmla="*/ 4039976 w 8578093"/>
                        <a:gd name="connsiteY21" fmla="*/ 1503557 h 1503557"/>
                        <a:gd name="connsiteX22" fmla="*/ 3126721 w 8578093"/>
                        <a:gd name="connsiteY22" fmla="*/ 1503557 h 1503557"/>
                        <a:gd name="connsiteX23" fmla="*/ 2379511 w 8578093"/>
                        <a:gd name="connsiteY23" fmla="*/ 1503557 h 1503557"/>
                        <a:gd name="connsiteX24" fmla="*/ 1715324 w 8578093"/>
                        <a:gd name="connsiteY24" fmla="*/ 1503557 h 1503557"/>
                        <a:gd name="connsiteX25" fmla="*/ 1134162 w 8578093"/>
                        <a:gd name="connsiteY25" fmla="*/ 1503557 h 1503557"/>
                        <a:gd name="connsiteX26" fmla="*/ 137883 w 8578093"/>
                        <a:gd name="connsiteY26" fmla="*/ 1503557 h 1503557"/>
                        <a:gd name="connsiteX27" fmla="*/ 0 w 8578093"/>
                        <a:gd name="connsiteY27" fmla="*/ 1252958 h 1503557"/>
                        <a:gd name="connsiteX28" fmla="*/ 0 w 8578093"/>
                        <a:gd name="connsiteY28" fmla="*/ 250598 h 15035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8578093" h="1503557" fill="none" extrusionOk="0">
                          <a:moveTo>
                            <a:pt x="0" y="250598"/>
                          </a:moveTo>
                          <a:cubicBezTo>
                            <a:pt x="10240" y="117781"/>
                            <a:pt x="51258" y="16673"/>
                            <a:pt x="137883" y="0"/>
                          </a:cubicBezTo>
                          <a:cubicBezTo>
                            <a:pt x="275558" y="-35127"/>
                            <a:pt x="649380" y="23740"/>
                            <a:pt x="802069" y="0"/>
                          </a:cubicBezTo>
                          <a:cubicBezTo>
                            <a:pt x="996183" y="-28829"/>
                            <a:pt x="1340065" y="-7617"/>
                            <a:pt x="1466255" y="0"/>
                          </a:cubicBezTo>
                          <a:cubicBezTo>
                            <a:pt x="1571692" y="-10914"/>
                            <a:pt x="2134700" y="71828"/>
                            <a:pt x="2296488" y="0"/>
                          </a:cubicBezTo>
                          <a:cubicBezTo>
                            <a:pt x="2463074" y="-74678"/>
                            <a:pt x="3050772" y="-3564"/>
                            <a:pt x="3292767" y="0"/>
                          </a:cubicBezTo>
                          <a:cubicBezTo>
                            <a:pt x="3488085" y="15853"/>
                            <a:pt x="3872071" y="-48362"/>
                            <a:pt x="4206023" y="0"/>
                          </a:cubicBezTo>
                          <a:cubicBezTo>
                            <a:pt x="4531011" y="84835"/>
                            <a:pt x="4849166" y="35875"/>
                            <a:pt x="5119278" y="0"/>
                          </a:cubicBezTo>
                          <a:cubicBezTo>
                            <a:pt x="5387303" y="-68900"/>
                            <a:pt x="5585124" y="-69553"/>
                            <a:pt x="5866488" y="0"/>
                          </a:cubicBezTo>
                          <a:cubicBezTo>
                            <a:pt x="6188735" y="116130"/>
                            <a:pt x="6456808" y="136314"/>
                            <a:pt x="6862768" y="0"/>
                          </a:cubicBezTo>
                          <a:cubicBezTo>
                            <a:pt x="7284681" y="-57085"/>
                            <a:pt x="7278387" y="66675"/>
                            <a:pt x="7693000" y="0"/>
                          </a:cubicBezTo>
                          <a:cubicBezTo>
                            <a:pt x="8112845" y="-51927"/>
                            <a:pt x="8092050" y="-1091"/>
                            <a:pt x="8440209" y="0"/>
                          </a:cubicBezTo>
                          <a:cubicBezTo>
                            <a:pt x="8512140" y="13713"/>
                            <a:pt x="8566418" y="84106"/>
                            <a:pt x="8578093" y="250598"/>
                          </a:cubicBezTo>
                          <a:cubicBezTo>
                            <a:pt x="8519173" y="711974"/>
                            <a:pt x="8609528" y="902535"/>
                            <a:pt x="8578093" y="1252958"/>
                          </a:cubicBezTo>
                          <a:cubicBezTo>
                            <a:pt x="8589044" y="1421192"/>
                            <a:pt x="8501860" y="1501262"/>
                            <a:pt x="8440209" y="1503557"/>
                          </a:cubicBezTo>
                          <a:cubicBezTo>
                            <a:pt x="8284072" y="1528360"/>
                            <a:pt x="7932009" y="1552472"/>
                            <a:pt x="7776023" y="1503557"/>
                          </a:cubicBezTo>
                          <a:cubicBezTo>
                            <a:pt x="7595252" y="1462853"/>
                            <a:pt x="7207440" y="1483472"/>
                            <a:pt x="6945790" y="1503557"/>
                          </a:cubicBezTo>
                          <a:cubicBezTo>
                            <a:pt x="6687555" y="1556302"/>
                            <a:pt x="6557241" y="1556148"/>
                            <a:pt x="6364628" y="1503557"/>
                          </a:cubicBezTo>
                          <a:cubicBezTo>
                            <a:pt x="6184081" y="1461965"/>
                            <a:pt x="5798998" y="1452080"/>
                            <a:pt x="5617418" y="1503557"/>
                          </a:cubicBezTo>
                          <a:cubicBezTo>
                            <a:pt x="5392175" y="1576317"/>
                            <a:pt x="5042571" y="1439803"/>
                            <a:pt x="4704162" y="1503557"/>
                          </a:cubicBezTo>
                          <a:cubicBezTo>
                            <a:pt x="4297547" y="1584653"/>
                            <a:pt x="4238226" y="1502090"/>
                            <a:pt x="3873930" y="1503557"/>
                          </a:cubicBezTo>
                          <a:cubicBezTo>
                            <a:pt x="3497093" y="1537607"/>
                            <a:pt x="3255147" y="1538543"/>
                            <a:pt x="3043697" y="1503557"/>
                          </a:cubicBezTo>
                          <a:cubicBezTo>
                            <a:pt x="2852373" y="1422133"/>
                            <a:pt x="2418772" y="1425504"/>
                            <a:pt x="2296488" y="1503557"/>
                          </a:cubicBezTo>
                          <a:cubicBezTo>
                            <a:pt x="2136676" y="1591854"/>
                            <a:pt x="1772202" y="1541068"/>
                            <a:pt x="1549278" y="1503557"/>
                          </a:cubicBezTo>
                          <a:cubicBezTo>
                            <a:pt x="1403764" y="1543623"/>
                            <a:pt x="428493" y="1407933"/>
                            <a:pt x="137883" y="1503557"/>
                          </a:cubicBezTo>
                          <a:cubicBezTo>
                            <a:pt x="51537" y="1514323"/>
                            <a:pt x="2337" y="1400742"/>
                            <a:pt x="0" y="1252958"/>
                          </a:cubicBezTo>
                          <a:cubicBezTo>
                            <a:pt x="16929" y="905356"/>
                            <a:pt x="19922" y="731295"/>
                            <a:pt x="0" y="250598"/>
                          </a:cubicBezTo>
                          <a:close/>
                        </a:path>
                        <a:path w="8578093" h="1503557" stroke="0" extrusionOk="0">
                          <a:moveTo>
                            <a:pt x="0" y="250598"/>
                          </a:moveTo>
                          <a:cubicBezTo>
                            <a:pt x="7720" y="139563"/>
                            <a:pt x="62342" y="30233"/>
                            <a:pt x="137883" y="0"/>
                          </a:cubicBezTo>
                          <a:cubicBezTo>
                            <a:pt x="469964" y="-76824"/>
                            <a:pt x="809478" y="-72134"/>
                            <a:pt x="1051138" y="0"/>
                          </a:cubicBezTo>
                          <a:cubicBezTo>
                            <a:pt x="1340135" y="41711"/>
                            <a:pt x="1611215" y="28599"/>
                            <a:pt x="1798348" y="0"/>
                          </a:cubicBezTo>
                          <a:cubicBezTo>
                            <a:pt x="2010376" y="-23046"/>
                            <a:pt x="2191501" y="22663"/>
                            <a:pt x="2379511" y="0"/>
                          </a:cubicBezTo>
                          <a:cubicBezTo>
                            <a:pt x="2637926" y="10303"/>
                            <a:pt x="2820700" y="-5961"/>
                            <a:pt x="3043697" y="0"/>
                          </a:cubicBezTo>
                          <a:cubicBezTo>
                            <a:pt x="3291706" y="17224"/>
                            <a:pt x="3467791" y="14271"/>
                            <a:pt x="3624860" y="0"/>
                          </a:cubicBezTo>
                          <a:cubicBezTo>
                            <a:pt x="3825785" y="6981"/>
                            <a:pt x="3969357" y="-27320"/>
                            <a:pt x="4206023" y="0"/>
                          </a:cubicBezTo>
                          <a:cubicBezTo>
                            <a:pt x="4487111" y="58153"/>
                            <a:pt x="4752601" y="45757"/>
                            <a:pt x="5036255" y="0"/>
                          </a:cubicBezTo>
                          <a:cubicBezTo>
                            <a:pt x="5257614" y="-49708"/>
                            <a:pt x="5563656" y="-42368"/>
                            <a:pt x="5783464" y="0"/>
                          </a:cubicBezTo>
                          <a:cubicBezTo>
                            <a:pt x="6074328" y="-13386"/>
                            <a:pt x="6355017" y="47405"/>
                            <a:pt x="6613697" y="0"/>
                          </a:cubicBezTo>
                          <a:cubicBezTo>
                            <a:pt x="6893667" y="-35643"/>
                            <a:pt x="7225708" y="44725"/>
                            <a:pt x="7443930" y="0"/>
                          </a:cubicBezTo>
                          <a:cubicBezTo>
                            <a:pt x="7706336" y="28751"/>
                            <a:pt x="7956323" y="-62176"/>
                            <a:pt x="8440209" y="0"/>
                          </a:cubicBezTo>
                          <a:cubicBezTo>
                            <a:pt x="8490626" y="18238"/>
                            <a:pt x="8594400" y="149966"/>
                            <a:pt x="8578093" y="250598"/>
                          </a:cubicBezTo>
                          <a:cubicBezTo>
                            <a:pt x="8590973" y="619157"/>
                            <a:pt x="8580673" y="785752"/>
                            <a:pt x="8578093" y="1252958"/>
                          </a:cubicBezTo>
                          <a:cubicBezTo>
                            <a:pt x="8575752" y="1380880"/>
                            <a:pt x="8521957" y="1467483"/>
                            <a:pt x="8440209" y="1503557"/>
                          </a:cubicBezTo>
                          <a:cubicBezTo>
                            <a:pt x="8221863" y="1549091"/>
                            <a:pt x="8052805" y="1522856"/>
                            <a:pt x="7859047" y="1503557"/>
                          </a:cubicBezTo>
                          <a:cubicBezTo>
                            <a:pt x="7628686" y="1477502"/>
                            <a:pt x="7296451" y="1521813"/>
                            <a:pt x="6945790" y="1503557"/>
                          </a:cubicBezTo>
                          <a:cubicBezTo>
                            <a:pt x="6651553" y="1491626"/>
                            <a:pt x="6276555" y="1569033"/>
                            <a:pt x="6032535" y="1503557"/>
                          </a:cubicBezTo>
                          <a:cubicBezTo>
                            <a:pt x="5824782" y="1448006"/>
                            <a:pt x="5418234" y="1474605"/>
                            <a:pt x="5285325" y="1503557"/>
                          </a:cubicBezTo>
                          <a:cubicBezTo>
                            <a:pt x="5119652" y="1538620"/>
                            <a:pt x="4856476" y="1465027"/>
                            <a:pt x="4621138" y="1503557"/>
                          </a:cubicBezTo>
                          <a:cubicBezTo>
                            <a:pt x="4336247" y="1534035"/>
                            <a:pt x="4252580" y="1524642"/>
                            <a:pt x="4039976" y="1503557"/>
                          </a:cubicBezTo>
                          <a:cubicBezTo>
                            <a:pt x="3848726" y="1484546"/>
                            <a:pt x="3517231" y="1577612"/>
                            <a:pt x="3126721" y="1503557"/>
                          </a:cubicBezTo>
                          <a:cubicBezTo>
                            <a:pt x="2691321" y="1440926"/>
                            <a:pt x="2566406" y="1448047"/>
                            <a:pt x="2379511" y="1503557"/>
                          </a:cubicBezTo>
                          <a:cubicBezTo>
                            <a:pt x="2240172" y="1552027"/>
                            <a:pt x="1895698" y="1589158"/>
                            <a:pt x="1715324" y="1503557"/>
                          </a:cubicBezTo>
                          <a:cubicBezTo>
                            <a:pt x="1533830" y="1415465"/>
                            <a:pt x="1342178" y="1526269"/>
                            <a:pt x="1134162" y="1503557"/>
                          </a:cubicBezTo>
                          <a:cubicBezTo>
                            <a:pt x="857296" y="1437687"/>
                            <a:pt x="509083" y="1571016"/>
                            <a:pt x="137883" y="1503557"/>
                          </a:cubicBezTo>
                          <a:cubicBezTo>
                            <a:pt x="71869" y="1477860"/>
                            <a:pt x="995" y="1406069"/>
                            <a:pt x="0" y="1252958"/>
                          </a:cubicBezTo>
                          <a:cubicBezTo>
                            <a:pt x="70085" y="1018566"/>
                            <a:pt x="28293" y="666431"/>
                            <a:pt x="0" y="250598"/>
                          </a:cubicBezTo>
                          <a:close/>
                        </a:path>
                        <a:path w="8578093" h="1503557" fill="none" stroke="0" extrusionOk="0">
                          <a:moveTo>
                            <a:pt x="0" y="250598"/>
                          </a:moveTo>
                          <a:cubicBezTo>
                            <a:pt x="17271" y="121176"/>
                            <a:pt x="75984" y="37185"/>
                            <a:pt x="137883" y="0"/>
                          </a:cubicBezTo>
                          <a:cubicBezTo>
                            <a:pt x="289420" y="-23444"/>
                            <a:pt x="569233" y="28093"/>
                            <a:pt x="802069" y="0"/>
                          </a:cubicBezTo>
                          <a:cubicBezTo>
                            <a:pt x="967759" y="-22247"/>
                            <a:pt x="1332668" y="-16193"/>
                            <a:pt x="1466255" y="0"/>
                          </a:cubicBezTo>
                          <a:cubicBezTo>
                            <a:pt x="1609638" y="7277"/>
                            <a:pt x="2122273" y="87477"/>
                            <a:pt x="2296488" y="0"/>
                          </a:cubicBezTo>
                          <a:cubicBezTo>
                            <a:pt x="2487974" y="-115701"/>
                            <a:pt x="3055577" y="-51784"/>
                            <a:pt x="3292767" y="0"/>
                          </a:cubicBezTo>
                          <a:cubicBezTo>
                            <a:pt x="3475308" y="17394"/>
                            <a:pt x="3885278" y="-100115"/>
                            <a:pt x="4206023" y="0"/>
                          </a:cubicBezTo>
                          <a:cubicBezTo>
                            <a:pt x="4456331" y="85190"/>
                            <a:pt x="4857241" y="36838"/>
                            <a:pt x="5119278" y="0"/>
                          </a:cubicBezTo>
                          <a:cubicBezTo>
                            <a:pt x="5337978" y="-85531"/>
                            <a:pt x="5605673" y="-69601"/>
                            <a:pt x="5866488" y="0"/>
                          </a:cubicBezTo>
                          <a:cubicBezTo>
                            <a:pt x="6197569" y="101633"/>
                            <a:pt x="6431113" y="42586"/>
                            <a:pt x="6862768" y="0"/>
                          </a:cubicBezTo>
                          <a:cubicBezTo>
                            <a:pt x="7311490" y="-51958"/>
                            <a:pt x="7251990" y="67836"/>
                            <a:pt x="7693000" y="0"/>
                          </a:cubicBezTo>
                          <a:cubicBezTo>
                            <a:pt x="8107510" y="-61001"/>
                            <a:pt x="8087442" y="-3392"/>
                            <a:pt x="8440209" y="0"/>
                          </a:cubicBezTo>
                          <a:cubicBezTo>
                            <a:pt x="8534690" y="-4880"/>
                            <a:pt x="8572379" y="96131"/>
                            <a:pt x="8578093" y="250598"/>
                          </a:cubicBezTo>
                          <a:cubicBezTo>
                            <a:pt x="8536772" y="635938"/>
                            <a:pt x="8557330" y="930437"/>
                            <a:pt x="8578093" y="1252958"/>
                          </a:cubicBezTo>
                          <a:cubicBezTo>
                            <a:pt x="8588267" y="1414902"/>
                            <a:pt x="8497709" y="1490161"/>
                            <a:pt x="8440209" y="1503557"/>
                          </a:cubicBezTo>
                          <a:cubicBezTo>
                            <a:pt x="8279049" y="1553781"/>
                            <a:pt x="7987078" y="1551839"/>
                            <a:pt x="7776023" y="1503557"/>
                          </a:cubicBezTo>
                          <a:cubicBezTo>
                            <a:pt x="7525127" y="1465699"/>
                            <a:pt x="7170832" y="1489230"/>
                            <a:pt x="6945790" y="1503557"/>
                          </a:cubicBezTo>
                          <a:cubicBezTo>
                            <a:pt x="6717315" y="1521055"/>
                            <a:pt x="6558797" y="1517934"/>
                            <a:pt x="6364628" y="1503557"/>
                          </a:cubicBezTo>
                          <a:cubicBezTo>
                            <a:pt x="6153922" y="1459585"/>
                            <a:pt x="5801556" y="1446966"/>
                            <a:pt x="5617418" y="1503557"/>
                          </a:cubicBezTo>
                          <a:cubicBezTo>
                            <a:pt x="5333385" y="1593610"/>
                            <a:pt x="5038879" y="1430292"/>
                            <a:pt x="4704162" y="1503557"/>
                          </a:cubicBezTo>
                          <a:cubicBezTo>
                            <a:pt x="4284339" y="1564826"/>
                            <a:pt x="4230586" y="1508978"/>
                            <a:pt x="3873930" y="1503557"/>
                          </a:cubicBezTo>
                          <a:cubicBezTo>
                            <a:pt x="3527607" y="1504953"/>
                            <a:pt x="3279594" y="1520439"/>
                            <a:pt x="3043697" y="1503557"/>
                          </a:cubicBezTo>
                          <a:cubicBezTo>
                            <a:pt x="2813598" y="1474415"/>
                            <a:pt x="2447142" y="1462742"/>
                            <a:pt x="2296488" y="1503557"/>
                          </a:cubicBezTo>
                          <a:cubicBezTo>
                            <a:pt x="2154244" y="1575633"/>
                            <a:pt x="1761758" y="1539155"/>
                            <a:pt x="1549278" y="1503557"/>
                          </a:cubicBezTo>
                          <a:cubicBezTo>
                            <a:pt x="1332641" y="1487209"/>
                            <a:pt x="524760" y="1455895"/>
                            <a:pt x="137883" y="1503557"/>
                          </a:cubicBezTo>
                          <a:cubicBezTo>
                            <a:pt x="65707" y="1493273"/>
                            <a:pt x="12759" y="1413616"/>
                            <a:pt x="0" y="1252958"/>
                          </a:cubicBezTo>
                          <a:cubicBezTo>
                            <a:pt x="687" y="969179"/>
                            <a:pt x="-23376" y="697489"/>
                            <a:pt x="0" y="25059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776407EE-342C-21D9-A209-63C469CCF8F7}"/>
                </a:ext>
              </a:extLst>
            </p:cNvPr>
            <p:cNvSpPr txBox="1"/>
            <p:nvPr/>
          </p:nvSpPr>
          <p:spPr>
            <a:xfrm>
              <a:off x="3485012" y="693960"/>
              <a:ext cx="7975137" cy="1393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vi-VN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Giới thiệu ý tưởng lắp ghép 1 mô hình đồ chơi mình thích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4321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115052-E641-C623-AAA8-1CFA6102AE43}"/>
              </a:ext>
            </a:extLst>
          </p:cNvPr>
          <p:cNvSpPr txBox="1"/>
          <p:nvPr/>
        </p:nvSpPr>
        <p:spPr>
          <a:xfrm>
            <a:off x="2305051" y="1790700"/>
            <a:ext cx="7505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1. </a:t>
            </a:r>
            <a:r>
              <a:rPr lang="vi-VN" sz="4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Kể tên một số loại đồ chơi dân gian mà mình biết</a:t>
            </a:r>
            <a:r>
              <a:rPr lang="en-US" sz="4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100129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8E1FE9-A2DE-8E31-70EE-9D7A5A4B24EF}"/>
              </a:ext>
            </a:extLst>
          </p:cNvPr>
          <p:cNvSpPr/>
          <p:nvPr/>
        </p:nvSpPr>
        <p:spPr>
          <a:xfrm>
            <a:off x="247650" y="352425"/>
            <a:ext cx="11372850" cy="62388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17FDE5-FAD1-CE91-29EB-3326019FE74E}"/>
              </a:ext>
            </a:extLst>
          </p:cNvPr>
          <p:cNvGrpSpPr/>
          <p:nvPr/>
        </p:nvGrpSpPr>
        <p:grpSpPr>
          <a:xfrm>
            <a:off x="1009650" y="94147"/>
            <a:ext cx="9934575" cy="763103"/>
            <a:chOff x="1890445" y="606185"/>
            <a:chExt cx="6554912" cy="88356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2BF07AB-7B8D-F77C-7B98-6406BC70E81C}"/>
                </a:ext>
              </a:extLst>
            </p:cNvPr>
            <p:cNvSpPr/>
            <p:nvPr/>
          </p:nvSpPr>
          <p:spPr>
            <a:xfrm>
              <a:off x="1890445" y="606185"/>
              <a:ext cx="6554912" cy="88356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1ACFE60-D18F-5367-0764-A4ACCCC25D5B}"/>
                </a:ext>
              </a:extLst>
            </p:cNvPr>
            <p:cNvSpPr txBox="1"/>
            <p:nvPr/>
          </p:nvSpPr>
          <p:spPr>
            <a:xfrm>
              <a:off x="2120793" y="618236"/>
              <a:ext cx="6169632" cy="495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Chọn những câu mô tả đúng về đồ chơi dân gian: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2D4CD66-4F68-2E27-819F-327E4EDBADBE}"/>
              </a:ext>
            </a:extLst>
          </p:cNvPr>
          <p:cNvSpPr txBox="1"/>
          <p:nvPr/>
        </p:nvSpPr>
        <p:spPr>
          <a:xfrm>
            <a:off x="676275" y="1695450"/>
            <a:ext cx="10534650" cy="2416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ea typeface="SimSun" panose="02010600030101010101" pitchFamily="2" charset="-122"/>
              </a:rPr>
              <a:t>a.</a:t>
            </a:r>
            <a:r>
              <a:rPr lang="vi-VN" sz="3200" dirty="0">
                <a:effectLst/>
                <a:ea typeface="SimSun" panose="02010600030101010101" pitchFamily="2" charset="-122"/>
              </a:rPr>
              <a:t> Đồ chơi dân gian được làm từ vật liệu dễ kiếm, gần gũi.</a:t>
            </a:r>
            <a:endParaRPr lang="en-US" sz="3200" dirty="0">
              <a:effectLst/>
              <a:ea typeface="SimSun" panose="02010600030101010101" pitchFamily="2" charset="-122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effectLst/>
                <a:ea typeface="SimSun" panose="02010600030101010101" pitchFamily="2" charset="-122"/>
              </a:rPr>
              <a:t>b.</a:t>
            </a:r>
            <a:r>
              <a:rPr lang="en-US" sz="3200" dirty="0">
                <a:effectLst/>
                <a:ea typeface="SimSun" panose="02010600030101010101" pitchFamily="2" charset="-122"/>
              </a:rPr>
              <a:t> </a:t>
            </a:r>
            <a:r>
              <a:rPr lang="vi-VN" sz="3200" dirty="0">
                <a:effectLst/>
                <a:ea typeface="SimSun" panose="02010600030101010101" pitchFamily="2" charset="-122"/>
              </a:rPr>
              <a:t>Đồ chơi dân gian là loại đồ chơi do thợ thủ công làm ra. </a:t>
            </a:r>
            <a:endParaRPr lang="en-US" sz="3200" dirty="0">
              <a:effectLst/>
              <a:ea typeface="SimSun" panose="02010600030101010101" pitchFamily="2" charset="-122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effectLst/>
                <a:ea typeface="SimSun" panose="02010600030101010101" pitchFamily="2" charset="-122"/>
              </a:rPr>
              <a:t>c.</a:t>
            </a:r>
            <a:r>
              <a:rPr lang="en-US" sz="3200" dirty="0">
                <a:effectLst/>
                <a:ea typeface="SimSun" panose="02010600030101010101" pitchFamily="2" charset="-122"/>
              </a:rPr>
              <a:t> </a:t>
            </a:r>
            <a:r>
              <a:rPr lang="vi-VN" sz="3200" dirty="0">
                <a:effectLst/>
                <a:ea typeface="SimSun" panose="02010600030101010101" pitchFamily="2" charset="-122"/>
              </a:rPr>
              <a:t>Đồ chơi dân gian là đồ chơi quen thuộc của nhiều thế hệ. </a:t>
            </a:r>
            <a:endParaRPr lang="en-US" sz="3200" dirty="0">
              <a:effectLst/>
              <a:ea typeface="SimSun" panose="02010600030101010101" pitchFamily="2" charset="-122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effectLst/>
                <a:ea typeface="SimSun" panose="02010600030101010101" pitchFamily="2" charset="-122"/>
              </a:rPr>
              <a:t>d.</a:t>
            </a:r>
            <a:r>
              <a:rPr lang="en-US" sz="3200" dirty="0">
                <a:effectLst/>
                <a:ea typeface="SimSun" panose="02010600030101010101" pitchFamily="2" charset="-122"/>
              </a:rPr>
              <a:t> </a:t>
            </a:r>
            <a:r>
              <a:rPr lang="vi-VN" sz="3200" dirty="0">
                <a:effectLst/>
                <a:ea typeface="SimSun" panose="02010600030101010101" pitchFamily="2" charset="-122"/>
              </a:rPr>
              <a:t>Mọi người đều có thể tự làm ra đồ chơi dân gian.</a:t>
            </a:r>
            <a:endParaRPr lang="en-US" sz="3200" dirty="0">
              <a:effectLst/>
              <a:ea typeface="SimSun" panose="02010600030101010101" pitchFamily="2" charset="-122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C5FF16-E4AC-DC58-36D1-DF30D6C0857B}"/>
              </a:ext>
            </a:extLst>
          </p:cNvPr>
          <p:cNvSpPr/>
          <p:nvPr/>
        </p:nvSpPr>
        <p:spPr>
          <a:xfrm>
            <a:off x="561975" y="1819275"/>
            <a:ext cx="533400" cy="4953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C572AEF-F7FF-19DB-3558-E6522E89F86E}"/>
              </a:ext>
            </a:extLst>
          </p:cNvPr>
          <p:cNvSpPr/>
          <p:nvPr/>
        </p:nvSpPr>
        <p:spPr>
          <a:xfrm>
            <a:off x="590550" y="3000375"/>
            <a:ext cx="533400" cy="4953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D7C9B2-1343-AEB3-8433-E73D9018E5E7}"/>
              </a:ext>
            </a:extLst>
          </p:cNvPr>
          <p:cNvSpPr/>
          <p:nvPr/>
        </p:nvSpPr>
        <p:spPr>
          <a:xfrm>
            <a:off x="581025" y="3590925"/>
            <a:ext cx="533400" cy="4953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069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15 Tùy chỉnh">
      <a:majorFont>
        <a:latin typeface="UVN Banh M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423</Words>
  <Application>Microsoft Office PowerPoint</Application>
  <PresentationFormat>Widescreen</PresentationFormat>
  <Paragraphs>42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SimSun</vt:lpstr>
      <vt:lpstr>Arial</vt:lpstr>
      <vt:lpstr>Calibri</vt:lpstr>
      <vt:lpstr>Cambria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20</cp:revision>
  <dcterms:created xsi:type="dcterms:W3CDTF">2024-02-07T15:27:11Z</dcterms:created>
  <dcterms:modified xsi:type="dcterms:W3CDTF">2026-04-23T07:59:14Z</dcterms:modified>
</cp:coreProperties>
</file>